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9" r:id="rId3"/>
    <p:sldId id="290" r:id="rId4"/>
    <p:sldId id="291" r:id="rId5"/>
    <p:sldId id="292" r:id="rId6"/>
    <p:sldId id="293" r:id="rId7"/>
    <p:sldId id="414" r:id="rId8"/>
    <p:sldId id="432" r:id="rId9"/>
    <p:sldId id="307" r:id="rId10"/>
    <p:sldId id="308" r:id="rId11"/>
    <p:sldId id="298" r:id="rId12"/>
    <p:sldId id="299" r:id="rId13"/>
    <p:sldId id="300" r:id="rId14"/>
    <p:sldId id="301" r:id="rId15"/>
    <p:sldId id="306" r:id="rId16"/>
    <p:sldId id="303" r:id="rId17"/>
    <p:sldId id="304" r:id="rId18"/>
    <p:sldId id="295" r:id="rId19"/>
    <p:sldId id="316" r:id="rId20"/>
    <p:sldId id="433" r:id="rId21"/>
    <p:sldId id="297" r:id="rId22"/>
    <p:sldId id="434" r:id="rId23"/>
    <p:sldId id="435" r:id="rId24"/>
    <p:sldId id="391" r:id="rId25"/>
    <p:sldId id="317" r:id="rId26"/>
    <p:sldId id="280" r:id="rId27"/>
    <p:sldId id="286" r:id="rId28"/>
    <p:sldId id="28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49C"/>
    <a:srgbClr val="006100"/>
    <a:srgbClr val="AA932E"/>
    <a:srgbClr val="821A3B"/>
    <a:srgbClr val="690D10"/>
    <a:srgbClr val="A38F20"/>
    <a:srgbClr val="6B0D0E"/>
    <a:srgbClr val="1961AC"/>
    <a:srgbClr val="7F7F7F"/>
    <a:srgbClr val="DFDE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notesViewPr>
    <p:cSldViewPr snapToGrid="0">
      <p:cViewPr varScale="1">
        <p:scale>
          <a:sx n="57" d="100"/>
          <a:sy n="57" d="100"/>
        </p:scale>
        <p:origin x="196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D:\TCFSL%20-%20Wealth\India%20Macro%20Economic%20Data\India%20Macro%20Economic%20Databas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TCFSL%20-%20Wealth\Equity%20Market%20Tracker\202203\FII%20&amp;%20DII_Equity_Apr%2007%20to%20March%202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TCFSL%20-%20Wealth\Debt%20Market%20Tracker\202203\Yield%20Movement_31%20Mar%20202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TCFSL%20-%20Wealth\Debt%20Market%20Tracker\202203\Bond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D:\TCFSL%20-%20Wealth\Debt%20Market%20Tracker\202203\Bonds.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D:\TCFSL%20-%20Wealth\India%20Macro%20Economic%20Data\India%20Macro%20Economic%20Databas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TCFSL%20-%20Wealth\Focused%20Products\202204\Commodit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TCFSL%20-%20Wealth\Focused%20Products\202204\Currenc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TCFSL%20-%20Wealth\Equity%20Market%20Tracker\202203\Equity%20Markets_Graphs%20&amp;%20Tables_March%2020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TCFSL%20-%20Wealth\Equity%20Market%20Tracker\202203\Equity%20Markets_Graphs%20&amp;%20Tables_March%20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TCFSL%20-%20Wealth\Equity%20Market%20Tracker\202203\Equity%20Markets_Graphs%20&amp;%20Tables_March%2020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TCFSL%20-%20Wealth\Equity%20Market%20Tracker\202203\Equity%20Markets_Graphs%20&amp;%20Tables_March%20202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TCFSL%20-%20Wealth\Equity%20Market%20Tracker\202203\FII%20&amp;%20DII_Equity_Apr%2007%20to%20March%202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chemeClr val="tx1"/>
                </a:solidFill>
                <a:latin typeface="Arial" panose="020B0604020202020204" pitchFamily="34" charset="0"/>
                <a:ea typeface="+mn-ea"/>
                <a:cs typeface="Arial" panose="020B0604020202020204" pitchFamily="34" charset="0"/>
              </a:defRPr>
            </a:pPr>
            <a:r>
              <a:rPr lang="en-US" b="1"/>
              <a:t>Consumer  Price Inflation (CPI) </a:t>
            </a:r>
          </a:p>
        </c:rich>
      </c:tx>
      <c:overlay val="0"/>
      <c:spPr>
        <a:noFill/>
        <a:ln>
          <a:noFill/>
        </a:ln>
        <a:effectLst/>
      </c:spPr>
      <c:txPr>
        <a:bodyPr rot="0" spcFirstLastPara="1" vertOverflow="ellipsis" vert="horz" wrap="square" anchor="ctr" anchorCtr="1"/>
        <a:lstStyle/>
        <a:p>
          <a:pPr>
            <a:defRPr sz="156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1822103850981718"/>
          <c:y val="7.9120421030691473E-2"/>
          <c:w val="0.88177898718542536"/>
          <c:h val="0.73491506270049578"/>
        </c:manualLayout>
      </c:layout>
      <c:barChart>
        <c:barDir val="col"/>
        <c:grouping val="clustered"/>
        <c:varyColors val="0"/>
        <c:ser>
          <c:idx val="0"/>
          <c:order val="0"/>
          <c:spPr>
            <a:solidFill>
              <a:schemeClr val="accent1">
                <a:lumMod val="60000"/>
                <a:lumOff val="40000"/>
              </a:schemeClr>
            </a:solidFill>
            <a:ln>
              <a:solidFill>
                <a:schemeClr val="accent1">
                  <a:lumMod val="60000"/>
                  <a:lumOff val="40000"/>
                </a:schemeClr>
              </a:solidFill>
            </a:ln>
            <a:effectLst/>
          </c:spPr>
          <c:invertIfNegative val="0"/>
          <c:dLbls>
            <c:dLbl>
              <c:idx val="4"/>
              <c:layout>
                <c:manualLayout>
                  <c:x val="2.2839015512547073E-3"/>
                  <c:y val="1.1509018040612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808-42A7-A713-92A2ACA821C3}"/>
                </c:ext>
              </c:extLst>
            </c:dLbl>
            <c:dLbl>
              <c:idx val="12"/>
              <c:layout>
                <c:manualLayout>
                  <c:x val="0"/>
                  <c:y val="-4.8913326672602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08-42A7-A713-92A2ACA821C3}"/>
                </c:ext>
              </c:extLst>
            </c:dLbl>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8575" cap="rnd">
                <a:solidFill>
                  <a:schemeClr val="accent1">
                    <a:lumMod val="50000"/>
                  </a:schemeClr>
                </a:solidFill>
                <a:prstDash val="dash"/>
              </a:ln>
              <a:effectLst/>
            </c:spPr>
            <c:trendlineType val="linear"/>
            <c:dispRSqr val="0"/>
            <c:dispEq val="0"/>
          </c:trendline>
          <c:cat>
            <c:numRef>
              <c:f>CPI!$A$101:$A$113</c:f>
              <c:numCache>
                <c:formatCode>mmm\-yy</c:formatCode>
                <c:ptCount val="13"/>
                <c:pt idx="0">
                  <c:v>44228</c:v>
                </c:pt>
                <c:pt idx="1">
                  <c:v>44256</c:v>
                </c:pt>
                <c:pt idx="2">
                  <c:v>44287</c:v>
                </c:pt>
                <c:pt idx="3">
                  <c:v>44317</c:v>
                </c:pt>
                <c:pt idx="4">
                  <c:v>44348</c:v>
                </c:pt>
                <c:pt idx="5">
                  <c:v>44378</c:v>
                </c:pt>
                <c:pt idx="6">
                  <c:v>44409</c:v>
                </c:pt>
                <c:pt idx="7">
                  <c:v>44440</c:v>
                </c:pt>
                <c:pt idx="8">
                  <c:v>44470</c:v>
                </c:pt>
                <c:pt idx="9">
                  <c:v>44501</c:v>
                </c:pt>
                <c:pt idx="10">
                  <c:v>44531</c:v>
                </c:pt>
                <c:pt idx="11">
                  <c:v>44562</c:v>
                </c:pt>
                <c:pt idx="12">
                  <c:v>44593</c:v>
                </c:pt>
              </c:numCache>
            </c:numRef>
          </c:cat>
          <c:val>
            <c:numRef>
              <c:f>CPI!$M$101:$M$113</c:f>
              <c:numCache>
                <c:formatCode>0.00%</c:formatCode>
                <c:ptCount val="13"/>
                <c:pt idx="0">
                  <c:v>5.0301810865191143E-2</c:v>
                </c:pt>
                <c:pt idx="1">
                  <c:v>5.5181695827725585E-2</c:v>
                </c:pt>
                <c:pt idx="2">
                  <c:v>4.2272126816380595E-2</c:v>
                </c:pt>
                <c:pt idx="3">
                  <c:v>6.2955599734923817E-2</c:v>
                </c:pt>
                <c:pt idx="4">
                  <c:v>6.2582345191040778E-2</c:v>
                </c:pt>
                <c:pt idx="5">
                  <c:v>5.5880441845354012E-2</c:v>
                </c:pt>
                <c:pt idx="6">
                  <c:v>5.3005817711700098E-2</c:v>
                </c:pt>
                <c:pt idx="7">
                  <c:v>4.3478260869565188E-2</c:v>
                </c:pt>
                <c:pt idx="8">
                  <c:v>4.4823232323232265E-2</c:v>
                </c:pt>
                <c:pt idx="9">
                  <c:v>4.9087476400251573E-2</c:v>
                </c:pt>
                <c:pt idx="10">
                  <c:v>5.6579783852511056E-2</c:v>
                </c:pt>
                <c:pt idx="11">
                  <c:v>6.0140754958413201E-2</c:v>
                </c:pt>
                <c:pt idx="12">
                  <c:v>6.0664112388250313E-2</c:v>
                </c:pt>
              </c:numCache>
            </c:numRef>
          </c:val>
          <c:extLst>
            <c:ext xmlns:c16="http://schemas.microsoft.com/office/drawing/2014/chart" uri="{C3380CC4-5D6E-409C-BE32-E72D297353CC}">
              <c16:uniqueId val="{00000001-3808-42A7-A713-92A2ACA821C3}"/>
            </c:ext>
          </c:extLst>
        </c:ser>
        <c:dLbls>
          <c:showLegendKey val="0"/>
          <c:showVal val="0"/>
          <c:showCatName val="0"/>
          <c:showSerName val="0"/>
          <c:showPercent val="0"/>
          <c:showBubbleSize val="0"/>
        </c:dLbls>
        <c:gapWidth val="150"/>
        <c:axId val="540113984"/>
        <c:axId val="540115160"/>
      </c:barChart>
      <c:dateAx>
        <c:axId val="54011398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3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0115160"/>
        <c:crosses val="autoZero"/>
        <c:auto val="1"/>
        <c:lblOffset val="100"/>
        <c:baseTimeUnit val="months"/>
      </c:dateAx>
      <c:valAx>
        <c:axId val="540115160"/>
        <c:scaling>
          <c:orientation val="minMax"/>
          <c:min val="1.5000000000000003E-2"/>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40113984"/>
        <c:crosses val="autoZero"/>
        <c:crossBetween val="between"/>
      </c:valAx>
      <c:spPr>
        <a:noFill/>
        <a:ln>
          <a:noFill/>
        </a:ln>
        <a:effectLst/>
      </c:spPr>
    </c:plotArea>
    <c:plotVisOnly val="1"/>
    <c:dispBlanksAs val="gap"/>
    <c:showDLblsOverMax val="0"/>
  </c:chart>
  <c:spPr>
    <a:solidFill>
      <a:schemeClr val="bg1"/>
    </a:solidFill>
    <a:ln w="28575" cap="flat" cmpd="sng" algn="ctr">
      <a:solidFill>
        <a:schemeClr val="accent1"/>
      </a:solidFill>
      <a:round/>
    </a:ln>
    <a:effectLst/>
  </c:spPr>
  <c:txPr>
    <a:bodyPr/>
    <a:lstStyle/>
    <a:p>
      <a:pPr>
        <a:defRPr sz="13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ysClr val="windowText" lastClr="000000"/>
                </a:solidFill>
                <a:latin typeface="Ariel"/>
                <a:ea typeface="+mn-ea"/>
                <a:cs typeface="+mn-cs"/>
              </a:defRPr>
            </a:pPr>
            <a:r>
              <a:rPr lang="en-US" b="1" dirty="0"/>
              <a:t>Net DII Flow (Cash) in Rs. Cr.</a:t>
            </a:r>
          </a:p>
        </c:rich>
      </c:tx>
      <c:layout>
        <c:manualLayout>
          <c:xMode val="edge"/>
          <c:yMode val="edge"/>
          <c:x val="0.3897134791943988"/>
          <c:y val="4.3263606613210132E-2"/>
        </c:manualLayout>
      </c:layout>
      <c:overlay val="0"/>
      <c:spPr>
        <a:noFill/>
        <a:ln>
          <a:noFill/>
        </a:ln>
        <a:effectLst/>
      </c:spPr>
      <c:txPr>
        <a:bodyPr rot="0" spcFirstLastPara="1" vertOverflow="ellipsis" vert="horz" wrap="square" anchor="ctr" anchorCtr="1"/>
        <a:lstStyle/>
        <a:p>
          <a:pPr>
            <a:defRPr sz="1560" b="0" i="0" u="none" strike="noStrike" kern="1200" spc="0" baseline="0">
              <a:solidFill>
                <a:sysClr val="windowText" lastClr="000000"/>
              </a:solidFill>
              <a:latin typeface="Ariel"/>
              <a:ea typeface="+mn-ea"/>
              <a:cs typeface="+mn-cs"/>
            </a:defRPr>
          </a:pPr>
          <a:endParaRPr lang="en-US"/>
        </a:p>
      </c:txPr>
    </c:title>
    <c:autoTitleDeleted val="0"/>
    <c:plotArea>
      <c:layout>
        <c:manualLayout>
          <c:layoutTarget val="inner"/>
          <c:xMode val="edge"/>
          <c:yMode val="edge"/>
          <c:x val="7.4064652518548463E-2"/>
          <c:y val="6.8303078933534725E-2"/>
          <c:w val="0.90113233325990794"/>
          <c:h val="0.80154400168810125"/>
        </c:manualLayout>
      </c:layout>
      <c:barChart>
        <c:barDir val="col"/>
        <c:grouping val="clustered"/>
        <c:varyColors val="0"/>
        <c:ser>
          <c:idx val="0"/>
          <c:order val="0"/>
          <c:spPr>
            <a:solidFill>
              <a:schemeClr val="accent1">
                <a:lumMod val="60000"/>
                <a:lumOff val="40000"/>
              </a:schemeClr>
            </a:solidFill>
            <a:ln>
              <a:solidFill>
                <a:schemeClr val="accent1">
                  <a:lumMod val="60000"/>
                  <a:lumOff val="40000"/>
                </a:schemeClr>
              </a:solid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Ariel"/>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'Qtr wise'!$A$3:$A$12</c:f>
              <c:strCache>
                <c:ptCount val="10"/>
                <c:pt idx="0">
                  <c:v>Jan-Mar '22 *</c:v>
                </c:pt>
                <c:pt idx="1">
                  <c:v>Oct-Dec '21</c:v>
                </c:pt>
                <c:pt idx="2">
                  <c:v>Jul-Sep '21</c:v>
                </c:pt>
                <c:pt idx="3">
                  <c:v>Apr-Jun '21</c:v>
                </c:pt>
                <c:pt idx="4">
                  <c:v>Jan-Mar '21</c:v>
                </c:pt>
                <c:pt idx="5">
                  <c:v>Oct-Dec '20</c:v>
                </c:pt>
                <c:pt idx="6">
                  <c:v>Jul-Sep '20</c:v>
                </c:pt>
                <c:pt idx="7">
                  <c:v>Apr-Jun '20</c:v>
                </c:pt>
                <c:pt idx="8">
                  <c:v>Jan-Mar '20</c:v>
                </c:pt>
                <c:pt idx="9">
                  <c:v>Oct-Dec '19</c:v>
                </c:pt>
              </c:strCache>
            </c:strRef>
          </c:cat>
          <c:val>
            <c:numRef>
              <c:f>'Qtr wise'!$H$3:$H$12</c:f>
              <c:numCache>
                <c:formatCode>#,##0_);[Red]\(#,##0\)</c:formatCode>
                <c:ptCount val="10"/>
                <c:pt idx="0">
                  <c:v>103689.5</c:v>
                </c:pt>
                <c:pt idx="1">
                  <c:v>66262.31</c:v>
                </c:pt>
                <c:pt idx="2">
                  <c:v>31237.46</c:v>
                </c:pt>
                <c:pt idx="3">
                  <c:v>20470.62</c:v>
                </c:pt>
                <c:pt idx="4">
                  <c:v>-23124.22</c:v>
                </c:pt>
                <c:pt idx="5">
                  <c:v>-102931.14</c:v>
                </c:pt>
                <c:pt idx="6">
                  <c:v>-20944.36</c:v>
                </c:pt>
                <c:pt idx="7">
                  <c:v>14610.59</c:v>
                </c:pt>
                <c:pt idx="8">
                  <c:v>73601.7</c:v>
                </c:pt>
                <c:pt idx="9">
                  <c:v>-3952.5699999999997</c:v>
                </c:pt>
              </c:numCache>
            </c:numRef>
          </c:val>
          <c:extLst>
            <c:ext xmlns:c16="http://schemas.microsoft.com/office/drawing/2014/chart" uri="{C3380CC4-5D6E-409C-BE32-E72D297353CC}">
              <c16:uniqueId val="{00000000-3C30-4A67-A151-833AB4B3F943}"/>
            </c:ext>
          </c:extLst>
        </c:ser>
        <c:dLbls>
          <c:showLegendKey val="0"/>
          <c:showVal val="0"/>
          <c:showCatName val="0"/>
          <c:showSerName val="0"/>
          <c:showPercent val="0"/>
          <c:showBubbleSize val="0"/>
        </c:dLbls>
        <c:gapWidth val="219"/>
        <c:overlap val="-27"/>
        <c:axId val="1956686288"/>
        <c:axId val="1956689200"/>
      </c:barChart>
      <c:catAx>
        <c:axId val="1956686288"/>
        <c:scaling>
          <c:orientation val="maxMin"/>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el"/>
                <a:ea typeface="+mn-ea"/>
                <a:cs typeface="+mn-cs"/>
              </a:defRPr>
            </a:pPr>
            <a:endParaRPr lang="en-US"/>
          </a:p>
        </c:txPr>
        <c:crossAx val="1956689200"/>
        <c:crosses val="autoZero"/>
        <c:auto val="1"/>
        <c:lblAlgn val="ctr"/>
        <c:lblOffset val="100"/>
        <c:noMultiLvlLbl val="0"/>
      </c:catAx>
      <c:valAx>
        <c:axId val="1956689200"/>
        <c:scaling>
          <c:orientation val="minMax"/>
        </c:scaling>
        <c:delete val="0"/>
        <c:axPos val="r"/>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high"/>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el"/>
                <a:ea typeface="+mn-ea"/>
                <a:cs typeface="+mn-cs"/>
              </a:defRPr>
            </a:pPr>
            <a:endParaRPr lang="en-US"/>
          </a:p>
        </c:txPr>
        <c:crossAx val="1956686288"/>
        <c:crosses val="autoZero"/>
        <c:crossBetween val="between"/>
        <c:majorUnit val="25000"/>
      </c:valAx>
      <c:spPr>
        <a:noFill/>
        <a:ln>
          <a:noFill/>
        </a:ln>
        <a:effectLst/>
      </c:spPr>
    </c:plotArea>
    <c:plotVisOnly val="1"/>
    <c:dispBlanksAs val="gap"/>
    <c:showDLblsOverMax val="0"/>
  </c:chart>
  <c:spPr>
    <a:solidFill>
      <a:schemeClr val="bg1"/>
    </a:solidFill>
    <a:ln w="9525" cap="flat" cmpd="sng" algn="ctr">
      <a:solidFill>
        <a:schemeClr val="accent1"/>
      </a:solidFill>
      <a:round/>
    </a:ln>
    <a:effectLst/>
  </c:spPr>
  <c:txPr>
    <a:bodyPr/>
    <a:lstStyle/>
    <a:p>
      <a:pPr>
        <a:defRPr sz="1300">
          <a:solidFill>
            <a:sysClr val="windowText" lastClr="000000"/>
          </a:solidFill>
          <a:latin typeface="Arie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b="1"/>
              <a:t>Reverse Repo (Rs. Crore)</a:t>
            </a:r>
          </a:p>
        </c:rich>
      </c:tx>
      <c:layout>
        <c:manualLayout>
          <c:xMode val="edge"/>
          <c:yMode val="edge"/>
          <c:x val="0.32384535005224663"/>
          <c:y val="4.6296296296296294E-3"/>
        </c:manualLayout>
      </c:layout>
      <c:overlay val="0"/>
      <c:spPr>
        <a:noFill/>
        <a:ln>
          <a:noFill/>
        </a:ln>
        <a:effectLst/>
      </c:spPr>
      <c:txPr>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2196766923569183"/>
          <c:y val="5.1342592592592592E-2"/>
          <c:w val="0.84852322788273371"/>
          <c:h val="0.74445209973753279"/>
        </c:manualLayout>
      </c:layout>
      <c:lineChart>
        <c:grouping val="standard"/>
        <c:varyColors val="0"/>
        <c:ser>
          <c:idx val="0"/>
          <c:order val="0"/>
          <c:spPr>
            <a:ln w="38100" cap="rnd">
              <a:solidFill>
                <a:srgbClr val="821A3B"/>
              </a:solidFill>
              <a:round/>
            </a:ln>
            <a:effectLst/>
          </c:spPr>
          <c:marker>
            <c:symbol val="none"/>
          </c:marker>
          <c:dLbls>
            <c:dLbl>
              <c:idx val="0"/>
              <c:layout>
                <c:manualLayout>
                  <c:x val="-8.0281572577279428E-2"/>
                  <c:y val="4.61227465127167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E69-4095-A086-117FD851C597}"/>
                </c:ext>
              </c:extLst>
            </c:dLbl>
            <c:dLbl>
              <c:idx val="105"/>
              <c:layout>
                <c:manualLayout>
                  <c:x val="-3.5335689045936397E-2"/>
                  <c:y val="-2.68978275335173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69-4095-A086-117FD851C597}"/>
                </c:ext>
              </c:extLst>
            </c:dLbl>
            <c:dLbl>
              <c:idx val="246"/>
              <c:layout>
                <c:manualLayout>
                  <c:x val="0"/>
                  <c:y val="-0.115421138727326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69-4095-A086-117FD851C597}"/>
                </c:ext>
              </c:extLst>
            </c:dLbl>
            <c:dLbl>
              <c:idx val="249"/>
              <c:layout>
                <c:manualLayout>
                  <c:x val="0"/>
                  <c:y val="-4.16666666666666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69-4095-A086-117FD851C597}"/>
                </c:ext>
              </c:extLst>
            </c:dLbl>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lumMod val="50000"/>
                  </a:schemeClr>
                </a:solidFill>
                <a:prstDash val="dash"/>
              </a:ln>
              <a:effectLst/>
            </c:spPr>
            <c:trendlineType val="linear"/>
            <c:dispRSqr val="0"/>
            <c:dispEq val="0"/>
          </c:trendline>
          <c:cat>
            <c:numRef>
              <c:f>'Main Data Sheet'!$A$3490:$A$3737</c:f>
              <c:numCache>
                <c:formatCode>d\-mmm\-yy</c:formatCode>
                <c:ptCount val="248"/>
                <c:pt idx="0">
                  <c:v>44286</c:v>
                </c:pt>
                <c:pt idx="1">
                  <c:v>44287</c:v>
                </c:pt>
                <c:pt idx="2">
                  <c:v>44291</c:v>
                </c:pt>
                <c:pt idx="3">
                  <c:v>44292</c:v>
                </c:pt>
                <c:pt idx="4">
                  <c:v>44293</c:v>
                </c:pt>
                <c:pt idx="5">
                  <c:v>44294</c:v>
                </c:pt>
                <c:pt idx="6">
                  <c:v>44295</c:v>
                </c:pt>
                <c:pt idx="7">
                  <c:v>44298</c:v>
                </c:pt>
                <c:pt idx="8">
                  <c:v>44299</c:v>
                </c:pt>
                <c:pt idx="9">
                  <c:v>44301</c:v>
                </c:pt>
                <c:pt idx="10">
                  <c:v>44302</c:v>
                </c:pt>
                <c:pt idx="11">
                  <c:v>44305</c:v>
                </c:pt>
                <c:pt idx="12">
                  <c:v>44306</c:v>
                </c:pt>
                <c:pt idx="13">
                  <c:v>44308</c:v>
                </c:pt>
                <c:pt idx="14">
                  <c:v>44309</c:v>
                </c:pt>
                <c:pt idx="15">
                  <c:v>44312</c:v>
                </c:pt>
                <c:pt idx="16">
                  <c:v>44313</c:v>
                </c:pt>
                <c:pt idx="17">
                  <c:v>44314</c:v>
                </c:pt>
                <c:pt idx="18">
                  <c:v>44315</c:v>
                </c:pt>
                <c:pt idx="19">
                  <c:v>44316</c:v>
                </c:pt>
                <c:pt idx="20">
                  <c:v>44319</c:v>
                </c:pt>
                <c:pt idx="21">
                  <c:v>44320</c:v>
                </c:pt>
                <c:pt idx="22">
                  <c:v>44321</c:v>
                </c:pt>
                <c:pt idx="23">
                  <c:v>44322</c:v>
                </c:pt>
                <c:pt idx="24">
                  <c:v>44323</c:v>
                </c:pt>
                <c:pt idx="25">
                  <c:v>44326</c:v>
                </c:pt>
                <c:pt idx="26">
                  <c:v>44327</c:v>
                </c:pt>
                <c:pt idx="27">
                  <c:v>44328</c:v>
                </c:pt>
                <c:pt idx="28">
                  <c:v>44330</c:v>
                </c:pt>
                <c:pt idx="29">
                  <c:v>44333</c:v>
                </c:pt>
                <c:pt idx="30">
                  <c:v>44334</c:v>
                </c:pt>
                <c:pt idx="31">
                  <c:v>44335</c:v>
                </c:pt>
                <c:pt idx="32">
                  <c:v>44336</c:v>
                </c:pt>
                <c:pt idx="33">
                  <c:v>44337</c:v>
                </c:pt>
                <c:pt idx="34">
                  <c:v>44340</c:v>
                </c:pt>
                <c:pt idx="35">
                  <c:v>44341</c:v>
                </c:pt>
                <c:pt idx="36">
                  <c:v>44342</c:v>
                </c:pt>
                <c:pt idx="37">
                  <c:v>44343</c:v>
                </c:pt>
                <c:pt idx="38">
                  <c:v>44344</c:v>
                </c:pt>
                <c:pt idx="39">
                  <c:v>44347</c:v>
                </c:pt>
                <c:pt idx="40">
                  <c:v>44348</c:v>
                </c:pt>
                <c:pt idx="41">
                  <c:v>44349</c:v>
                </c:pt>
                <c:pt idx="42">
                  <c:v>44350</c:v>
                </c:pt>
                <c:pt idx="43">
                  <c:v>44351</c:v>
                </c:pt>
                <c:pt idx="44">
                  <c:v>44354</c:v>
                </c:pt>
                <c:pt idx="45">
                  <c:v>44355</c:v>
                </c:pt>
                <c:pt idx="46">
                  <c:v>44356</c:v>
                </c:pt>
                <c:pt idx="47">
                  <c:v>44357</c:v>
                </c:pt>
                <c:pt idx="48">
                  <c:v>44358</c:v>
                </c:pt>
                <c:pt idx="49">
                  <c:v>44361</c:v>
                </c:pt>
                <c:pt idx="50">
                  <c:v>44362</c:v>
                </c:pt>
                <c:pt idx="51">
                  <c:v>44363</c:v>
                </c:pt>
                <c:pt idx="52">
                  <c:v>44364</c:v>
                </c:pt>
                <c:pt idx="53">
                  <c:v>44365</c:v>
                </c:pt>
                <c:pt idx="54">
                  <c:v>44368</c:v>
                </c:pt>
                <c:pt idx="55">
                  <c:v>44369</c:v>
                </c:pt>
                <c:pt idx="56">
                  <c:v>44370</c:v>
                </c:pt>
                <c:pt idx="57">
                  <c:v>44371</c:v>
                </c:pt>
                <c:pt idx="58">
                  <c:v>44372</c:v>
                </c:pt>
                <c:pt idx="59">
                  <c:v>44375</c:v>
                </c:pt>
                <c:pt idx="60">
                  <c:v>44376</c:v>
                </c:pt>
                <c:pt idx="61">
                  <c:v>44377</c:v>
                </c:pt>
                <c:pt idx="62">
                  <c:v>44378</c:v>
                </c:pt>
                <c:pt idx="63">
                  <c:v>44379</c:v>
                </c:pt>
                <c:pt idx="64">
                  <c:v>44382</c:v>
                </c:pt>
                <c:pt idx="65">
                  <c:v>44383</c:v>
                </c:pt>
                <c:pt idx="66">
                  <c:v>44384</c:v>
                </c:pt>
                <c:pt idx="67">
                  <c:v>44385</c:v>
                </c:pt>
                <c:pt idx="68">
                  <c:v>44386</c:v>
                </c:pt>
                <c:pt idx="69">
                  <c:v>44389</c:v>
                </c:pt>
                <c:pt idx="70">
                  <c:v>44390</c:v>
                </c:pt>
                <c:pt idx="71">
                  <c:v>44391</c:v>
                </c:pt>
                <c:pt idx="72">
                  <c:v>44392</c:v>
                </c:pt>
                <c:pt idx="73">
                  <c:v>44393</c:v>
                </c:pt>
                <c:pt idx="74">
                  <c:v>44396</c:v>
                </c:pt>
                <c:pt idx="75">
                  <c:v>44397</c:v>
                </c:pt>
                <c:pt idx="76">
                  <c:v>44399</c:v>
                </c:pt>
                <c:pt idx="77">
                  <c:v>44400</c:v>
                </c:pt>
                <c:pt idx="78">
                  <c:v>44403</c:v>
                </c:pt>
                <c:pt idx="79">
                  <c:v>44404</c:v>
                </c:pt>
                <c:pt idx="80">
                  <c:v>44405</c:v>
                </c:pt>
                <c:pt idx="81">
                  <c:v>44406</c:v>
                </c:pt>
                <c:pt idx="82">
                  <c:v>44407</c:v>
                </c:pt>
                <c:pt idx="83">
                  <c:v>44410</c:v>
                </c:pt>
                <c:pt idx="84">
                  <c:v>44411</c:v>
                </c:pt>
                <c:pt idx="85">
                  <c:v>44412</c:v>
                </c:pt>
                <c:pt idx="86">
                  <c:v>44413</c:v>
                </c:pt>
                <c:pt idx="87">
                  <c:v>44414</c:v>
                </c:pt>
                <c:pt idx="88">
                  <c:v>44417</c:v>
                </c:pt>
                <c:pt idx="89">
                  <c:v>44418</c:v>
                </c:pt>
                <c:pt idx="90">
                  <c:v>44419</c:v>
                </c:pt>
                <c:pt idx="91">
                  <c:v>44420</c:v>
                </c:pt>
                <c:pt idx="92">
                  <c:v>44421</c:v>
                </c:pt>
                <c:pt idx="93">
                  <c:v>44424</c:v>
                </c:pt>
                <c:pt idx="94">
                  <c:v>44425</c:v>
                </c:pt>
                <c:pt idx="95">
                  <c:v>44426</c:v>
                </c:pt>
                <c:pt idx="96">
                  <c:v>44428</c:v>
                </c:pt>
                <c:pt idx="97">
                  <c:v>44431</c:v>
                </c:pt>
                <c:pt idx="98">
                  <c:v>44432</c:v>
                </c:pt>
                <c:pt idx="99">
                  <c:v>44433</c:v>
                </c:pt>
                <c:pt idx="100">
                  <c:v>44434</c:v>
                </c:pt>
                <c:pt idx="101">
                  <c:v>44435</c:v>
                </c:pt>
                <c:pt idx="102">
                  <c:v>44438</c:v>
                </c:pt>
                <c:pt idx="103">
                  <c:v>44439</c:v>
                </c:pt>
                <c:pt idx="104">
                  <c:v>44440</c:v>
                </c:pt>
                <c:pt idx="105">
                  <c:v>44441</c:v>
                </c:pt>
                <c:pt idx="106">
                  <c:v>44442</c:v>
                </c:pt>
                <c:pt idx="107">
                  <c:v>44445</c:v>
                </c:pt>
                <c:pt idx="108">
                  <c:v>44446</c:v>
                </c:pt>
                <c:pt idx="109">
                  <c:v>44447</c:v>
                </c:pt>
                <c:pt idx="110">
                  <c:v>44448</c:v>
                </c:pt>
                <c:pt idx="111">
                  <c:v>44452</c:v>
                </c:pt>
                <c:pt idx="112">
                  <c:v>44453</c:v>
                </c:pt>
                <c:pt idx="113">
                  <c:v>44454</c:v>
                </c:pt>
                <c:pt idx="114">
                  <c:v>44455</c:v>
                </c:pt>
                <c:pt idx="115">
                  <c:v>44456</c:v>
                </c:pt>
                <c:pt idx="116">
                  <c:v>44459</c:v>
                </c:pt>
                <c:pt idx="117">
                  <c:v>44460</c:v>
                </c:pt>
                <c:pt idx="118">
                  <c:v>44461</c:v>
                </c:pt>
                <c:pt idx="119">
                  <c:v>44462</c:v>
                </c:pt>
                <c:pt idx="120">
                  <c:v>44463</c:v>
                </c:pt>
                <c:pt idx="121">
                  <c:v>44466</c:v>
                </c:pt>
                <c:pt idx="122">
                  <c:v>44467</c:v>
                </c:pt>
                <c:pt idx="123">
                  <c:v>44468</c:v>
                </c:pt>
                <c:pt idx="124">
                  <c:v>44469</c:v>
                </c:pt>
                <c:pt idx="125">
                  <c:v>44470</c:v>
                </c:pt>
                <c:pt idx="126">
                  <c:v>44473</c:v>
                </c:pt>
                <c:pt idx="127">
                  <c:v>44474</c:v>
                </c:pt>
                <c:pt idx="128">
                  <c:v>44475</c:v>
                </c:pt>
                <c:pt idx="129">
                  <c:v>44476</c:v>
                </c:pt>
                <c:pt idx="130">
                  <c:v>44477</c:v>
                </c:pt>
                <c:pt idx="131">
                  <c:v>44480</c:v>
                </c:pt>
                <c:pt idx="132">
                  <c:v>44481</c:v>
                </c:pt>
                <c:pt idx="133">
                  <c:v>44482</c:v>
                </c:pt>
                <c:pt idx="134">
                  <c:v>44483</c:v>
                </c:pt>
                <c:pt idx="135">
                  <c:v>44487</c:v>
                </c:pt>
                <c:pt idx="136">
                  <c:v>44488</c:v>
                </c:pt>
                <c:pt idx="137">
                  <c:v>44489</c:v>
                </c:pt>
                <c:pt idx="138">
                  <c:v>44490</c:v>
                </c:pt>
                <c:pt idx="139">
                  <c:v>44491</c:v>
                </c:pt>
                <c:pt idx="140">
                  <c:v>44494</c:v>
                </c:pt>
                <c:pt idx="141">
                  <c:v>44495</c:v>
                </c:pt>
                <c:pt idx="142">
                  <c:v>44496</c:v>
                </c:pt>
                <c:pt idx="143">
                  <c:v>44497</c:v>
                </c:pt>
                <c:pt idx="144">
                  <c:v>44498</c:v>
                </c:pt>
                <c:pt idx="145">
                  <c:v>44501</c:v>
                </c:pt>
                <c:pt idx="146">
                  <c:v>44502</c:v>
                </c:pt>
                <c:pt idx="147">
                  <c:v>44503</c:v>
                </c:pt>
                <c:pt idx="148">
                  <c:v>44508</c:v>
                </c:pt>
                <c:pt idx="149">
                  <c:v>44509</c:v>
                </c:pt>
                <c:pt idx="150">
                  <c:v>44510</c:v>
                </c:pt>
                <c:pt idx="151">
                  <c:v>44511</c:v>
                </c:pt>
                <c:pt idx="152">
                  <c:v>44512</c:v>
                </c:pt>
                <c:pt idx="153">
                  <c:v>44515</c:v>
                </c:pt>
                <c:pt idx="154">
                  <c:v>44516</c:v>
                </c:pt>
                <c:pt idx="155">
                  <c:v>44517</c:v>
                </c:pt>
                <c:pt idx="156">
                  <c:v>44518</c:v>
                </c:pt>
                <c:pt idx="157">
                  <c:v>44522</c:v>
                </c:pt>
                <c:pt idx="158">
                  <c:v>44523</c:v>
                </c:pt>
                <c:pt idx="159">
                  <c:v>44524</c:v>
                </c:pt>
                <c:pt idx="160">
                  <c:v>44525</c:v>
                </c:pt>
                <c:pt idx="161">
                  <c:v>44526</c:v>
                </c:pt>
                <c:pt idx="162">
                  <c:v>44529</c:v>
                </c:pt>
                <c:pt idx="163">
                  <c:v>44530</c:v>
                </c:pt>
                <c:pt idx="164">
                  <c:v>44531</c:v>
                </c:pt>
                <c:pt idx="165">
                  <c:v>44532</c:v>
                </c:pt>
                <c:pt idx="166">
                  <c:v>44533</c:v>
                </c:pt>
                <c:pt idx="167">
                  <c:v>44536</c:v>
                </c:pt>
                <c:pt idx="168">
                  <c:v>44537</c:v>
                </c:pt>
                <c:pt idx="169">
                  <c:v>44538</c:v>
                </c:pt>
                <c:pt idx="170">
                  <c:v>44539</c:v>
                </c:pt>
                <c:pt idx="171">
                  <c:v>44540</c:v>
                </c:pt>
                <c:pt idx="172">
                  <c:v>44543</c:v>
                </c:pt>
                <c:pt idx="173">
                  <c:v>44544</c:v>
                </c:pt>
                <c:pt idx="174">
                  <c:v>44545</c:v>
                </c:pt>
                <c:pt idx="175">
                  <c:v>44546</c:v>
                </c:pt>
                <c:pt idx="176">
                  <c:v>44547</c:v>
                </c:pt>
                <c:pt idx="177">
                  <c:v>44550</c:v>
                </c:pt>
                <c:pt idx="178">
                  <c:v>44551</c:v>
                </c:pt>
                <c:pt idx="179">
                  <c:v>44552</c:v>
                </c:pt>
                <c:pt idx="180">
                  <c:v>44553</c:v>
                </c:pt>
                <c:pt idx="181">
                  <c:v>44554</c:v>
                </c:pt>
                <c:pt idx="182">
                  <c:v>44557</c:v>
                </c:pt>
                <c:pt idx="183">
                  <c:v>44558</c:v>
                </c:pt>
                <c:pt idx="184">
                  <c:v>44559</c:v>
                </c:pt>
                <c:pt idx="185">
                  <c:v>44560</c:v>
                </c:pt>
                <c:pt idx="186">
                  <c:v>44561</c:v>
                </c:pt>
                <c:pt idx="187">
                  <c:v>44564</c:v>
                </c:pt>
                <c:pt idx="188">
                  <c:v>44565</c:v>
                </c:pt>
                <c:pt idx="189">
                  <c:v>44566</c:v>
                </c:pt>
                <c:pt idx="190">
                  <c:v>44567</c:v>
                </c:pt>
                <c:pt idx="191">
                  <c:v>44568</c:v>
                </c:pt>
                <c:pt idx="192">
                  <c:v>44571</c:v>
                </c:pt>
                <c:pt idx="193">
                  <c:v>44572</c:v>
                </c:pt>
                <c:pt idx="194">
                  <c:v>44573</c:v>
                </c:pt>
                <c:pt idx="195">
                  <c:v>44574</c:v>
                </c:pt>
                <c:pt idx="196">
                  <c:v>44575</c:v>
                </c:pt>
                <c:pt idx="197">
                  <c:v>44578</c:v>
                </c:pt>
                <c:pt idx="198">
                  <c:v>44579</c:v>
                </c:pt>
                <c:pt idx="199">
                  <c:v>44580</c:v>
                </c:pt>
                <c:pt idx="200">
                  <c:v>44581</c:v>
                </c:pt>
                <c:pt idx="201">
                  <c:v>44582</c:v>
                </c:pt>
                <c:pt idx="202">
                  <c:v>44585</c:v>
                </c:pt>
                <c:pt idx="203">
                  <c:v>44586</c:v>
                </c:pt>
                <c:pt idx="204">
                  <c:v>44588</c:v>
                </c:pt>
                <c:pt idx="205">
                  <c:v>44589</c:v>
                </c:pt>
                <c:pt idx="206">
                  <c:v>44592</c:v>
                </c:pt>
                <c:pt idx="207">
                  <c:v>44593</c:v>
                </c:pt>
                <c:pt idx="208">
                  <c:v>44594</c:v>
                </c:pt>
                <c:pt idx="209">
                  <c:v>44595</c:v>
                </c:pt>
                <c:pt idx="210">
                  <c:v>44596</c:v>
                </c:pt>
                <c:pt idx="211">
                  <c:v>44599</c:v>
                </c:pt>
                <c:pt idx="212">
                  <c:v>44600</c:v>
                </c:pt>
                <c:pt idx="213">
                  <c:v>44601</c:v>
                </c:pt>
                <c:pt idx="214">
                  <c:v>44602</c:v>
                </c:pt>
                <c:pt idx="215">
                  <c:v>44603</c:v>
                </c:pt>
                <c:pt idx="216">
                  <c:v>44606</c:v>
                </c:pt>
                <c:pt idx="217">
                  <c:v>44607</c:v>
                </c:pt>
                <c:pt idx="218">
                  <c:v>44608</c:v>
                </c:pt>
                <c:pt idx="219">
                  <c:v>44609</c:v>
                </c:pt>
                <c:pt idx="220">
                  <c:v>44610</c:v>
                </c:pt>
                <c:pt idx="221">
                  <c:v>44613</c:v>
                </c:pt>
                <c:pt idx="222">
                  <c:v>44614</c:v>
                </c:pt>
                <c:pt idx="223">
                  <c:v>44615</c:v>
                </c:pt>
                <c:pt idx="224">
                  <c:v>44616</c:v>
                </c:pt>
                <c:pt idx="225">
                  <c:v>44617</c:v>
                </c:pt>
                <c:pt idx="226">
                  <c:v>44620</c:v>
                </c:pt>
                <c:pt idx="227">
                  <c:v>44622</c:v>
                </c:pt>
                <c:pt idx="228">
                  <c:v>44623</c:v>
                </c:pt>
                <c:pt idx="229">
                  <c:v>44624</c:v>
                </c:pt>
                <c:pt idx="230">
                  <c:v>44627</c:v>
                </c:pt>
                <c:pt idx="231">
                  <c:v>44628</c:v>
                </c:pt>
                <c:pt idx="232">
                  <c:v>44629</c:v>
                </c:pt>
                <c:pt idx="233">
                  <c:v>44630</c:v>
                </c:pt>
                <c:pt idx="234">
                  <c:v>44631</c:v>
                </c:pt>
                <c:pt idx="235">
                  <c:v>44634</c:v>
                </c:pt>
                <c:pt idx="236">
                  <c:v>44635</c:v>
                </c:pt>
                <c:pt idx="237">
                  <c:v>44636</c:v>
                </c:pt>
                <c:pt idx="238">
                  <c:v>44637</c:v>
                </c:pt>
                <c:pt idx="239">
                  <c:v>44641</c:v>
                </c:pt>
                <c:pt idx="240">
                  <c:v>44642</c:v>
                </c:pt>
                <c:pt idx="241">
                  <c:v>44643</c:v>
                </c:pt>
                <c:pt idx="242">
                  <c:v>44644</c:v>
                </c:pt>
                <c:pt idx="243">
                  <c:v>44645</c:v>
                </c:pt>
                <c:pt idx="244">
                  <c:v>44648</c:v>
                </c:pt>
                <c:pt idx="245">
                  <c:v>44649</c:v>
                </c:pt>
                <c:pt idx="246">
                  <c:v>44650</c:v>
                </c:pt>
                <c:pt idx="247">
                  <c:v>44651</c:v>
                </c:pt>
              </c:numCache>
            </c:numRef>
          </c:cat>
          <c:val>
            <c:numRef>
              <c:f>'Main Data Sheet'!$AH$3490:$AH$3737</c:f>
              <c:numCache>
                <c:formatCode>#,##0_);[Red]\(#,##0\)</c:formatCode>
                <c:ptCount val="248"/>
                <c:pt idx="0">
                  <c:v>493904</c:v>
                </c:pt>
                <c:pt idx="1">
                  <c:v>493904</c:v>
                </c:pt>
                <c:pt idx="2">
                  <c:v>720562</c:v>
                </c:pt>
                <c:pt idx="3">
                  <c:v>728884</c:v>
                </c:pt>
                <c:pt idx="4">
                  <c:v>720001</c:v>
                </c:pt>
                <c:pt idx="5">
                  <c:v>692763</c:v>
                </c:pt>
                <c:pt idx="6">
                  <c:v>731712</c:v>
                </c:pt>
                <c:pt idx="7">
                  <c:v>647355</c:v>
                </c:pt>
                <c:pt idx="8">
                  <c:v>647355</c:v>
                </c:pt>
                <c:pt idx="9">
                  <c:v>699321</c:v>
                </c:pt>
                <c:pt idx="10">
                  <c:v>664649</c:v>
                </c:pt>
                <c:pt idx="11">
                  <c:v>689921</c:v>
                </c:pt>
                <c:pt idx="12">
                  <c:v>578495</c:v>
                </c:pt>
                <c:pt idx="13">
                  <c:v>621964</c:v>
                </c:pt>
                <c:pt idx="14">
                  <c:v>590059</c:v>
                </c:pt>
                <c:pt idx="15">
                  <c:v>618637</c:v>
                </c:pt>
                <c:pt idx="16">
                  <c:v>622904</c:v>
                </c:pt>
                <c:pt idx="17">
                  <c:v>619129</c:v>
                </c:pt>
                <c:pt idx="18">
                  <c:v>630143</c:v>
                </c:pt>
                <c:pt idx="19">
                  <c:v>619030</c:v>
                </c:pt>
                <c:pt idx="20">
                  <c:v>640132</c:v>
                </c:pt>
                <c:pt idx="21">
                  <c:v>657698</c:v>
                </c:pt>
                <c:pt idx="22">
                  <c:v>640953</c:v>
                </c:pt>
                <c:pt idx="23">
                  <c:v>569101</c:v>
                </c:pt>
                <c:pt idx="24">
                  <c:v>562207</c:v>
                </c:pt>
                <c:pt idx="25">
                  <c:v>580254</c:v>
                </c:pt>
                <c:pt idx="26">
                  <c:v>590753</c:v>
                </c:pt>
                <c:pt idx="27">
                  <c:v>539448</c:v>
                </c:pt>
                <c:pt idx="28">
                  <c:v>516869</c:v>
                </c:pt>
                <c:pt idx="29">
                  <c:v>570848</c:v>
                </c:pt>
                <c:pt idx="30">
                  <c:v>577522</c:v>
                </c:pt>
                <c:pt idx="31">
                  <c:v>564713</c:v>
                </c:pt>
                <c:pt idx="32">
                  <c:v>518727</c:v>
                </c:pt>
                <c:pt idx="33">
                  <c:v>450202</c:v>
                </c:pt>
                <c:pt idx="34">
                  <c:v>468375</c:v>
                </c:pt>
                <c:pt idx="35">
                  <c:v>428669</c:v>
                </c:pt>
                <c:pt idx="36">
                  <c:v>428669</c:v>
                </c:pt>
                <c:pt idx="37">
                  <c:v>479716</c:v>
                </c:pt>
                <c:pt idx="38">
                  <c:v>495842</c:v>
                </c:pt>
                <c:pt idx="39">
                  <c:v>559170</c:v>
                </c:pt>
                <c:pt idx="40">
                  <c:v>602584</c:v>
                </c:pt>
                <c:pt idx="41">
                  <c:v>604518</c:v>
                </c:pt>
                <c:pt idx="42">
                  <c:v>606807</c:v>
                </c:pt>
                <c:pt idx="43">
                  <c:v>559001</c:v>
                </c:pt>
                <c:pt idx="44">
                  <c:v>599087</c:v>
                </c:pt>
                <c:pt idx="45">
                  <c:v>584108</c:v>
                </c:pt>
                <c:pt idx="46">
                  <c:v>579092</c:v>
                </c:pt>
                <c:pt idx="47">
                  <c:v>567751</c:v>
                </c:pt>
                <c:pt idx="48">
                  <c:v>562483</c:v>
                </c:pt>
                <c:pt idx="49">
                  <c:v>561771</c:v>
                </c:pt>
                <c:pt idx="50">
                  <c:v>574684</c:v>
                </c:pt>
                <c:pt idx="51">
                  <c:v>513833</c:v>
                </c:pt>
                <c:pt idx="52">
                  <c:v>517670</c:v>
                </c:pt>
                <c:pt idx="53">
                  <c:v>505555</c:v>
                </c:pt>
                <c:pt idx="54">
                  <c:v>515358</c:v>
                </c:pt>
                <c:pt idx="55">
                  <c:v>546825</c:v>
                </c:pt>
                <c:pt idx="56">
                  <c:v>550014</c:v>
                </c:pt>
                <c:pt idx="57">
                  <c:v>546730</c:v>
                </c:pt>
                <c:pt idx="58">
                  <c:v>555264</c:v>
                </c:pt>
                <c:pt idx="59">
                  <c:v>576843</c:v>
                </c:pt>
                <c:pt idx="60">
                  <c:v>602353</c:v>
                </c:pt>
                <c:pt idx="61">
                  <c:v>685828</c:v>
                </c:pt>
                <c:pt idx="62">
                  <c:v>703083</c:v>
                </c:pt>
                <c:pt idx="63">
                  <c:v>668836</c:v>
                </c:pt>
                <c:pt idx="64">
                  <c:v>684700</c:v>
                </c:pt>
                <c:pt idx="65">
                  <c:v>660394</c:v>
                </c:pt>
                <c:pt idx="66">
                  <c:v>648710</c:v>
                </c:pt>
                <c:pt idx="67">
                  <c:v>648423</c:v>
                </c:pt>
                <c:pt idx="68">
                  <c:v>661871</c:v>
                </c:pt>
                <c:pt idx="69">
                  <c:v>652412</c:v>
                </c:pt>
                <c:pt idx="70">
                  <c:v>663828</c:v>
                </c:pt>
                <c:pt idx="71">
                  <c:v>657572</c:v>
                </c:pt>
                <c:pt idx="72">
                  <c:v>712178</c:v>
                </c:pt>
                <c:pt idx="73">
                  <c:v>666956</c:v>
                </c:pt>
                <c:pt idx="74">
                  <c:v>683752</c:v>
                </c:pt>
                <c:pt idx="75">
                  <c:v>629774</c:v>
                </c:pt>
                <c:pt idx="76">
                  <c:v>649067</c:v>
                </c:pt>
                <c:pt idx="77">
                  <c:v>654752</c:v>
                </c:pt>
                <c:pt idx="78">
                  <c:v>659497</c:v>
                </c:pt>
                <c:pt idx="79">
                  <c:v>663611</c:v>
                </c:pt>
                <c:pt idx="80">
                  <c:v>674185</c:v>
                </c:pt>
                <c:pt idx="81">
                  <c:v>718408</c:v>
                </c:pt>
                <c:pt idx="82">
                  <c:v>758063</c:v>
                </c:pt>
                <c:pt idx="83">
                  <c:v>845674</c:v>
                </c:pt>
                <c:pt idx="84">
                  <c:v>858993</c:v>
                </c:pt>
                <c:pt idx="85">
                  <c:v>857142</c:v>
                </c:pt>
                <c:pt idx="86">
                  <c:v>882704</c:v>
                </c:pt>
                <c:pt idx="87">
                  <c:v>807806</c:v>
                </c:pt>
                <c:pt idx="88">
                  <c:v>834121</c:v>
                </c:pt>
                <c:pt idx="89">
                  <c:v>856998</c:v>
                </c:pt>
                <c:pt idx="90">
                  <c:v>847458</c:v>
                </c:pt>
                <c:pt idx="91">
                  <c:v>844073</c:v>
                </c:pt>
                <c:pt idx="92">
                  <c:v>834273</c:v>
                </c:pt>
                <c:pt idx="93" formatCode="0">
                  <c:v>834273</c:v>
                </c:pt>
                <c:pt idx="94">
                  <c:v>886613</c:v>
                </c:pt>
                <c:pt idx="95">
                  <c:v>838371</c:v>
                </c:pt>
                <c:pt idx="96">
                  <c:v>794674</c:v>
                </c:pt>
                <c:pt idx="97">
                  <c:v>813429</c:v>
                </c:pt>
                <c:pt idx="98">
                  <c:v>831752</c:v>
                </c:pt>
                <c:pt idx="99">
                  <c:v>827346</c:v>
                </c:pt>
                <c:pt idx="100">
                  <c:v>851286</c:v>
                </c:pt>
                <c:pt idx="101">
                  <c:v>854310</c:v>
                </c:pt>
                <c:pt idx="102">
                  <c:v>865751</c:v>
                </c:pt>
                <c:pt idx="103">
                  <c:v>945655</c:v>
                </c:pt>
                <c:pt idx="104">
                  <c:v>970083</c:v>
                </c:pt>
                <c:pt idx="105">
                  <c:v>1021443</c:v>
                </c:pt>
                <c:pt idx="106">
                  <c:v>990751</c:v>
                </c:pt>
                <c:pt idx="107">
                  <c:v>991435</c:v>
                </c:pt>
                <c:pt idx="108">
                  <c:v>984880</c:v>
                </c:pt>
                <c:pt idx="109">
                  <c:v>951792</c:v>
                </c:pt>
                <c:pt idx="110">
                  <c:v>890594</c:v>
                </c:pt>
                <c:pt idx="111">
                  <c:v>950195</c:v>
                </c:pt>
                <c:pt idx="112">
                  <c:v>957438</c:v>
                </c:pt>
                <c:pt idx="113">
                  <c:v>910665</c:v>
                </c:pt>
                <c:pt idx="114">
                  <c:v>835227</c:v>
                </c:pt>
                <c:pt idx="115">
                  <c:v>779396</c:v>
                </c:pt>
                <c:pt idx="116">
                  <c:v>783263</c:v>
                </c:pt>
                <c:pt idx="117">
                  <c:v>786868</c:v>
                </c:pt>
                <c:pt idx="118">
                  <c:v>795513</c:v>
                </c:pt>
                <c:pt idx="119">
                  <c:v>852116</c:v>
                </c:pt>
                <c:pt idx="120">
                  <c:v>842976</c:v>
                </c:pt>
                <c:pt idx="121">
                  <c:v>831582</c:v>
                </c:pt>
                <c:pt idx="122">
                  <c:v>854579</c:v>
                </c:pt>
                <c:pt idx="123">
                  <c:v>841056</c:v>
                </c:pt>
                <c:pt idx="124">
                  <c:v>914463</c:v>
                </c:pt>
                <c:pt idx="125">
                  <c:v>944278</c:v>
                </c:pt>
                <c:pt idx="126">
                  <c:v>955668</c:v>
                </c:pt>
                <c:pt idx="127">
                  <c:v>975038</c:v>
                </c:pt>
                <c:pt idx="128">
                  <c:v>917909</c:v>
                </c:pt>
                <c:pt idx="129">
                  <c:v>893275</c:v>
                </c:pt>
                <c:pt idx="130">
                  <c:v>862303</c:v>
                </c:pt>
                <c:pt idx="131">
                  <c:v>872933</c:v>
                </c:pt>
                <c:pt idx="132">
                  <c:v>881391</c:v>
                </c:pt>
                <c:pt idx="133">
                  <c:v>872279</c:v>
                </c:pt>
                <c:pt idx="134">
                  <c:v>817556</c:v>
                </c:pt>
                <c:pt idx="135">
                  <c:v>810615</c:v>
                </c:pt>
                <c:pt idx="136">
                  <c:v>810615</c:v>
                </c:pt>
                <c:pt idx="137">
                  <c:v>816643</c:v>
                </c:pt>
                <c:pt idx="138">
                  <c:v>778826</c:v>
                </c:pt>
                <c:pt idx="139">
                  <c:v>767641</c:v>
                </c:pt>
                <c:pt idx="140">
                  <c:v>766412</c:v>
                </c:pt>
                <c:pt idx="141">
                  <c:v>801297</c:v>
                </c:pt>
                <c:pt idx="142">
                  <c:v>806420</c:v>
                </c:pt>
                <c:pt idx="143">
                  <c:v>829271</c:v>
                </c:pt>
                <c:pt idx="144">
                  <c:v>811519</c:v>
                </c:pt>
                <c:pt idx="145">
                  <c:v>905633</c:v>
                </c:pt>
                <c:pt idx="146">
                  <c:v>877004</c:v>
                </c:pt>
                <c:pt idx="147">
                  <c:v>796448</c:v>
                </c:pt>
                <c:pt idx="148">
                  <c:v>892253</c:v>
                </c:pt>
                <c:pt idx="149">
                  <c:v>904757</c:v>
                </c:pt>
                <c:pt idx="150">
                  <c:v>937762</c:v>
                </c:pt>
                <c:pt idx="151">
                  <c:v>932391</c:v>
                </c:pt>
                <c:pt idx="152">
                  <c:v>929624</c:v>
                </c:pt>
                <c:pt idx="153">
                  <c:v>936218</c:v>
                </c:pt>
                <c:pt idx="154">
                  <c:v>937517</c:v>
                </c:pt>
                <c:pt idx="155">
                  <c:v>923143</c:v>
                </c:pt>
                <c:pt idx="156">
                  <c:v>793562</c:v>
                </c:pt>
                <c:pt idx="157">
                  <c:v>809005</c:v>
                </c:pt>
                <c:pt idx="158">
                  <c:v>800636</c:v>
                </c:pt>
                <c:pt idx="159">
                  <c:v>821276</c:v>
                </c:pt>
                <c:pt idx="160">
                  <c:v>835659</c:v>
                </c:pt>
                <c:pt idx="161">
                  <c:v>839966</c:v>
                </c:pt>
                <c:pt idx="162">
                  <c:v>825915</c:v>
                </c:pt>
                <c:pt idx="163">
                  <c:v>882014</c:v>
                </c:pt>
                <c:pt idx="164">
                  <c:v>937997</c:v>
                </c:pt>
                <c:pt idx="165">
                  <c:v>964092</c:v>
                </c:pt>
                <c:pt idx="166">
                  <c:v>947310</c:v>
                </c:pt>
                <c:pt idx="167">
                  <c:v>940668</c:v>
                </c:pt>
                <c:pt idx="168">
                  <c:v>949434</c:v>
                </c:pt>
                <c:pt idx="169">
                  <c:v>932354</c:v>
                </c:pt>
                <c:pt idx="170">
                  <c:v>939129</c:v>
                </c:pt>
                <c:pt idx="171">
                  <c:v>939129</c:v>
                </c:pt>
                <c:pt idx="172">
                  <c:v>939129</c:v>
                </c:pt>
                <c:pt idx="173">
                  <c:v>931697</c:v>
                </c:pt>
                <c:pt idx="174">
                  <c:v>888198</c:v>
                </c:pt>
                <c:pt idx="175">
                  <c:v>807303</c:v>
                </c:pt>
                <c:pt idx="176">
                  <c:v>730910</c:v>
                </c:pt>
                <c:pt idx="177">
                  <c:v>741317</c:v>
                </c:pt>
                <c:pt idx="178">
                  <c:v>715761</c:v>
                </c:pt>
                <c:pt idx="179">
                  <c:v>712973</c:v>
                </c:pt>
                <c:pt idx="180">
                  <c:v>745169</c:v>
                </c:pt>
                <c:pt idx="181">
                  <c:v>745606</c:v>
                </c:pt>
                <c:pt idx="182">
                  <c:v>743298</c:v>
                </c:pt>
                <c:pt idx="183">
                  <c:v>752602</c:v>
                </c:pt>
                <c:pt idx="184">
                  <c:v>779051</c:v>
                </c:pt>
                <c:pt idx="185">
                  <c:v>814332</c:v>
                </c:pt>
                <c:pt idx="186">
                  <c:v>792233</c:v>
                </c:pt>
                <c:pt idx="187">
                  <c:v>904073</c:v>
                </c:pt>
                <c:pt idx="188">
                  <c:v>903171</c:v>
                </c:pt>
                <c:pt idx="189">
                  <c:v>889994</c:v>
                </c:pt>
                <c:pt idx="190">
                  <c:v>853562</c:v>
                </c:pt>
                <c:pt idx="191">
                  <c:v>808502</c:v>
                </c:pt>
                <c:pt idx="192">
                  <c:v>775281</c:v>
                </c:pt>
                <c:pt idx="193">
                  <c:v>808502</c:v>
                </c:pt>
                <c:pt idx="194">
                  <c:v>783977</c:v>
                </c:pt>
                <c:pt idx="195">
                  <c:v>778660</c:v>
                </c:pt>
                <c:pt idx="196">
                  <c:v>734266</c:v>
                </c:pt>
                <c:pt idx="197">
                  <c:v>731925</c:v>
                </c:pt>
                <c:pt idx="198">
                  <c:v>745218</c:v>
                </c:pt>
                <c:pt idx="199">
                  <c:v>721767</c:v>
                </c:pt>
                <c:pt idx="200">
                  <c:v>726921</c:v>
                </c:pt>
                <c:pt idx="201">
                  <c:v>724043</c:v>
                </c:pt>
                <c:pt idx="202">
                  <c:v>737236</c:v>
                </c:pt>
                <c:pt idx="203">
                  <c:v>628287</c:v>
                </c:pt>
                <c:pt idx="204">
                  <c:v>631149</c:v>
                </c:pt>
                <c:pt idx="205">
                  <c:v>644670</c:v>
                </c:pt>
                <c:pt idx="206">
                  <c:v>727585</c:v>
                </c:pt>
                <c:pt idx="207">
                  <c:v>771109</c:v>
                </c:pt>
                <c:pt idx="208">
                  <c:v>821407</c:v>
                </c:pt>
                <c:pt idx="209">
                  <c:v>817282</c:v>
                </c:pt>
                <c:pt idx="210">
                  <c:v>756731</c:v>
                </c:pt>
                <c:pt idx="211">
                  <c:v>756731</c:v>
                </c:pt>
                <c:pt idx="212">
                  <c:v>709643</c:v>
                </c:pt>
                <c:pt idx="213">
                  <c:v>763893</c:v>
                </c:pt>
                <c:pt idx="214">
                  <c:v>793232</c:v>
                </c:pt>
                <c:pt idx="215">
                  <c:v>771385</c:v>
                </c:pt>
                <c:pt idx="216">
                  <c:v>772966</c:v>
                </c:pt>
                <c:pt idx="217">
                  <c:v>807973</c:v>
                </c:pt>
                <c:pt idx="218">
                  <c:v>841914</c:v>
                </c:pt>
                <c:pt idx="219">
                  <c:v>847915</c:v>
                </c:pt>
                <c:pt idx="220">
                  <c:v>776446</c:v>
                </c:pt>
                <c:pt idx="221">
                  <c:v>795570</c:v>
                </c:pt>
                <c:pt idx="222">
                  <c:v>812280</c:v>
                </c:pt>
                <c:pt idx="223">
                  <c:v>810625</c:v>
                </c:pt>
                <c:pt idx="224">
                  <c:v>824095.00000000012</c:v>
                </c:pt>
                <c:pt idx="225">
                  <c:v>829996</c:v>
                </c:pt>
                <c:pt idx="226">
                  <c:v>849144</c:v>
                </c:pt>
                <c:pt idx="227">
                  <c:v>916869</c:v>
                </c:pt>
                <c:pt idx="228">
                  <c:v>913935</c:v>
                </c:pt>
                <c:pt idx="229">
                  <c:v>849932</c:v>
                </c:pt>
                <c:pt idx="230">
                  <c:v>900001</c:v>
                </c:pt>
                <c:pt idx="231">
                  <c:v>834556</c:v>
                </c:pt>
                <c:pt idx="232">
                  <c:v>853420.99999999988</c:v>
                </c:pt>
                <c:pt idx="233">
                  <c:v>827551</c:v>
                </c:pt>
                <c:pt idx="234">
                  <c:v>777847</c:v>
                </c:pt>
                <c:pt idx="235">
                  <c:v>793316</c:v>
                </c:pt>
                <c:pt idx="236">
                  <c:v>776536</c:v>
                </c:pt>
                <c:pt idx="237">
                  <c:v>648624</c:v>
                </c:pt>
                <c:pt idx="238">
                  <c:v>545279</c:v>
                </c:pt>
                <c:pt idx="239">
                  <c:v>620907</c:v>
                </c:pt>
                <c:pt idx="240">
                  <c:v>641640</c:v>
                </c:pt>
                <c:pt idx="241">
                  <c:v>641564</c:v>
                </c:pt>
                <c:pt idx="242">
                  <c:v>664089</c:v>
                </c:pt>
                <c:pt idx="243">
                  <c:v>618799</c:v>
                </c:pt>
                <c:pt idx="244">
                  <c:v>709044</c:v>
                </c:pt>
                <c:pt idx="245">
                  <c:v>748751</c:v>
                </c:pt>
                <c:pt idx="246">
                  <c:v>850681</c:v>
                </c:pt>
                <c:pt idx="247">
                  <c:v>850681</c:v>
                </c:pt>
              </c:numCache>
            </c:numRef>
          </c:val>
          <c:smooth val="0"/>
          <c:extLst>
            <c:ext xmlns:c16="http://schemas.microsoft.com/office/drawing/2014/chart" uri="{C3380CC4-5D6E-409C-BE32-E72D297353CC}">
              <c16:uniqueId val="{00000004-4E69-4095-A086-117FD851C597}"/>
            </c:ext>
          </c:extLst>
        </c:ser>
        <c:dLbls>
          <c:showLegendKey val="0"/>
          <c:showVal val="0"/>
          <c:showCatName val="0"/>
          <c:showSerName val="0"/>
          <c:showPercent val="0"/>
          <c:showBubbleSize val="0"/>
        </c:dLbls>
        <c:smooth val="0"/>
        <c:axId val="506709368"/>
        <c:axId val="506710936"/>
      </c:lineChart>
      <c:dateAx>
        <c:axId val="506709368"/>
        <c:scaling>
          <c:orientation val="minMax"/>
          <c:max val="44651"/>
          <c:min val="44286"/>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06710936"/>
        <c:crosses val="autoZero"/>
        <c:auto val="1"/>
        <c:lblOffset val="100"/>
        <c:baseTimeUnit val="days"/>
      </c:dateAx>
      <c:valAx>
        <c:axId val="506710936"/>
        <c:scaling>
          <c:orientation val="minMax"/>
          <c:min val="40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067093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accent1">
          <a:lumMod val="50000"/>
        </a:schemeClr>
      </a:solidFill>
      <a:round/>
    </a:ln>
    <a:effectLst/>
  </c:spPr>
  <c:txPr>
    <a:bodyPr/>
    <a:lstStyle/>
    <a:p>
      <a:pPr>
        <a:defRPr sz="13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b="1"/>
              <a:t>US 10-Year Government Bond Yield (%)</a:t>
            </a:r>
          </a:p>
        </c:rich>
      </c:tx>
      <c:layout>
        <c:manualLayout>
          <c:xMode val="edge"/>
          <c:yMode val="edge"/>
          <c:x val="0.16587637620687784"/>
          <c:y val="3.2407457046073659E-2"/>
        </c:manualLayout>
      </c:layout>
      <c:overlay val="0"/>
      <c:spPr>
        <a:noFill/>
        <a:ln>
          <a:noFill/>
        </a:ln>
        <a:effectLst/>
      </c:spPr>
      <c:txPr>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8.5553149606299214E-2"/>
          <c:y val="0.13496694143587212"/>
          <c:w val="0.88389129483814521"/>
          <c:h val="0.54028844909824814"/>
        </c:manualLayout>
      </c:layout>
      <c:lineChart>
        <c:grouping val="standard"/>
        <c:varyColors val="0"/>
        <c:ser>
          <c:idx val="0"/>
          <c:order val="0"/>
          <c:spPr>
            <a:ln w="38100" cap="rnd">
              <a:solidFill>
                <a:srgbClr val="821A3B"/>
              </a:solidFill>
              <a:round/>
            </a:ln>
            <a:effectLst/>
          </c:spPr>
          <c:marker>
            <c:symbol val="none"/>
          </c:marker>
          <c:dLbls>
            <c:dLbl>
              <c:idx val="0"/>
              <c:layout>
                <c:manualLayout>
                  <c:x val="-5.000000000000001E-2"/>
                  <c:y val="-7.23327168282351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8D6-4A91-BF97-D40D551165D6}"/>
                </c:ext>
              </c:extLst>
            </c:dLbl>
            <c:dLbl>
              <c:idx val="22"/>
              <c:layout>
                <c:manualLayout>
                  <c:x val="-0.11944444444444445"/>
                  <c:y val="4.82218112188233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8D6-4A91-BF97-D40D551165D6}"/>
                </c:ext>
              </c:extLst>
            </c:dLbl>
            <c:dLbl>
              <c:idx val="27"/>
              <c:layout>
                <c:manualLayout>
                  <c:x val="0"/>
                  <c:y val="6.75105357063527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8D6-4A91-BF97-D40D551165D6}"/>
                </c:ext>
              </c:extLst>
            </c:dLbl>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8575" cap="rnd">
                <a:solidFill>
                  <a:srgbClr val="821A3B"/>
                </a:solidFill>
                <a:prstDash val="dash"/>
              </a:ln>
              <a:effectLst/>
            </c:spPr>
            <c:trendlineType val="linear"/>
            <c:dispRSqr val="0"/>
            <c:dispEq val="0"/>
          </c:trendline>
          <c:cat>
            <c:numRef>
              <c:f>'US Bond - Daily'!$A$4332:$A$4359</c:f>
              <c:numCache>
                <c:formatCode>d\-mmm\-yy</c:formatCode>
                <c:ptCount val="28"/>
                <c:pt idx="0">
                  <c:v>44620</c:v>
                </c:pt>
                <c:pt idx="1">
                  <c:v>44621</c:v>
                </c:pt>
                <c:pt idx="2">
                  <c:v>44622</c:v>
                </c:pt>
                <c:pt idx="3">
                  <c:v>44623</c:v>
                </c:pt>
                <c:pt idx="4">
                  <c:v>44624</c:v>
                </c:pt>
                <c:pt idx="5">
                  <c:v>44626</c:v>
                </c:pt>
                <c:pt idx="6">
                  <c:v>44627</c:v>
                </c:pt>
                <c:pt idx="7">
                  <c:v>44628</c:v>
                </c:pt>
                <c:pt idx="8">
                  <c:v>44629</c:v>
                </c:pt>
                <c:pt idx="9">
                  <c:v>44630</c:v>
                </c:pt>
                <c:pt idx="10">
                  <c:v>44631</c:v>
                </c:pt>
                <c:pt idx="11">
                  <c:v>44633</c:v>
                </c:pt>
                <c:pt idx="12">
                  <c:v>44634</c:v>
                </c:pt>
                <c:pt idx="13">
                  <c:v>44635</c:v>
                </c:pt>
                <c:pt idx="14">
                  <c:v>44636</c:v>
                </c:pt>
                <c:pt idx="15">
                  <c:v>44637</c:v>
                </c:pt>
                <c:pt idx="16">
                  <c:v>44638</c:v>
                </c:pt>
                <c:pt idx="17">
                  <c:v>44640</c:v>
                </c:pt>
                <c:pt idx="18">
                  <c:v>44641</c:v>
                </c:pt>
                <c:pt idx="19">
                  <c:v>44642</c:v>
                </c:pt>
                <c:pt idx="20">
                  <c:v>44643</c:v>
                </c:pt>
                <c:pt idx="21">
                  <c:v>44644</c:v>
                </c:pt>
                <c:pt idx="22">
                  <c:v>44645</c:v>
                </c:pt>
                <c:pt idx="23">
                  <c:v>44647</c:v>
                </c:pt>
                <c:pt idx="24">
                  <c:v>44648</c:v>
                </c:pt>
                <c:pt idx="25">
                  <c:v>44649</c:v>
                </c:pt>
                <c:pt idx="26">
                  <c:v>44650</c:v>
                </c:pt>
                <c:pt idx="27">
                  <c:v>44651</c:v>
                </c:pt>
              </c:numCache>
            </c:numRef>
          </c:cat>
          <c:val>
            <c:numRef>
              <c:f>'US Bond - Daily'!$B$4332:$B$4359</c:f>
              <c:numCache>
                <c:formatCode>0.00</c:formatCode>
                <c:ptCount val="28"/>
                <c:pt idx="0">
                  <c:v>1.8220000000000001</c:v>
                </c:pt>
                <c:pt idx="1">
                  <c:v>1.716</c:v>
                </c:pt>
                <c:pt idx="2">
                  <c:v>1.8779999999999999</c:v>
                </c:pt>
                <c:pt idx="3">
                  <c:v>1.84</c:v>
                </c:pt>
                <c:pt idx="4">
                  <c:v>1.7370000000000001</c:v>
                </c:pt>
                <c:pt idx="5">
                  <c:v>1.6830000000000001</c:v>
                </c:pt>
                <c:pt idx="6">
                  <c:v>1.7769999999999999</c:v>
                </c:pt>
                <c:pt idx="7">
                  <c:v>1.84</c:v>
                </c:pt>
                <c:pt idx="8">
                  <c:v>1.9510000000000001</c:v>
                </c:pt>
                <c:pt idx="9">
                  <c:v>1.9930000000000001</c:v>
                </c:pt>
                <c:pt idx="10">
                  <c:v>1.9970000000000001</c:v>
                </c:pt>
                <c:pt idx="11">
                  <c:v>2.0390000000000001</c:v>
                </c:pt>
                <c:pt idx="12">
                  <c:v>2.1419999999999999</c:v>
                </c:pt>
                <c:pt idx="13">
                  <c:v>2.149</c:v>
                </c:pt>
                <c:pt idx="14">
                  <c:v>2.1920000000000002</c:v>
                </c:pt>
                <c:pt idx="15">
                  <c:v>2.1669999999999998</c:v>
                </c:pt>
                <c:pt idx="16">
                  <c:v>2.153</c:v>
                </c:pt>
                <c:pt idx="17">
                  <c:v>2.153</c:v>
                </c:pt>
                <c:pt idx="18">
                  <c:v>2.2970000000000002</c:v>
                </c:pt>
                <c:pt idx="19">
                  <c:v>2.3809999999999998</c:v>
                </c:pt>
                <c:pt idx="20">
                  <c:v>2.29</c:v>
                </c:pt>
                <c:pt idx="21">
                  <c:v>2.37</c:v>
                </c:pt>
                <c:pt idx="22">
                  <c:v>2.488</c:v>
                </c:pt>
                <c:pt idx="23">
                  <c:v>2.4710000000000001</c:v>
                </c:pt>
                <c:pt idx="24">
                  <c:v>2.4660000000000002</c:v>
                </c:pt>
                <c:pt idx="25">
                  <c:v>2.3980000000000001</c:v>
                </c:pt>
                <c:pt idx="26">
                  <c:v>2.3580000000000001</c:v>
                </c:pt>
                <c:pt idx="27">
                  <c:v>2.3450000000000002</c:v>
                </c:pt>
              </c:numCache>
            </c:numRef>
          </c:val>
          <c:smooth val="0"/>
          <c:extLst>
            <c:ext xmlns:c16="http://schemas.microsoft.com/office/drawing/2014/chart" uri="{C3380CC4-5D6E-409C-BE32-E72D297353CC}">
              <c16:uniqueId val="{00000004-28D6-4A91-BF97-D40D551165D6}"/>
            </c:ext>
          </c:extLst>
        </c:ser>
        <c:dLbls>
          <c:showLegendKey val="0"/>
          <c:showVal val="0"/>
          <c:showCatName val="0"/>
          <c:showSerName val="0"/>
          <c:showPercent val="0"/>
          <c:showBubbleSize val="0"/>
        </c:dLbls>
        <c:smooth val="0"/>
        <c:axId val="326805064"/>
        <c:axId val="326805456"/>
      </c:lineChart>
      <c:dateAx>
        <c:axId val="326805064"/>
        <c:scaling>
          <c:orientation val="minMax"/>
        </c:scaling>
        <c:delete val="0"/>
        <c:axPos val="b"/>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6805456"/>
        <c:crosses val="autoZero"/>
        <c:auto val="1"/>
        <c:lblOffset val="100"/>
        <c:baseTimeUnit val="days"/>
        <c:majorUnit val="5"/>
        <c:majorTimeUnit val="days"/>
      </c:dateAx>
      <c:valAx>
        <c:axId val="326805456"/>
        <c:scaling>
          <c:orientation val="minMax"/>
          <c:max val="2.5"/>
          <c:min val="1.650000000000000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6805064"/>
        <c:crosses val="autoZero"/>
        <c:crossBetween val="between"/>
        <c:majorUnit val="0.2"/>
      </c:valAx>
      <c:spPr>
        <a:noFill/>
        <a:ln>
          <a:noFill/>
        </a:ln>
        <a:effectLst/>
      </c:spPr>
    </c:plotArea>
    <c:plotVisOnly val="1"/>
    <c:dispBlanksAs val="gap"/>
    <c:showDLblsOverMax val="0"/>
  </c:chart>
  <c:spPr>
    <a:solidFill>
      <a:schemeClr val="bg1"/>
    </a:solidFill>
    <a:ln w="9525" cap="flat" cmpd="sng" algn="ctr">
      <a:solidFill>
        <a:schemeClr val="accent1"/>
      </a:solidFill>
      <a:round/>
    </a:ln>
    <a:effectLst/>
  </c:spPr>
  <c:txPr>
    <a:bodyPr/>
    <a:lstStyle/>
    <a:p>
      <a:pPr>
        <a:defRPr sz="13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b="1"/>
              <a:t>India 10-Year Government Bond Yield (%)</a:t>
            </a:r>
          </a:p>
        </c:rich>
      </c:tx>
      <c:overlay val="0"/>
      <c:spPr>
        <a:noFill/>
        <a:ln>
          <a:noFill/>
        </a:ln>
        <a:effectLst/>
      </c:spPr>
      <c:txPr>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8.5553149606299214E-2"/>
          <c:y val="0.14393518518518519"/>
          <c:w val="0.88389129483814521"/>
          <c:h val="0.52672061825605132"/>
        </c:manualLayout>
      </c:layout>
      <c:lineChart>
        <c:grouping val="standard"/>
        <c:varyColors val="0"/>
        <c:ser>
          <c:idx val="0"/>
          <c:order val="0"/>
          <c:spPr>
            <a:ln w="38100" cap="rnd">
              <a:solidFill>
                <a:srgbClr val="821A3B"/>
              </a:solidFill>
              <a:round/>
            </a:ln>
            <a:effectLst/>
          </c:spPr>
          <c:marker>
            <c:symbol val="none"/>
          </c:marker>
          <c:dLbls>
            <c:dLbl>
              <c:idx val="0"/>
              <c:layout>
                <c:manualLayout>
                  <c:x val="-4.4444444444444446E-2"/>
                  <c:y val="5.5555555555555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649-4F40-91EC-C21ED7B65F06}"/>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09-4421-B102-63A6626B4C72}"/>
                </c:ext>
              </c:extLst>
            </c:dLbl>
            <c:dLbl>
              <c:idx val="21"/>
              <c:layout>
                <c:manualLayout>
                  <c:x val="-8.3333333333334356E-3"/>
                  <c:y val="-0.1018518518518518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49-4F40-91EC-C21ED7B65F06}"/>
                </c:ext>
              </c:extLst>
            </c:dLbl>
            <c:dLbl>
              <c:idx val="23"/>
              <c:layout>
                <c:manualLayout>
                  <c:x val="-1.6666666666666666E-2"/>
                  <c:y val="0.1111111111111110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49-4F40-91EC-C21ED7B65F06}"/>
                </c:ext>
              </c:extLst>
            </c:dLbl>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8575" cap="rnd">
                <a:solidFill>
                  <a:srgbClr val="821A3B"/>
                </a:solidFill>
                <a:prstDash val="dash"/>
              </a:ln>
              <a:effectLst/>
            </c:spPr>
            <c:trendlineType val="linear"/>
            <c:dispRSqr val="0"/>
            <c:dispEq val="0"/>
          </c:trendline>
          <c:cat>
            <c:numRef>
              <c:f>'IND Bond - Daily'!$A$3840:$A$3861</c:f>
              <c:numCache>
                <c:formatCode>d\-mmm\-yy</c:formatCode>
                <c:ptCount val="22"/>
                <c:pt idx="0">
                  <c:v>44620</c:v>
                </c:pt>
                <c:pt idx="1">
                  <c:v>44622</c:v>
                </c:pt>
                <c:pt idx="2">
                  <c:v>44623</c:v>
                </c:pt>
                <c:pt idx="3">
                  <c:v>44624</c:v>
                </c:pt>
                <c:pt idx="4">
                  <c:v>44627</c:v>
                </c:pt>
                <c:pt idx="5">
                  <c:v>44628</c:v>
                </c:pt>
                <c:pt idx="6">
                  <c:v>44629</c:v>
                </c:pt>
                <c:pt idx="7">
                  <c:v>44630</c:v>
                </c:pt>
                <c:pt idx="8">
                  <c:v>44631</c:v>
                </c:pt>
                <c:pt idx="9">
                  <c:v>44634</c:v>
                </c:pt>
                <c:pt idx="10">
                  <c:v>44635</c:v>
                </c:pt>
                <c:pt idx="11">
                  <c:v>44636</c:v>
                </c:pt>
                <c:pt idx="12">
                  <c:v>44637</c:v>
                </c:pt>
                <c:pt idx="13">
                  <c:v>44641</c:v>
                </c:pt>
                <c:pt idx="14">
                  <c:v>44642</c:v>
                </c:pt>
                <c:pt idx="15">
                  <c:v>44643</c:v>
                </c:pt>
                <c:pt idx="16">
                  <c:v>44644</c:v>
                </c:pt>
                <c:pt idx="17">
                  <c:v>44645</c:v>
                </c:pt>
                <c:pt idx="18">
                  <c:v>44648</c:v>
                </c:pt>
                <c:pt idx="19">
                  <c:v>44649</c:v>
                </c:pt>
                <c:pt idx="20">
                  <c:v>44650</c:v>
                </c:pt>
                <c:pt idx="21">
                  <c:v>44651</c:v>
                </c:pt>
              </c:numCache>
            </c:numRef>
          </c:cat>
          <c:val>
            <c:numRef>
              <c:f>'IND Bond - Daily'!$B$3840:$B$3861</c:f>
              <c:numCache>
                <c:formatCode>0.00</c:formatCode>
                <c:ptCount val="22"/>
                <c:pt idx="0">
                  <c:v>6.77</c:v>
                </c:pt>
                <c:pt idx="1">
                  <c:v>6.8140000000000001</c:v>
                </c:pt>
                <c:pt idx="2">
                  <c:v>6.8259999999999996</c:v>
                </c:pt>
                <c:pt idx="3">
                  <c:v>6.8129999999999997</c:v>
                </c:pt>
                <c:pt idx="4">
                  <c:v>6.8879999999999999</c:v>
                </c:pt>
                <c:pt idx="5">
                  <c:v>6.8949999999999996</c:v>
                </c:pt>
                <c:pt idx="6">
                  <c:v>6.8449999999999998</c:v>
                </c:pt>
                <c:pt idx="7">
                  <c:v>6.8090000000000002</c:v>
                </c:pt>
                <c:pt idx="8">
                  <c:v>6.8550000000000004</c:v>
                </c:pt>
                <c:pt idx="9">
                  <c:v>6.8540000000000001</c:v>
                </c:pt>
                <c:pt idx="10">
                  <c:v>6.8209999999999997</c:v>
                </c:pt>
                <c:pt idx="11">
                  <c:v>6.7880000000000003</c:v>
                </c:pt>
                <c:pt idx="12">
                  <c:v>6.7779999999999996</c:v>
                </c:pt>
                <c:pt idx="13">
                  <c:v>6.7809999999999997</c:v>
                </c:pt>
                <c:pt idx="14">
                  <c:v>6.8310000000000004</c:v>
                </c:pt>
                <c:pt idx="15">
                  <c:v>6.8310000000000004</c:v>
                </c:pt>
                <c:pt idx="16">
                  <c:v>6.8339999999999996</c:v>
                </c:pt>
                <c:pt idx="17">
                  <c:v>6.8109999999999999</c:v>
                </c:pt>
                <c:pt idx="18">
                  <c:v>6.8360000000000003</c:v>
                </c:pt>
                <c:pt idx="19">
                  <c:v>6.8209999999999997</c:v>
                </c:pt>
                <c:pt idx="20">
                  <c:v>6.7839999999999998</c:v>
                </c:pt>
                <c:pt idx="21">
                  <c:v>6.843</c:v>
                </c:pt>
              </c:numCache>
            </c:numRef>
          </c:val>
          <c:smooth val="0"/>
          <c:extLst>
            <c:ext xmlns:c16="http://schemas.microsoft.com/office/drawing/2014/chart" uri="{C3380CC4-5D6E-409C-BE32-E72D297353CC}">
              <c16:uniqueId val="{00000004-D649-4F40-91EC-C21ED7B65F06}"/>
            </c:ext>
          </c:extLst>
        </c:ser>
        <c:dLbls>
          <c:showLegendKey val="0"/>
          <c:showVal val="0"/>
          <c:showCatName val="0"/>
          <c:showSerName val="0"/>
          <c:showPercent val="0"/>
          <c:showBubbleSize val="0"/>
        </c:dLbls>
        <c:smooth val="0"/>
        <c:axId val="325954256"/>
        <c:axId val="457333536"/>
      </c:lineChart>
      <c:dateAx>
        <c:axId val="325954256"/>
        <c:scaling>
          <c:orientation val="minMax"/>
          <c:min val="44620"/>
        </c:scaling>
        <c:delete val="0"/>
        <c:axPos val="b"/>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57333536"/>
        <c:crosses val="autoZero"/>
        <c:auto val="1"/>
        <c:lblOffset val="100"/>
        <c:baseTimeUnit val="days"/>
        <c:majorUnit val="5"/>
        <c:majorTimeUnit val="days"/>
      </c:dateAx>
      <c:valAx>
        <c:axId val="457333536"/>
        <c:scaling>
          <c:orientation val="minMax"/>
          <c:max val="6.9"/>
          <c:min val="6.7"/>
        </c:scaling>
        <c:delete val="0"/>
        <c:axPos val="l"/>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5954256"/>
        <c:crosses val="autoZero"/>
        <c:crossBetween val="between"/>
        <c:majorUnit val="0.1"/>
      </c:valAx>
      <c:spPr>
        <a:noFill/>
        <a:ln>
          <a:noFill/>
        </a:ln>
        <a:effectLst/>
      </c:spPr>
    </c:plotArea>
    <c:plotVisOnly val="1"/>
    <c:dispBlanksAs val="gap"/>
    <c:showDLblsOverMax val="0"/>
  </c:chart>
  <c:spPr>
    <a:solidFill>
      <a:schemeClr val="bg1"/>
    </a:solidFill>
    <a:ln w="9525" cap="flat" cmpd="sng" algn="ctr">
      <a:solidFill>
        <a:schemeClr val="accent1"/>
      </a:solidFill>
      <a:round/>
    </a:ln>
    <a:effectLst/>
  </c:spPr>
  <c:txPr>
    <a:bodyPr/>
    <a:lstStyle/>
    <a:p>
      <a:pPr>
        <a:defRPr sz="13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b="1" dirty="0"/>
              <a:t>Index For Industrial Production (IIP)</a:t>
            </a:r>
          </a:p>
        </c:rich>
      </c:tx>
      <c:layout>
        <c:manualLayout>
          <c:xMode val="edge"/>
          <c:yMode val="edge"/>
          <c:x val="0.22482705382960461"/>
          <c:y val="5.7294529748380023E-3"/>
        </c:manualLayout>
      </c:layout>
      <c:overlay val="0"/>
      <c:spPr>
        <a:noFill/>
        <a:ln>
          <a:noFill/>
        </a:ln>
        <a:effectLst/>
      </c:spPr>
      <c:txPr>
        <a:bodyPr rot="0" spcFirstLastPara="1" vertOverflow="ellipsis" vert="horz" wrap="square" anchor="ctr" anchorCtr="1"/>
        <a:lstStyle/>
        <a:p>
          <a:pPr>
            <a:defRPr sz="156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9.4904083680716386E-2"/>
          <c:y val="5.9065472083240374E-2"/>
          <c:w val="0.86588023004477377"/>
          <c:h val="0.73301019820072622"/>
        </c:manualLayout>
      </c:layout>
      <c:barChart>
        <c:barDir val="col"/>
        <c:grouping val="clustered"/>
        <c:varyColors val="0"/>
        <c:ser>
          <c:idx val="0"/>
          <c:order val="0"/>
          <c:spPr>
            <a:solidFill>
              <a:schemeClr val="accent1">
                <a:lumMod val="60000"/>
                <a:lumOff val="40000"/>
              </a:schemeClr>
            </a:solidFill>
            <a:ln>
              <a:solidFill>
                <a:schemeClr val="accent1">
                  <a:lumMod val="60000"/>
                  <a:lumOff val="40000"/>
                </a:schemeClr>
              </a:solidFill>
            </a:ln>
            <a:effectLst/>
          </c:spPr>
          <c:invertIfNegative val="0"/>
          <c:dLbls>
            <c:dLbl>
              <c:idx val="0"/>
              <c:layout>
                <c:manualLayout>
                  <c:x val="5.7963642031162738E-3"/>
                  <c:y val="9.2015213275055789E-3"/>
                </c:manualLayout>
              </c:layout>
              <c:tx>
                <c:rich>
                  <a:bodyPr/>
                  <a:lstStyle/>
                  <a:p>
                    <a:fld id="{3424C759-429D-42C0-8606-AC18DC76E650}"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385-4A41-B3D5-E4F301F31A24}"/>
                </c:ext>
              </c:extLst>
            </c:dLbl>
            <c:dLbl>
              <c:idx val="1"/>
              <c:layout>
                <c:manualLayout>
                  <c:x val="-1.69053266792033E-3"/>
                  <c:y val="8.90794596178454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85-4A41-B3D5-E4F301F31A24}"/>
                </c:ext>
              </c:extLst>
            </c:dLbl>
            <c:dLbl>
              <c:idx val="2"/>
              <c:layout>
                <c:manualLayout>
                  <c:x val="6.6511043626356261E-3"/>
                  <c:y val="-2.7947098652383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85-4A41-B3D5-E4F301F31A24}"/>
                </c:ext>
              </c:extLst>
            </c:dLbl>
            <c:dLbl>
              <c:idx val="3"/>
              <c:layout>
                <c:manualLayout>
                  <c:x val="-0.10136283048656761"/>
                  <c:y val="8.04904682429279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85-4A41-B3D5-E4F301F31A24}"/>
                </c:ext>
              </c:extLst>
            </c:dLbl>
            <c:dLbl>
              <c:idx val="4"/>
              <c:layout>
                <c:manualLayout>
                  <c:x val="1.099657547590489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85-4A41-B3D5-E4F301F31A24}"/>
                </c:ext>
              </c:extLst>
            </c:dLbl>
            <c:dLbl>
              <c:idx val="6"/>
              <c:layout>
                <c:manualLayout>
                  <c:x val="0"/>
                  <c:y val="-6.015925623579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385-4A41-B3D5-E4F301F31A24}"/>
                </c:ext>
              </c:extLst>
            </c:dLbl>
            <c:dLbl>
              <c:idx val="8"/>
              <c:layout>
                <c:manualLayout>
                  <c:x val="0"/>
                  <c:y val="-7.16181621854751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385-4A41-B3D5-E4F301F31A24}"/>
                </c:ext>
              </c:extLst>
            </c:dLbl>
            <c:dLbl>
              <c:idx val="9"/>
              <c:layout>
                <c:manualLayout>
                  <c:x val="8.8681391501808076E-3"/>
                  <c:y val="-1.47871767624215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385-4A41-B3D5-E4F301F31A24}"/>
                </c:ext>
              </c:extLst>
            </c:dLbl>
            <c:dLbl>
              <c:idx val="10"/>
              <c:layout>
                <c:manualLayout>
                  <c:x val="-4.4340695750904446E-3"/>
                  <c:y val="-7.4019344347567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385-4A41-B3D5-E4F301F31A24}"/>
                </c:ext>
              </c:extLst>
            </c:dLbl>
            <c:dLbl>
              <c:idx val="11"/>
              <c:layout>
                <c:manualLayout>
                  <c:x val="-6.6511043626356669E-3"/>
                  <c:y val="-5.729452974838002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385-4A41-B3D5-E4F301F31A24}"/>
                </c:ext>
              </c:extLst>
            </c:dLbl>
            <c:dLbl>
              <c:idx val="12"/>
              <c:layout>
                <c:manualLayout>
                  <c:x val="0"/>
                  <c:y val="-4.97986458189768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385-4A41-B3D5-E4F301F31A24}"/>
                </c:ext>
              </c:extLst>
            </c:dLbl>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8575" cap="rnd">
                <a:solidFill>
                  <a:schemeClr val="accent1">
                    <a:lumMod val="50000"/>
                  </a:schemeClr>
                </a:solidFill>
                <a:prstDash val="dash"/>
              </a:ln>
              <a:effectLst/>
            </c:spPr>
            <c:trendlineType val="linear"/>
            <c:dispRSqr val="0"/>
            <c:dispEq val="0"/>
          </c:trendline>
          <c:cat>
            <c:numRef>
              <c:f>IIP!$A$110:$A$122</c:f>
              <c:numCache>
                <c:formatCode>[$-409]mmm\-yy;@</c:formatCode>
                <c:ptCount val="13"/>
                <c:pt idx="0">
                  <c:v>44197</c:v>
                </c:pt>
                <c:pt idx="1">
                  <c:v>44228</c:v>
                </c:pt>
                <c:pt idx="2">
                  <c:v>44256</c:v>
                </c:pt>
                <c:pt idx="3">
                  <c:v>44287</c:v>
                </c:pt>
                <c:pt idx="4">
                  <c:v>44317</c:v>
                </c:pt>
                <c:pt idx="5">
                  <c:v>44348</c:v>
                </c:pt>
                <c:pt idx="6">
                  <c:v>44378</c:v>
                </c:pt>
                <c:pt idx="7">
                  <c:v>44409</c:v>
                </c:pt>
                <c:pt idx="8">
                  <c:v>44440</c:v>
                </c:pt>
                <c:pt idx="9">
                  <c:v>44470</c:v>
                </c:pt>
                <c:pt idx="10">
                  <c:v>44501</c:v>
                </c:pt>
                <c:pt idx="11">
                  <c:v>44551</c:v>
                </c:pt>
                <c:pt idx="12">
                  <c:v>44562</c:v>
                </c:pt>
              </c:numCache>
            </c:numRef>
          </c:cat>
          <c:val>
            <c:numRef>
              <c:f>IIP!$U$110:$U$122</c:f>
              <c:numCache>
                <c:formatCode>0.00%</c:formatCode>
                <c:ptCount val="13"/>
                <c:pt idx="0">
                  <c:v>-5.8224163027656983E-3</c:v>
                </c:pt>
                <c:pt idx="1">
                  <c:v>-3.2041728763040123E-2</c:v>
                </c:pt>
                <c:pt idx="2">
                  <c:v>0.24232081911262782</c:v>
                </c:pt>
                <c:pt idx="3">
                  <c:v>1.335185185185185</c:v>
                </c:pt>
                <c:pt idx="4">
                  <c:v>0.27605321507760516</c:v>
                </c:pt>
                <c:pt idx="5">
                  <c:v>0.13809082483781276</c:v>
                </c:pt>
                <c:pt idx="6">
                  <c:v>0.11535199321458856</c:v>
                </c:pt>
                <c:pt idx="7">
                  <c:v>0.12969283276450505</c:v>
                </c:pt>
                <c:pt idx="8">
                  <c:v>4.3513295729250556E-2</c:v>
                </c:pt>
                <c:pt idx="9">
                  <c:v>4.1666666666666741E-2</c:v>
                </c:pt>
                <c:pt idx="10">
                  <c:v>1.3417521704814472E-2</c:v>
                </c:pt>
                <c:pt idx="11">
                  <c:v>7.2780203784570396E-3</c:v>
                </c:pt>
                <c:pt idx="12">
                  <c:v>1.3177159590044063E-2</c:v>
                </c:pt>
              </c:numCache>
            </c:numRef>
          </c:val>
          <c:extLst>
            <c:ext xmlns:c16="http://schemas.microsoft.com/office/drawing/2014/chart" uri="{C3380CC4-5D6E-409C-BE32-E72D297353CC}">
              <c16:uniqueId val="{00000009-D385-4A41-B3D5-E4F301F31A24}"/>
            </c:ext>
          </c:extLst>
        </c:ser>
        <c:dLbls>
          <c:showLegendKey val="0"/>
          <c:showVal val="0"/>
          <c:showCatName val="0"/>
          <c:showSerName val="0"/>
          <c:showPercent val="0"/>
          <c:showBubbleSize val="0"/>
        </c:dLbls>
        <c:gapWidth val="150"/>
        <c:axId val="540116336"/>
        <c:axId val="540116728"/>
      </c:barChart>
      <c:dateAx>
        <c:axId val="540116336"/>
        <c:scaling>
          <c:orientation val="minMax"/>
          <c:max val="44563"/>
        </c:scaling>
        <c:delete val="0"/>
        <c:axPos val="b"/>
        <c:numFmt formatCode="[$-409]mmm\-yy;@" sourceLinked="1"/>
        <c:majorTickMark val="out"/>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40116728"/>
        <c:crosses val="autoZero"/>
        <c:auto val="1"/>
        <c:lblOffset val="100"/>
        <c:baseTimeUnit val="months"/>
      </c:dateAx>
      <c:valAx>
        <c:axId val="540116728"/>
        <c:scaling>
          <c:orientation val="minMax"/>
          <c:max val="1.35"/>
          <c:min val="-0.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540116336"/>
        <c:crosses val="autoZero"/>
        <c:crossBetween val="between"/>
      </c:valAx>
      <c:spPr>
        <a:noFill/>
        <a:ln>
          <a:noFill/>
        </a:ln>
        <a:effectLst/>
      </c:spPr>
    </c:plotArea>
    <c:plotVisOnly val="1"/>
    <c:dispBlanksAs val="gap"/>
    <c:showDLblsOverMax val="0"/>
  </c:chart>
  <c:spPr>
    <a:solidFill>
      <a:schemeClr val="bg1"/>
    </a:solidFill>
    <a:ln w="28575" cap="flat" cmpd="sng" algn="ctr">
      <a:solidFill>
        <a:schemeClr val="accent1"/>
      </a:solidFill>
      <a:round/>
    </a:ln>
    <a:effectLst/>
  </c:spPr>
  <c:txPr>
    <a:bodyPr/>
    <a:lstStyle/>
    <a:p>
      <a:pPr>
        <a:defRPr sz="13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b="1"/>
              <a:t>Brent Crude  (USD)</a:t>
            </a:r>
          </a:p>
        </c:rich>
      </c:tx>
      <c:layout>
        <c:manualLayout>
          <c:xMode val="edge"/>
          <c:yMode val="edge"/>
          <c:x val="0.35895822397200355"/>
          <c:y val="1.9536019536019536E-2"/>
        </c:manualLayout>
      </c:layout>
      <c:overlay val="0"/>
      <c:spPr>
        <a:noFill/>
        <a:ln>
          <a:noFill/>
        </a:ln>
        <a:effectLst/>
      </c:spPr>
      <c:txPr>
        <a:bodyPr rot="0" spcFirstLastPara="1" vertOverflow="ellipsis" vert="horz" wrap="square" anchor="ctr" anchorCtr="1"/>
        <a:lstStyle/>
        <a:p>
          <a:pPr>
            <a:defRPr sz="156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5499053232873022"/>
          <c:y val="7.6527630681635345E-2"/>
          <c:w val="0.82278708939512779"/>
          <c:h val="0.61214458044758679"/>
        </c:manualLayout>
      </c:layout>
      <c:lineChart>
        <c:grouping val="standard"/>
        <c:varyColors val="0"/>
        <c:ser>
          <c:idx val="0"/>
          <c:order val="0"/>
          <c:spPr>
            <a:ln w="38100" cap="rnd">
              <a:solidFill>
                <a:srgbClr val="821A3B"/>
              </a:solidFill>
              <a:round/>
            </a:ln>
            <a:effectLst/>
          </c:spPr>
          <c:marker>
            <c:symbol val="none"/>
          </c:marker>
          <c:dLbls>
            <c:dLbl>
              <c:idx val="0"/>
              <c:layout>
                <c:manualLayout>
                  <c:x val="-3.0555555555555555E-2"/>
                  <c:y val="4.8840048840048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CB-4F71-86CD-D7DE47AC185D}"/>
                </c:ext>
              </c:extLst>
            </c:dLbl>
            <c:dLbl>
              <c:idx val="6"/>
              <c:layout>
                <c:manualLayout>
                  <c:x val="-0.12500000000000006"/>
                  <c:y val="-1.119238189716043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CB-4F71-86CD-D7DE47AC185D}"/>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CB-4F71-86CD-D7DE47AC185D}"/>
                </c:ext>
              </c:extLst>
            </c:dLbl>
            <c:dLbl>
              <c:idx val="23"/>
              <c:layout>
                <c:manualLayout>
                  <c:x val="-2.7777777777777779E-3"/>
                  <c:y val="5.37240537240537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CB-4F71-86CD-D7DE47AC185D}"/>
                </c:ext>
              </c:extLst>
            </c:dLbl>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28575" cap="rnd">
                <a:solidFill>
                  <a:srgbClr val="821A3B"/>
                </a:solidFill>
                <a:prstDash val="dash"/>
              </a:ln>
              <a:effectLst/>
            </c:spPr>
            <c:trendlineType val="linear"/>
            <c:dispRSqr val="0"/>
            <c:dispEq val="0"/>
          </c:trendline>
          <c:cat>
            <c:numRef>
              <c:f>'Brent Crude'!$A$1850:$A$1873</c:f>
              <c:numCache>
                <c:formatCode>d\-mmm\-yy</c:formatCode>
                <c:ptCount val="24"/>
                <c:pt idx="0">
                  <c:v>44620</c:v>
                </c:pt>
                <c:pt idx="1">
                  <c:v>44621</c:v>
                </c:pt>
                <c:pt idx="2">
                  <c:v>44622</c:v>
                </c:pt>
                <c:pt idx="3">
                  <c:v>44623</c:v>
                </c:pt>
                <c:pt idx="4">
                  <c:v>44624</c:v>
                </c:pt>
                <c:pt idx="5">
                  <c:v>44627</c:v>
                </c:pt>
                <c:pt idx="6">
                  <c:v>44628</c:v>
                </c:pt>
                <c:pt idx="7">
                  <c:v>44629</c:v>
                </c:pt>
                <c:pt idx="8">
                  <c:v>44630</c:v>
                </c:pt>
                <c:pt idx="9">
                  <c:v>44631</c:v>
                </c:pt>
                <c:pt idx="10">
                  <c:v>44634</c:v>
                </c:pt>
                <c:pt idx="11">
                  <c:v>44635</c:v>
                </c:pt>
                <c:pt idx="12">
                  <c:v>44636</c:v>
                </c:pt>
                <c:pt idx="13">
                  <c:v>44637</c:v>
                </c:pt>
                <c:pt idx="14">
                  <c:v>44638</c:v>
                </c:pt>
                <c:pt idx="15">
                  <c:v>44641</c:v>
                </c:pt>
                <c:pt idx="16">
                  <c:v>44642</c:v>
                </c:pt>
                <c:pt idx="17">
                  <c:v>44643</c:v>
                </c:pt>
                <c:pt idx="18">
                  <c:v>44644</c:v>
                </c:pt>
                <c:pt idx="19">
                  <c:v>44645</c:v>
                </c:pt>
                <c:pt idx="20">
                  <c:v>44648</c:v>
                </c:pt>
                <c:pt idx="21">
                  <c:v>44649</c:v>
                </c:pt>
                <c:pt idx="22">
                  <c:v>44650</c:v>
                </c:pt>
                <c:pt idx="23">
                  <c:v>44651</c:v>
                </c:pt>
              </c:numCache>
            </c:numRef>
          </c:cat>
          <c:val>
            <c:numRef>
              <c:f>'Brent Crude'!$B$1850:$B$1873</c:f>
              <c:numCache>
                <c:formatCode>0.00</c:formatCode>
                <c:ptCount val="24"/>
                <c:pt idx="0">
                  <c:v>100.99</c:v>
                </c:pt>
                <c:pt idx="1">
                  <c:v>104.97</c:v>
                </c:pt>
                <c:pt idx="2">
                  <c:v>112.93</c:v>
                </c:pt>
                <c:pt idx="3">
                  <c:v>110.46</c:v>
                </c:pt>
                <c:pt idx="4">
                  <c:v>118.11</c:v>
                </c:pt>
                <c:pt idx="5">
                  <c:v>123.21</c:v>
                </c:pt>
                <c:pt idx="6">
                  <c:v>127.98</c:v>
                </c:pt>
                <c:pt idx="7">
                  <c:v>111.14</c:v>
                </c:pt>
                <c:pt idx="8">
                  <c:v>109.33</c:v>
                </c:pt>
                <c:pt idx="9">
                  <c:v>112.67</c:v>
                </c:pt>
                <c:pt idx="10">
                  <c:v>106.9</c:v>
                </c:pt>
                <c:pt idx="11">
                  <c:v>99.91</c:v>
                </c:pt>
                <c:pt idx="12">
                  <c:v>98.02</c:v>
                </c:pt>
                <c:pt idx="13">
                  <c:v>106.64</c:v>
                </c:pt>
                <c:pt idx="14">
                  <c:v>107.93</c:v>
                </c:pt>
                <c:pt idx="15">
                  <c:v>115.62</c:v>
                </c:pt>
                <c:pt idx="16">
                  <c:v>115.48</c:v>
                </c:pt>
                <c:pt idx="17">
                  <c:v>121.6</c:v>
                </c:pt>
                <c:pt idx="18">
                  <c:v>119.03</c:v>
                </c:pt>
                <c:pt idx="19">
                  <c:v>120.65</c:v>
                </c:pt>
                <c:pt idx="20">
                  <c:v>112.48</c:v>
                </c:pt>
                <c:pt idx="21">
                  <c:v>110.23</c:v>
                </c:pt>
                <c:pt idx="22">
                  <c:v>113.45</c:v>
                </c:pt>
                <c:pt idx="23">
                  <c:v>107.91</c:v>
                </c:pt>
              </c:numCache>
            </c:numRef>
          </c:val>
          <c:smooth val="0"/>
          <c:extLst>
            <c:ext xmlns:c16="http://schemas.microsoft.com/office/drawing/2014/chart" uri="{C3380CC4-5D6E-409C-BE32-E72D297353CC}">
              <c16:uniqueId val="{00000005-01CB-4F71-86CD-D7DE47AC185D}"/>
            </c:ext>
          </c:extLst>
        </c:ser>
        <c:dLbls>
          <c:showLegendKey val="0"/>
          <c:showVal val="0"/>
          <c:showCatName val="0"/>
          <c:showSerName val="0"/>
          <c:showPercent val="0"/>
          <c:showBubbleSize val="0"/>
        </c:dLbls>
        <c:smooth val="0"/>
        <c:axId val="325502504"/>
        <c:axId val="325501720"/>
      </c:lineChart>
      <c:dateAx>
        <c:axId val="325502504"/>
        <c:scaling>
          <c:orientation val="minMax"/>
        </c:scaling>
        <c:delete val="0"/>
        <c:axPos val="b"/>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5501720"/>
        <c:crosses val="autoZero"/>
        <c:auto val="1"/>
        <c:lblOffset val="100"/>
        <c:baseTimeUnit val="days"/>
        <c:majorUnit val="5"/>
        <c:majorTimeUnit val="days"/>
      </c:dateAx>
      <c:valAx>
        <c:axId val="325501720"/>
        <c:scaling>
          <c:orientation val="minMax"/>
          <c:max val="130"/>
          <c:min val="9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 Per Barrel</a:t>
                </a:r>
              </a:p>
            </c:rich>
          </c:tx>
          <c:layout>
            <c:manualLayout>
              <c:xMode val="edge"/>
              <c:yMode val="edge"/>
              <c:x val="2.7777777777777779E-3"/>
              <c:y val="0.29461317335333087"/>
            </c:manualLayout>
          </c:layout>
          <c:overlay val="0"/>
          <c:spPr>
            <a:noFill/>
            <a:ln>
              <a:noFill/>
            </a:ln>
            <a:effectLst/>
          </c:spPr>
          <c:txPr>
            <a:bodyPr rot="-54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325502504"/>
        <c:crosses val="autoZero"/>
        <c:crossBetween val="between"/>
        <c:majorUnit val="10"/>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3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dk1"/>
                </a:solidFill>
                <a:latin typeface="Ariel"/>
                <a:ea typeface="+mn-ea"/>
                <a:cs typeface="+mn-cs"/>
              </a:defRPr>
            </a:pPr>
            <a:r>
              <a:rPr lang="en-US" b="1"/>
              <a:t>INR Movement</a:t>
            </a:r>
          </a:p>
        </c:rich>
      </c:tx>
      <c:layout>
        <c:manualLayout>
          <c:xMode val="edge"/>
          <c:yMode val="edge"/>
          <c:x val="0.35101368828445523"/>
          <c:y val="5.1006656607424164E-3"/>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dk1"/>
              </a:solidFill>
              <a:latin typeface="Ariel"/>
              <a:ea typeface="+mn-ea"/>
              <a:cs typeface="+mn-cs"/>
            </a:defRPr>
          </a:pPr>
          <a:endParaRPr lang="en-US"/>
        </a:p>
      </c:txPr>
    </c:title>
    <c:autoTitleDeleted val="0"/>
    <c:plotArea>
      <c:layout>
        <c:manualLayout>
          <c:layoutTarget val="inner"/>
          <c:xMode val="edge"/>
          <c:yMode val="edge"/>
          <c:x val="0.12351200767960341"/>
          <c:y val="4.0694606725944917E-2"/>
          <c:w val="0.84754636920384951"/>
          <c:h val="0.6050921541714428"/>
        </c:manualLayout>
      </c:layout>
      <c:lineChart>
        <c:grouping val="standard"/>
        <c:varyColors val="0"/>
        <c:ser>
          <c:idx val="0"/>
          <c:order val="0"/>
          <c:spPr>
            <a:ln w="38100" cap="rnd">
              <a:solidFill>
                <a:srgbClr val="821A3B"/>
              </a:solidFill>
              <a:round/>
            </a:ln>
            <a:effectLst/>
          </c:spPr>
          <c:marker>
            <c:symbol val="none"/>
          </c:marker>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644-4930-8674-B630D4BAF0CE}"/>
                </c:ext>
              </c:extLst>
            </c:dLbl>
            <c:dLbl>
              <c:idx val="5"/>
              <c:layout>
                <c:manualLayout>
                  <c:x val="2.8546076237215647E-2"/>
                  <c:y val="-3.51531427982248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44-4930-8674-B630D4BAF0CE}"/>
                </c:ext>
              </c:extLst>
            </c:dLbl>
            <c:dLbl>
              <c:idx val="23"/>
              <c:layout>
                <c:manualLayout>
                  <c:x val="0"/>
                  <c:y val="4.16666666666665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644-4930-8674-B630D4BAF0CE}"/>
                </c:ext>
              </c:extLst>
            </c:dLbl>
            <c:spPr>
              <a:noFill/>
              <a:ln>
                <a:noFill/>
              </a:ln>
              <a:effectLst/>
            </c:spPr>
            <c:txPr>
              <a:bodyPr rot="0" spcFirstLastPara="1" vertOverflow="ellipsis" vert="horz" wrap="square" anchor="ctr" anchorCtr="1"/>
              <a:lstStyle/>
              <a:p>
                <a:pPr>
                  <a:defRPr sz="1400" b="0" i="0" u="none" strike="noStrike" kern="1200" baseline="0">
                    <a:solidFill>
                      <a:schemeClr val="dk1"/>
                    </a:solidFill>
                    <a:latin typeface="Ariel"/>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821A3B"/>
                </a:solidFill>
                <a:prstDash val="dash"/>
              </a:ln>
              <a:effectLst/>
            </c:spPr>
            <c:trendlineType val="linear"/>
            <c:dispRSqr val="0"/>
            <c:dispEq val="0"/>
          </c:trendline>
          <c:cat>
            <c:numRef>
              <c:f>'Rupee - Daily'!$A$2223:$A$2246</c:f>
              <c:numCache>
                <c:formatCode>d\-mmm\-yy</c:formatCode>
                <c:ptCount val="24"/>
                <c:pt idx="0">
                  <c:v>44620</c:v>
                </c:pt>
                <c:pt idx="1">
                  <c:v>44621</c:v>
                </c:pt>
                <c:pt idx="2">
                  <c:v>44622</c:v>
                </c:pt>
                <c:pt idx="3">
                  <c:v>44623</c:v>
                </c:pt>
                <c:pt idx="4">
                  <c:v>44624</c:v>
                </c:pt>
                <c:pt idx="5">
                  <c:v>44627</c:v>
                </c:pt>
                <c:pt idx="6">
                  <c:v>44628</c:v>
                </c:pt>
                <c:pt idx="7">
                  <c:v>44629</c:v>
                </c:pt>
                <c:pt idx="8">
                  <c:v>44630</c:v>
                </c:pt>
                <c:pt idx="9">
                  <c:v>44631</c:v>
                </c:pt>
                <c:pt idx="10">
                  <c:v>44634</c:v>
                </c:pt>
                <c:pt idx="11">
                  <c:v>44635</c:v>
                </c:pt>
                <c:pt idx="12">
                  <c:v>44636</c:v>
                </c:pt>
                <c:pt idx="13">
                  <c:v>44637</c:v>
                </c:pt>
                <c:pt idx="14">
                  <c:v>44638</c:v>
                </c:pt>
                <c:pt idx="15">
                  <c:v>44641</c:v>
                </c:pt>
                <c:pt idx="16">
                  <c:v>44642</c:v>
                </c:pt>
                <c:pt idx="17">
                  <c:v>44643</c:v>
                </c:pt>
                <c:pt idx="18">
                  <c:v>44644</c:v>
                </c:pt>
                <c:pt idx="19">
                  <c:v>44645</c:v>
                </c:pt>
                <c:pt idx="20">
                  <c:v>44648</c:v>
                </c:pt>
                <c:pt idx="21">
                  <c:v>44649</c:v>
                </c:pt>
                <c:pt idx="22">
                  <c:v>44650</c:v>
                </c:pt>
                <c:pt idx="23">
                  <c:v>44651</c:v>
                </c:pt>
              </c:numCache>
            </c:numRef>
          </c:cat>
          <c:val>
            <c:numRef>
              <c:f>'Rupee - Daily'!$B$2223:$B$2246</c:f>
              <c:numCache>
                <c:formatCode>0.00</c:formatCode>
                <c:ptCount val="24"/>
                <c:pt idx="0">
                  <c:v>75.492999999999995</c:v>
                </c:pt>
                <c:pt idx="1">
                  <c:v>75.751999999999995</c:v>
                </c:pt>
                <c:pt idx="2">
                  <c:v>75.611000000000004</c:v>
                </c:pt>
                <c:pt idx="3">
                  <c:v>75.942999999999998</c:v>
                </c:pt>
                <c:pt idx="4">
                  <c:v>76.41</c:v>
                </c:pt>
                <c:pt idx="5">
                  <c:v>76.959999999999994</c:v>
                </c:pt>
                <c:pt idx="6">
                  <c:v>76.89</c:v>
                </c:pt>
                <c:pt idx="7">
                  <c:v>76.355000000000004</c:v>
                </c:pt>
                <c:pt idx="8">
                  <c:v>76.290000000000006</c:v>
                </c:pt>
                <c:pt idx="9">
                  <c:v>76.483000000000004</c:v>
                </c:pt>
                <c:pt idx="10">
                  <c:v>76.430000000000007</c:v>
                </c:pt>
                <c:pt idx="11">
                  <c:v>76.41</c:v>
                </c:pt>
                <c:pt idx="12">
                  <c:v>76.19</c:v>
                </c:pt>
                <c:pt idx="13">
                  <c:v>75.912000000000006</c:v>
                </c:pt>
                <c:pt idx="14">
                  <c:v>76.05</c:v>
                </c:pt>
                <c:pt idx="15">
                  <c:v>76.28</c:v>
                </c:pt>
                <c:pt idx="16">
                  <c:v>76.131</c:v>
                </c:pt>
                <c:pt idx="17">
                  <c:v>76.52</c:v>
                </c:pt>
                <c:pt idx="18">
                  <c:v>76.3</c:v>
                </c:pt>
                <c:pt idx="19">
                  <c:v>76.28</c:v>
                </c:pt>
                <c:pt idx="20">
                  <c:v>76.08</c:v>
                </c:pt>
                <c:pt idx="21">
                  <c:v>75.64</c:v>
                </c:pt>
                <c:pt idx="22">
                  <c:v>75.801000000000002</c:v>
                </c:pt>
                <c:pt idx="23">
                  <c:v>75.900999999999996</c:v>
                </c:pt>
              </c:numCache>
            </c:numRef>
          </c:val>
          <c:smooth val="0"/>
          <c:extLst>
            <c:ext xmlns:c16="http://schemas.microsoft.com/office/drawing/2014/chart" uri="{C3380CC4-5D6E-409C-BE32-E72D297353CC}">
              <c16:uniqueId val="{00000004-3644-4930-8674-B630D4BAF0CE}"/>
            </c:ext>
          </c:extLst>
        </c:ser>
        <c:dLbls>
          <c:showLegendKey val="0"/>
          <c:showVal val="0"/>
          <c:showCatName val="0"/>
          <c:showSerName val="0"/>
          <c:showPercent val="0"/>
          <c:showBubbleSize val="0"/>
        </c:dLbls>
        <c:smooth val="0"/>
        <c:axId val="537248960"/>
        <c:axId val="537250136"/>
      </c:lineChart>
      <c:dateAx>
        <c:axId val="537248960"/>
        <c:scaling>
          <c:orientation val="minMax"/>
        </c:scaling>
        <c:delete val="0"/>
        <c:axPos val="b"/>
        <c:numFmt formatCode="d\-mmm\-yy" sourceLinked="1"/>
        <c:majorTickMark val="out"/>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chemeClr val="dk1"/>
                </a:solidFill>
                <a:latin typeface="Ariel"/>
                <a:ea typeface="+mn-ea"/>
                <a:cs typeface="+mn-cs"/>
              </a:defRPr>
            </a:pPr>
            <a:endParaRPr lang="en-US"/>
          </a:p>
        </c:txPr>
        <c:crossAx val="537250136"/>
        <c:crosses val="max"/>
        <c:auto val="1"/>
        <c:lblOffset val="100"/>
        <c:baseTimeUnit val="days"/>
        <c:majorUnit val="5"/>
        <c:majorTimeUnit val="days"/>
      </c:dateAx>
      <c:valAx>
        <c:axId val="537250136"/>
        <c:scaling>
          <c:orientation val="maxMin"/>
          <c:max val="77"/>
          <c:min val="75"/>
        </c:scaling>
        <c:delete val="0"/>
        <c:axPos val="l"/>
        <c:majorGridlines>
          <c:spPr>
            <a:ln w="1587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dk1"/>
                    </a:solidFill>
                    <a:latin typeface="Ariel"/>
                    <a:ea typeface="+mn-ea"/>
                    <a:cs typeface="+mn-cs"/>
                  </a:defRPr>
                </a:pPr>
                <a:r>
                  <a:rPr lang="en-US"/>
                  <a:t>USD/INR</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dk1"/>
                  </a:solidFill>
                  <a:latin typeface="Ariel"/>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dk1"/>
                </a:solidFill>
                <a:latin typeface="Ariel"/>
                <a:ea typeface="+mn-ea"/>
                <a:cs typeface="+mn-cs"/>
              </a:defRPr>
            </a:pPr>
            <a:endParaRPr lang="en-US"/>
          </a:p>
        </c:txPr>
        <c:crossAx val="537248960"/>
        <c:crosses val="autoZero"/>
        <c:crossBetween val="between"/>
        <c:majorUnit val="0.5"/>
      </c:valAx>
      <c:spPr>
        <a:noFill/>
        <a:ln>
          <a:noFill/>
        </a:ln>
        <a:effectLst/>
      </c:spPr>
    </c:plotArea>
    <c:plotVisOnly val="1"/>
    <c:dispBlanksAs val="gap"/>
    <c:showDLblsOverMax val="0"/>
  </c:chart>
  <c:spPr>
    <a:solidFill>
      <a:schemeClr val="lt1"/>
    </a:solidFill>
    <a:ln w="12700" cap="flat" cmpd="sng" algn="ctr">
      <a:solidFill>
        <a:schemeClr val="accent1"/>
      </a:solidFill>
      <a:prstDash val="solid"/>
      <a:miter lim="800000"/>
    </a:ln>
    <a:effectLst/>
  </c:spPr>
  <c:txPr>
    <a:bodyPr/>
    <a:lstStyle/>
    <a:p>
      <a:pPr>
        <a:defRPr sz="1400">
          <a:solidFill>
            <a:schemeClr val="dk1"/>
          </a:solidFill>
          <a:latin typeface="Ariel"/>
          <a:ea typeface="+mn-ea"/>
          <a:cs typeface="+mn-cs"/>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ysClr val="windowText" lastClr="000000"/>
                </a:solidFill>
                <a:latin typeface="Ariel"/>
                <a:ea typeface="+mn-ea"/>
                <a:cs typeface="+mn-cs"/>
              </a:defRPr>
            </a:pPr>
            <a:r>
              <a:rPr lang="en-US"/>
              <a:t>Nifty 50 P/E vs Long Term Average</a:t>
            </a:r>
          </a:p>
        </c:rich>
      </c:tx>
      <c:overlay val="0"/>
      <c:spPr>
        <a:noFill/>
        <a:ln>
          <a:noFill/>
        </a:ln>
        <a:effectLst/>
      </c:spPr>
      <c:txPr>
        <a:bodyPr rot="0" spcFirstLastPara="1" vertOverflow="ellipsis" vert="horz" wrap="square" anchor="ctr" anchorCtr="1"/>
        <a:lstStyle/>
        <a:p>
          <a:pPr>
            <a:defRPr sz="1680" b="0" i="0" u="none" strike="noStrike" kern="1200" spc="0" baseline="0">
              <a:solidFill>
                <a:sysClr val="windowText" lastClr="000000"/>
              </a:solidFill>
              <a:latin typeface="Ariel"/>
              <a:ea typeface="+mn-ea"/>
              <a:cs typeface="+mn-cs"/>
            </a:defRPr>
          </a:pPr>
          <a:endParaRPr lang="en-US"/>
        </a:p>
      </c:txPr>
    </c:title>
    <c:autoTitleDeleted val="0"/>
    <c:plotArea>
      <c:layout>
        <c:manualLayout>
          <c:layoutTarget val="inner"/>
          <c:xMode val="edge"/>
          <c:yMode val="edge"/>
          <c:x val="5.6022064723554248E-2"/>
          <c:y val="6.0351621660541234E-2"/>
          <c:w val="0.92013390619822377"/>
          <c:h val="0.75739209682123076"/>
        </c:manualLayout>
      </c:layout>
      <c:lineChart>
        <c:grouping val="standard"/>
        <c:varyColors val="0"/>
        <c:ser>
          <c:idx val="0"/>
          <c:order val="0"/>
          <c:tx>
            <c:strRef>
              <c:f>'PE PB Div Yld'!$B$2</c:f>
              <c:strCache>
                <c:ptCount val="1"/>
                <c:pt idx="0">
                  <c:v>P/E</c:v>
                </c:pt>
              </c:strCache>
            </c:strRef>
          </c:tx>
          <c:spPr>
            <a:ln w="38100" cap="rnd">
              <a:solidFill>
                <a:srgbClr val="821A3B"/>
              </a:solidFill>
              <a:round/>
            </a:ln>
            <a:effectLst/>
          </c:spPr>
          <c:marker>
            <c:symbol val="none"/>
          </c:marker>
          <c:cat>
            <c:numRef>
              <c:f>'PE PB Div Yld'!$A$3061:$A$5785</c:f>
              <c:numCache>
                <c:formatCode>[$-409]d\-mmm\-yy;@</c:formatCode>
                <c:ptCount val="2725"/>
                <c:pt idx="0">
                  <c:v>40998</c:v>
                </c:pt>
                <c:pt idx="1">
                  <c:v>41001</c:v>
                </c:pt>
                <c:pt idx="2">
                  <c:v>41002</c:v>
                </c:pt>
                <c:pt idx="3">
                  <c:v>41003</c:v>
                </c:pt>
                <c:pt idx="4">
                  <c:v>41008</c:v>
                </c:pt>
                <c:pt idx="5">
                  <c:v>41009</c:v>
                </c:pt>
                <c:pt idx="6">
                  <c:v>41010</c:v>
                </c:pt>
                <c:pt idx="7">
                  <c:v>41011</c:v>
                </c:pt>
                <c:pt idx="8">
                  <c:v>41012</c:v>
                </c:pt>
                <c:pt idx="9">
                  <c:v>41015</c:v>
                </c:pt>
                <c:pt idx="10">
                  <c:v>41016</c:v>
                </c:pt>
                <c:pt idx="11">
                  <c:v>41017</c:v>
                </c:pt>
                <c:pt idx="12">
                  <c:v>41018</c:v>
                </c:pt>
                <c:pt idx="13">
                  <c:v>41019</c:v>
                </c:pt>
                <c:pt idx="14">
                  <c:v>41022</c:v>
                </c:pt>
                <c:pt idx="15">
                  <c:v>41023</c:v>
                </c:pt>
                <c:pt idx="16">
                  <c:v>41024</c:v>
                </c:pt>
                <c:pt idx="17">
                  <c:v>41025</c:v>
                </c:pt>
                <c:pt idx="18">
                  <c:v>41026</c:v>
                </c:pt>
                <c:pt idx="19">
                  <c:v>41027</c:v>
                </c:pt>
                <c:pt idx="20">
                  <c:v>41029</c:v>
                </c:pt>
                <c:pt idx="21">
                  <c:v>41031</c:v>
                </c:pt>
                <c:pt idx="22">
                  <c:v>41032</c:v>
                </c:pt>
                <c:pt idx="23">
                  <c:v>41033</c:v>
                </c:pt>
                <c:pt idx="24">
                  <c:v>41036</c:v>
                </c:pt>
                <c:pt idx="25">
                  <c:v>41037</c:v>
                </c:pt>
                <c:pt idx="26">
                  <c:v>41038</c:v>
                </c:pt>
                <c:pt idx="27">
                  <c:v>41039</c:v>
                </c:pt>
                <c:pt idx="28">
                  <c:v>41040</c:v>
                </c:pt>
                <c:pt idx="29">
                  <c:v>41043</c:v>
                </c:pt>
                <c:pt idx="30">
                  <c:v>41044</c:v>
                </c:pt>
                <c:pt idx="31">
                  <c:v>41045</c:v>
                </c:pt>
                <c:pt idx="32">
                  <c:v>41046</c:v>
                </c:pt>
                <c:pt idx="33">
                  <c:v>41047</c:v>
                </c:pt>
                <c:pt idx="34">
                  <c:v>41050</c:v>
                </c:pt>
                <c:pt idx="35">
                  <c:v>41051</c:v>
                </c:pt>
                <c:pt idx="36">
                  <c:v>41052</c:v>
                </c:pt>
                <c:pt idx="37">
                  <c:v>41053</c:v>
                </c:pt>
                <c:pt idx="38">
                  <c:v>41054</c:v>
                </c:pt>
                <c:pt idx="39">
                  <c:v>41057</c:v>
                </c:pt>
                <c:pt idx="40">
                  <c:v>41058</c:v>
                </c:pt>
                <c:pt idx="41">
                  <c:v>41059</c:v>
                </c:pt>
                <c:pt idx="42">
                  <c:v>41060</c:v>
                </c:pt>
                <c:pt idx="43">
                  <c:v>41061</c:v>
                </c:pt>
                <c:pt idx="44">
                  <c:v>41064</c:v>
                </c:pt>
                <c:pt idx="45">
                  <c:v>41065</c:v>
                </c:pt>
                <c:pt idx="46">
                  <c:v>41066</c:v>
                </c:pt>
                <c:pt idx="47">
                  <c:v>41067</c:v>
                </c:pt>
                <c:pt idx="48">
                  <c:v>41068</c:v>
                </c:pt>
                <c:pt idx="49">
                  <c:v>41071</c:v>
                </c:pt>
                <c:pt idx="50">
                  <c:v>41072</c:v>
                </c:pt>
                <c:pt idx="51">
                  <c:v>41073</c:v>
                </c:pt>
                <c:pt idx="52">
                  <c:v>41074</c:v>
                </c:pt>
                <c:pt idx="53">
                  <c:v>41075</c:v>
                </c:pt>
                <c:pt idx="54">
                  <c:v>41078</c:v>
                </c:pt>
                <c:pt idx="55">
                  <c:v>41079</c:v>
                </c:pt>
                <c:pt idx="56">
                  <c:v>41080</c:v>
                </c:pt>
                <c:pt idx="57">
                  <c:v>41081</c:v>
                </c:pt>
                <c:pt idx="58">
                  <c:v>41082</c:v>
                </c:pt>
                <c:pt idx="59">
                  <c:v>41085</c:v>
                </c:pt>
                <c:pt idx="60">
                  <c:v>41086</c:v>
                </c:pt>
                <c:pt idx="61">
                  <c:v>41087</c:v>
                </c:pt>
                <c:pt idx="62">
                  <c:v>41088</c:v>
                </c:pt>
                <c:pt idx="63">
                  <c:v>41089</c:v>
                </c:pt>
                <c:pt idx="64">
                  <c:v>41092</c:v>
                </c:pt>
                <c:pt idx="65">
                  <c:v>41093</c:v>
                </c:pt>
                <c:pt idx="66">
                  <c:v>41094</c:v>
                </c:pt>
                <c:pt idx="67">
                  <c:v>41095</c:v>
                </c:pt>
                <c:pt idx="68">
                  <c:v>41096</c:v>
                </c:pt>
                <c:pt idx="69">
                  <c:v>41099</c:v>
                </c:pt>
                <c:pt idx="70">
                  <c:v>41100</c:v>
                </c:pt>
                <c:pt idx="71">
                  <c:v>41101</c:v>
                </c:pt>
                <c:pt idx="72">
                  <c:v>41102</c:v>
                </c:pt>
                <c:pt idx="73">
                  <c:v>41103</c:v>
                </c:pt>
                <c:pt idx="74">
                  <c:v>41106</c:v>
                </c:pt>
                <c:pt idx="75">
                  <c:v>41107</c:v>
                </c:pt>
                <c:pt idx="76">
                  <c:v>41108</c:v>
                </c:pt>
                <c:pt idx="77">
                  <c:v>41109</c:v>
                </c:pt>
                <c:pt idx="78">
                  <c:v>41110</c:v>
                </c:pt>
                <c:pt idx="79">
                  <c:v>41113</c:v>
                </c:pt>
                <c:pt idx="80">
                  <c:v>41114</c:v>
                </c:pt>
                <c:pt idx="81">
                  <c:v>41115</c:v>
                </c:pt>
                <c:pt idx="82">
                  <c:v>41116</c:v>
                </c:pt>
                <c:pt idx="83">
                  <c:v>41117</c:v>
                </c:pt>
                <c:pt idx="84">
                  <c:v>41120</c:v>
                </c:pt>
                <c:pt idx="85">
                  <c:v>41121</c:v>
                </c:pt>
                <c:pt idx="86">
                  <c:v>41122</c:v>
                </c:pt>
                <c:pt idx="87">
                  <c:v>41123</c:v>
                </c:pt>
                <c:pt idx="88">
                  <c:v>41124</c:v>
                </c:pt>
                <c:pt idx="89">
                  <c:v>41127</c:v>
                </c:pt>
                <c:pt idx="90">
                  <c:v>41128</c:v>
                </c:pt>
                <c:pt idx="91">
                  <c:v>41129</c:v>
                </c:pt>
                <c:pt idx="92">
                  <c:v>41130</c:v>
                </c:pt>
                <c:pt idx="93">
                  <c:v>41131</c:v>
                </c:pt>
                <c:pt idx="94">
                  <c:v>41134</c:v>
                </c:pt>
                <c:pt idx="95">
                  <c:v>41135</c:v>
                </c:pt>
                <c:pt idx="96">
                  <c:v>41137</c:v>
                </c:pt>
                <c:pt idx="97">
                  <c:v>41138</c:v>
                </c:pt>
                <c:pt idx="98">
                  <c:v>41142</c:v>
                </c:pt>
                <c:pt idx="99">
                  <c:v>41143</c:v>
                </c:pt>
                <c:pt idx="100">
                  <c:v>41144</c:v>
                </c:pt>
                <c:pt idx="101">
                  <c:v>41145</c:v>
                </c:pt>
                <c:pt idx="102">
                  <c:v>41148</c:v>
                </c:pt>
                <c:pt idx="103">
                  <c:v>41149</c:v>
                </c:pt>
                <c:pt idx="104">
                  <c:v>41150</c:v>
                </c:pt>
                <c:pt idx="105">
                  <c:v>41151</c:v>
                </c:pt>
                <c:pt idx="106">
                  <c:v>41152</c:v>
                </c:pt>
                <c:pt idx="107">
                  <c:v>41155</c:v>
                </c:pt>
                <c:pt idx="108">
                  <c:v>41156</c:v>
                </c:pt>
                <c:pt idx="109">
                  <c:v>41157</c:v>
                </c:pt>
                <c:pt idx="110">
                  <c:v>41158</c:v>
                </c:pt>
                <c:pt idx="111">
                  <c:v>41159</c:v>
                </c:pt>
                <c:pt idx="112">
                  <c:v>41160</c:v>
                </c:pt>
                <c:pt idx="113">
                  <c:v>41162</c:v>
                </c:pt>
                <c:pt idx="114">
                  <c:v>41163</c:v>
                </c:pt>
                <c:pt idx="115">
                  <c:v>41164</c:v>
                </c:pt>
                <c:pt idx="116">
                  <c:v>41165</c:v>
                </c:pt>
                <c:pt idx="117">
                  <c:v>41166</c:v>
                </c:pt>
                <c:pt idx="118">
                  <c:v>41169</c:v>
                </c:pt>
                <c:pt idx="119">
                  <c:v>41170</c:v>
                </c:pt>
                <c:pt idx="120">
                  <c:v>41172</c:v>
                </c:pt>
                <c:pt idx="121">
                  <c:v>41173</c:v>
                </c:pt>
                <c:pt idx="122">
                  <c:v>41176</c:v>
                </c:pt>
                <c:pt idx="123">
                  <c:v>41177</c:v>
                </c:pt>
                <c:pt idx="124">
                  <c:v>41178</c:v>
                </c:pt>
                <c:pt idx="125">
                  <c:v>41179</c:v>
                </c:pt>
                <c:pt idx="126">
                  <c:v>41180</c:v>
                </c:pt>
                <c:pt idx="127">
                  <c:v>41183</c:v>
                </c:pt>
                <c:pt idx="128">
                  <c:v>41185</c:v>
                </c:pt>
                <c:pt idx="129">
                  <c:v>41186</c:v>
                </c:pt>
                <c:pt idx="130">
                  <c:v>41187</c:v>
                </c:pt>
                <c:pt idx="131">
                  <c:v>41190</c:v>
                </c:pt>
                <c:pt idx="132">
                  <c:v>41191</c:v>
                </c:pt>
                <c:pt idx="133">
                  <c:v>41192</c:v>
                </c:pt>
                <c:pt idx="134">
                  <c:v>41193</c:v>
                </c:pt>
                <c:pt idx="135">
                  <c:v>41194</c:v>
                </c:pt>
                <c:pt idx="136">
                  <c:v>41197</c:v>
                </c:pt>
                <c:pt idx="137">
                  <c:v>41198</c:v>
                </c:pt>
                <c:pt idx="138">
                  <c:v>41199</c:v>
                </c:pt>
                <c:pt idx="139">
                  <c:v>41200</c:v>
                </c:pt>
                <c:pt idx="140">
                  <c:v>41201</c:v>
                </c:pt>
                <c:pt idx="141">
                  <c:v>41204</c:v>
                </c:pt>
                <c:pt idx="142">
                  <c:v>41205</c:v>
                </c:pt>
                <c:pt idx="143">
                  <c:v>41207</c:v>
                </c:pt>
                <c:pt idx="144">
                  <c:v>41208</c:v>
                </c:pt>
                <c:pt idx="145">
                  <c:v>41211</c:v>
                </c:pt>
                <c:pt idx="146">
                  <c:v>41212</c:v>
                </c:pt>
                <c:pt idx="147">
                  <c:v>41213</c:v>
                </c:pt>
                <c:pt idx="148">
                  <c:v>41214</c:v>
                </c:pt>
                <c:pt idx="149">
                  <c:v>41215</c:v>
                </c:pt>
                <c:pt idx="150">
                  <c:v>41218</c:v>
                </c:pt>
                <c:pt idx="151">
                  <c:v>41219</c:v>
                </c:pt>
                <c:pt idx="152">
                  <c:v>41220</c:v>
                </c:pt>
                <c:pt idx="153">
                  <c:v>41221</c:v>
                </c:pt>
                <c:pt idx="154">
                  <c:v>41222</c:v>
                </c:pt>
                <c:pt idx="155">
                  <c:v>41225</c:v>
                </c:pt>
                <c:pt idx="156">
                  <c:v>41226</c:v>
                </c:pt>
                <c:pt idx="157">
                  <c:v>41228</c:v>
                </c:pt>
                <c:pt idx="158">
                  <c:v>41229</c:v>
                </c:pt>
                <c:pt idx="159">
                  <c:v>41232</c:v>
                </c:pt>
                <c:pt idx="160">
                  <c:v>41233</c:v>
                </c:pt>
                <c:pt idx="161">
                  <c:v>41234</c:v>
                </c:pt>
                <c:pt idx="162">
                  <c:v>41235</c:v>
                </c:pt>
                <c:pt idx="163">
                  <c:v>41236</c:v>
                </c:pt>
                <c:pt idx="164">
                  <c:v>41239</c:v>
                </c:pt>
                <c:pt idx="165">
                  <c:v>41240</c:v>
                </c:pt>
                <c:pt idx="166">
                  <c:v>41242</c:v>
                </c:pt>
                <c:pt idx="167">
                  <c:v>41243</c:v>
                </c:pt>
                <c:pt idx="168">
                  <c:v>41246</c:v>
                </c:pt>
                <c:pt idx="169">
                  <c:v>41247</c:v>
                </c:pt>
                <c:pt idx="170">
                  <c:v>41248</c:v>
                </c:pt>
                <c:pt idx="171">
                  <c:v>41249</c:v>
                </c:pt>
                <c:pt idx="172">
                  <c:v>41250</c:v>
                </c:pt>
                <c:pt idx="173">
                  <c:v>41253</c:v>
                </c:pt>
                <c:pt idx="174">
                  <c:v>41254</c:v>
                </c:pt>
                <c:pt idx="175">
                  <c:v>41255</c:v>
                </c:pt>
                <c:pt idx="176">
                  <c:v>41256</c:v>
                </c:pt>
                <c:pt idx="177">
                  <c:v>41257</c:v>
                </c:pt>
                <c:pt idx="178">
                  <c:v>41260</c:v>
                </c:pt>
                <c:pt idx="179">
                  <c:v>41261</c:v>
                </c:pt>
                <c:pt idx="180">
                  <c:v>41262</c:v>
                </c:pt>
                <c:pt idx="181">
                  <c:v>41263</c:v>
                </c:pt>
                <c:pt idx="182">
                  <c:v>41264</c:v>
                </c:pt>
                <c:pt idx="183">
                  <c:v>41267</c:v>
                </c:pt>
                <c:pt idx="184">
                  <c:v>41269</c:v>
                </c:pt>
                <c:pt idx="185">
                  <c:v>41270</c:v>
                </c:pt>
                <c:pt idx="186">
                  <c:v>41271</c:v>
                </c:pt>
                <c:pt idx="187">
                  <c:v>41274</c:v>
                </c:pt>
                <c:pt idx="188">
                  <c:v>41275</c:v>
                </c:pt>
                <c:pt idx="189">
                  <c:v>41276</c:v>
                </c:pt>
                <c:pt idx="190">
                  <c:v>41277</c:v>
                </c:pt>
                <c:pt idx="191">
                  <c:v>41278</c:v>
                </c:pt>
                <c:pt idx="192">
                  <c:v>41281</c:v>
                </c:pt>
                <c:pt idx="193">
                  <c:v>41282</c:v>
                </c:pt>
                <c:pt idx="194">
                  <c:v>41283</c:v>
                </c:pt>
                <c:pt idx="195">
                  <c:v>41284</c:v>
                </c:pt>
                <c:pt idx="196">
                  <c:v>41285</c:v>
                </c:pt>
                <c:pt idx="197">
                  <c:v>41288</c:v>
                </c:pt>
                <c:pt idx="198">
                  <c:v>41289</c:v>
                </c:pt>
                <c:pt idx="199">
                  <c:v>41290</c:v>
                </c:pt>
                <c:pt idx="200">
                  <c:v>41291</c:v>
                </c:pt>
                <c:pt idx="201">
                  <c:v>41292</c:v>
                </c:pt>
                <c:pt idx="202">
                  <c:v>41295</c:v>
                </c:pt>
                <c:pt idx="203">
                  <c:v>41296</c:v>
                </c:pt>
                <c:pt idx="204">
                  <c:v>41297</c:v>
                </c:pt>
                <c:pt idx="205">
                  <c:v>41298</c:v>
                </c:pt>
                <c:pt idx="206">
                  <c:v>41299</c:v>
                </c:pt>
                <c:pt idx="207">
                  <c:v>41302</c:v>
                </c:pt>
                <c:pt idx="208">
                  <c:v>41303</c:v>
                </c:pt>
                <c:pt idx="209">
                  <c:v>41304</c:v>
                </c:pt>
                <c:pt idx="210">
                  <c:v>41305</c:v>
                </c:pt>
                <c:pt idx="211">
                  <c:v>41306</c:v>
                </c:pt>
                <c:pt idx="212">
                  <c:v>41309</c:v>
                </c:pt>
                <c:pt idx="213">
                  <c:v>41310</c:v>
                </c:pt>
                <c:pt idx="214">
                  <c:v>41311</c:v>
                </c:pt>
                <c:pt idx="215">
                  <c:v>41312</c:v>
                </c:pt>
                <c:pt idx="216">
                  <c:v>41313</c:v>
                </c:pt>
                <c:pt idx="217">
                  <c:v>41316</c:v>
                </c:pt>
                <c:pt idx="218">
                  <c:v>41317</c:v>
                </c:pt>
                <c:pt idx="219">
                  <c:v>41318</c:v>
                </c:pt>
                <c:pt idx="220">
                  <c:v>41319</c:v>
                </c:pt>
                <c:pt idx="221">
                  <c:v>41320</c:v>
                </c:pt>
                <c:pt idx="222">
                  <c:v>41323</c:v>
                </c:pt>
                <c:pt idx="223">
                  <c:v>41324</c:v>
                </c:pt>
                <c:pt idx="224">
                  <c:v>41325</c:v>
                </c:pt>
                <c:pt idx="225">
                  <c:v>41326</c:v>
                </c:pt>
                <c:pt idx="226">
                  <c:v>41327</c:v>
                </c:pt>
                <c:pt idx="227">
                  <c:v>41330</c:v>
                </c:pt>
                <c:pt idx="228">
                  <c:v>41331</c:v>
                </c:pt>
                <c:pt idx="229">
                  <c:v>41332</c:v>
                </c:pt>
                <c:pt idx="230">
                  <c:v>41333</c:v>
                </c:pt>
                <c:pt idx="231">
                  <c:v>41334</c:v>
                </c:pt>
                <c:pt idx="232">
                  <c:v>41337</c:v>
                </c:pt>
                <c:pt idx="233">
                  <c:v>41338</c:v>
                </c:pt>
                <c:pt idx="234">
                  <c:v>41339</c:v>
                </c:pt>
                <c:pt idx="235">
                  <c:v>41340</c:v>
                </c:pt>
                <c:pt idx="236">
                  <c:v>41341</c:v>
                </c:pt>
                <c:pt idx="237">
                  <c:v>41344</c:v>
                </c:pt>
                <c:pt idx="238">
                  <c:v>41345</c:v>
                </c:pt>
                <c:pt idx="239">
                  <c:v>41346</c:v>
                </c:pt>
                <c:pt idx="240">
                  <c:v>41347</c:v>
                </c:pt>
                <c:pt idx="241">
                  <c:v>41348</c:v>
                </c:pt>
                <c:pt idx="242">
                  <c:v>41351</c:v>
                </c:pt>
                <c:pt idx="243">
                  <c:v>41352</c:v>
                </c:pt>
                <c:pt idx="244">
                  <c:v>41353</c:v>
                </c:pt>
                <c:pt idx="245">
                  <c:v>41354</c:v>
                </c:pt>
                <c:pt idx="246">
                  <c:v>41355</c:v>
                </c:pt>
                <c:pt idx="247">
                  <c:v>41358</c:v>
                </c:pt>
                <c:pt idx="248">
                  <c:v>41359</c:v>
                </c:pt>
                <c:pt idx="249">
                  <c:v>41361</c:v>
                </c:pt>
                <c:pt idx="250">
                  <c:v>41365</c:v>
                </c:pt>
                <c:pt idx="251">
                  <c:v>41366</c:v>
                </c:pt>
                <c:pt idx="252">
                  <c:v>41367</c:v>
                </c:pt>
                <c:pt idx="253">
                  <c:v>41368</c:v>
                </c:pt>
                <c:pt idx="254">
                  <c:v>41369</c:v>
                </c:pt>
                <c:pt idx="255">
                  <c:v>41372</c:v>
                </c:pt>
                <c:pt idx="256">
                  <c:v>41373</c:v>
                </c:pt>
                <c:pt idx="257">
                  <c:v>41374</c:v>
                </c:pt>
                <c:pt idx="258">
                  <c:v>41375</c:v>
                </c:pt>
                <c:pt idx="259">
                  <c:v>41376</c:v>
                </c:pt>
                <c:pt idx="260">
                  <c:v>41379</c:v>
                </c:pt>
                <c:pt idx="261">
                  <c:v>41380</c:v>
                </c:pt>
                <c:pt idx="262">
                  <c:v>41381</c:v>
                </c:pt>
                <c:pt idx="263">
                  <c:v>41382</c:v>
                </c:pt>
                <c:pt idx="264">
                  <c:v>41386</c:v>
                </c:pt>
                <c:pt idx="265">
                  <c:v>41387</c:v>
                </c:pt>
                <c:pt idx="266">
                  <c:v>41389</c:v>
                </c:pt>
                <c:pt idx="267">
                  <c:v>41390</c:v>
                </c:pt>
                <c:pt idx="268">
                  <c:v>41393</c:v>
                </c:pt>
                <c:pt idx="269">
                  <c:v>41394</c:v>
                </c:pt>
                <c:pt idx="270">
                  <c:v>41396</c:v>
                </c:pt>
                <c:pt idx="271">
                  <c:v>41397</c:v>
                </c:pt>
                <c:pt idx="272">
                  <c:v>41400</c:v>
                </c:pt>
                <c:pt idx="273">
                  <c:v>41401</c:v>
                </c:pt>
                <c:pt idx="274">
                  <c:v>41402</c:v>
                </c:pt>
                <c:pt idx="275">
                  <c:v>41403</c:v>
                </c:pt>
                <c:pt idx="276">
                  <c:v>41404</c:v>
                </c:pt>
                <c:pt idx="277">
                  <c:v>41405</c:v>
                </c:pt>
                <c:pt idx="278">
                  <c:v>41407</c:v>
                </c:pt>
                <c:pt idx="279">
                  <c:v>41408</c:v>
                </c:pt>
                <c:pt idx="280">
                  <c:v>41409</c:v>
                </c:pt>
                <c:pt idx="281">
                  <c:v>41410</c:v>
                </c:pt>
                <c:pt idx="282">
                  <c:v>41411</c:v>
                </c:pt>
                <c:pt idx="283">
                  <c:v>41414</c:v>
                </c:pt>
                <c:pt idx="284">
                  <c:v>41415</c:v>
                </c:pt>
                <c:pt idx="285">
                  <c:v>41416</c:v>
                </c:pt>
                <c:pt idx="286">
                  <c:v>41417</c:v>
                </c:pt>
                <c:pt idx="287">
                  <c:v>41418</c:v>
                </c:pt>
                <c:pt idx="288">
                  <c:v>41421</c:v>
                </c:pt>
                <c:pt idx="289">
                  <c:v>41422</c:v>
                </c:pt>
                <c:pt idx="290">
                  <c:v>41423</c:v>
                </c:pt>
                <c:pt idx="291">
                  <c:v>41424</c:v>
                </c:pt>
                <c:pt idx="292">
                  <c:v>41425</c:v>
                </c:pt>
                <c:pt idx="293">
                  <c:v>41428</c:v>
                </c:pt>
                <c:pt idx="294">
                  <c:v>41429</c:v>
                </c:pt>
                <c:pt idx="295">
                  <c:v>41430</c:v>
                </c:pt>
                <c:pt idx="296">
                  <c:v>41431</c:v>
                </c:pt>
                <c:pt idx="297">
                  <c:v>41432</c:v>
                </c:pt>
                <c:pt idx="298">
                  <c:v>41435</c:v>
                </c:pt>
                <c:pt idx="299">
                  <c:v>41436</c:v>
                </c:pt>
                <c:pt idx="300">
                  <c:v>41437</c:v>
                </c:pt>
                <c:pt idx="301">
                  <c:v>41438</c:v>
                </c:pt>
                <c:pt idx="302">
                  <c:v>41439</c:v>
                </c:pt>
                <c:pt idx="303">
                  <c:v>41442</c:v>
                </c:pt>
                <c:pt idx="304">
                  <c:v>41443</c:v>
                </c:pt>
                <c:pt idx="305">
                  <c:v>41444</c:v>
                </c:pt>
                <c:pt idx="306">
                  <c:v>41445</c:v>
                </c:pt>
                <c:pt idx="307">
                  <c:v>41446</c:v>
                </c:pt>
                <c:pt idx="308">
                  <c:v>41449</c:v>
                </c:pt>
                <c:pt idx="309">
                  <c:v>41450</c:v>
                </c:pt>
                <c:pt idx="310">
                  <c:v>41451</c:v>
                </c:pt>
                <c:pt idx="311">
                  <c:v>41452</c:v>
                </c:pt>
                <c:pt idx="312">
                  <c:v>41453</c:v>
                </c:pt>
                <c:pt idx="313">
                  <c:v>41456</c:v>
                </c:pt>
                <c:pt idx="314">
                  <c:v>41457</c:v>
                </c:pt>
                <c:pt idx="315">
                  <c:v>41458</c:v>
                </c:pt>
                <c:pt idx="316">
                  <c:v>41459</c:v>
                </c:pt>
                <c:pt idx="317">
                  <c:v>41460</c:v>
                </c:pt>
                <c:pt idx="318">
                  <c:v>41463</c:v>
                </c:pt>
                <c:pt idx="319">
                  <c:v>41464</c:v>
                </c:pt>
                <c:pt idx="320">
                  <c:v>41465</c:v>
                </c:pt>
                <c:pt idx="321">
                  <c:v>41466</c:v>
                </c:pt>
                <c:pt idx="322">
                  <c:v>41467</c:v>
                </c:pt>
                <c:pt idx="323">
                  <c:v>41470</c:v>
                </c:pt>
                <c:pt idx="324">
                  <c:v>41471</c:v>
                </c:pt>
                <c:pt idx="325">
                  <c:v>41472</c:v>
                </c:pt>
                <c:pt idx="326">
                  <c:v>41473</c:v>
                </c:pt>
                <c:pt idx="327">
                  <c:v>41474</c:v>
                </c:pt>
                <c:pt idx="328">
                  <c:v>41477</c:v>
                </c:pt>
                <c:pt idx="329">
                  <c:v>41478</c:v>
                </c:pt>
                <c:pt idx="330">
                  <c:v>41479</c:v>
                </c:pt>
                <c:pt idx="331">
                  <c:v>41480</c:v>
                </c:pt>
                <c:pt idx="332">
                  <c:v>41481</c:v>
                </c:pt>
                <c:pt idx="333">
                  <c:v>41484</c:v>
                </c:pt>
                <c:pt idx="334">
                  <c:v>41485</c:v>
                </c:pt>
                <c:pt idx="335">
                  <c:v>41486</c:v>
                </c:pt>
                <c:pt idx="336">
                  <c:v>41487</c:v>
                </c:pt>
                <c:pt idx="337">
                  <c:v>41488</c:v>
                </c:pt>
                <c:pt idx="338">
                  <c:v>41491</c:v>
                </c:pt>
                <c:pt idx="339">
                  <c:v>41492</c:v>
                </c:pt>
                <c:pt idx="340">
                  <c:v>41493</c:v>
                </c:pt>
                <c:pt idx="341">
                  <c:v>41494</c:v>
                </c:pt>
                <c:pt idx="342">
                  <c:v>41498</c:v>
                </c:pt>
                <c:pt idx="343">
                  <c:v>41499</c:v>
                </c:pt>
                <c:pt idx="344">
                  <c:v>41500</c:v>
                </c:pt>
                <c:pt idx="345">
                  <c:v>41502</c:v>
                </c:pt>
                <c:pt idx="346">
                  <c:v>41505</c:v>
                </c:pt>
                <c:pt idx="347">
                  <c:v>41506</c:v>
                </c:pt>
                <c:pt idx="348">
                  <c:v>41507</c:v>
                </c:pt>
                <c:pt idx="349">
                  <c:v>41508</c:v>
                </c:pt>
                <c:pt idx="350">
                  <c:v>41509</c:v>
                </c:pt>
                <c:pt idx="351">
                  <c:v>41512</c:v>
                </c:pt>
                <c:pt idx="352">
                  <c:v>41513</c:v>
                </c:pt>
                <c:pt idx="353">
                  <c:v>41514</c:v>
                </c:pt>
                <c:pt idx="354">
                  <c:v>41515</c:v>
                </c:pt>
                <c:pt idx="355">
                  <c:v>41516</c:v>
                </c:pt>
                <c:pt idx="356">
                  <c:v>41519</c:v>
                </c:pt>
                <c:pt idx="357">
                  <c:v>41520</c:v>
                </c:pt>
                <c:pt idx="358">
                  <c:v>41521</c:v>
                </c:pt>
                <c:pt idx="359">
                  <c:v>41522</c:v>
                </c:pt>
                <c:pt idx="360">
                  <c:v>41523</c:v>
                </c:pt>
                <c:pt idx="361">
                  <c:v>41527</c:v>
                </c:pt>
                <c:pt idx="362">
                  <c:v>41528</c:v>
                </c:pt>
                <c:pt idx="363">
                  <c:v>41529</c:v>
                </c:pt>
                <c:pt idx="364">
                  <c:v>41530</c:v>
                </c:pt>
                <c:pt idx="365">
                  <c:v>41533</c:v>
                </c:pt>
                <c:pt idx="366">
                  <c:v>41534</c:v>
                </c:pt>
                <c:pt idx="367">
                  <c:v>41535</c:v>
                </c:pt>
                <c:pt idx="368">
                  <c:v>41536</c:v>
                </c:pt>
                <c:pt idx="369">
                  <c:v>41537</c:v>
                </c:pt>
                <c:pt idx="370">
                  <c:v>41540</c:v>
                </c:pt>
                <c:pt idx="371">
                  <c:v>41541</c:v>
                </c:pt>
                <c:pt idx="372">
                  <c:v>41542</c:v>
                </c:pt>
                <c:pt idx="373">
                  <c:v>41543</c:v>
                </c:pt>
                <c:pt idx="374">
                  <c:v>41544</c:v>
                </c:pt>
                <c:pt idx="375">
                  <c:v>41547</c:v>
                </c:pt>
                <c:pt idx="376">
                  <c:v>41548</c:v>
                </c:pt>
                <c:pt idx="377">
                  <c:v>41550</c:v>
                </c:pt>
                <c:pt idx="378">
                  <c:v>41551</c:v>
                </c:pt>
                <c:pt idx="379">
                  <c:v>41554</c:v>
                </c:pt>
                <c:pt idx="380">
                  <c:v>41555</c:v>
                </c:pt>
                <c:pt idx="381">
                  <c:v>41556</c:v>
                </c:pt>
                <c:pt idx="382">
                  <c:v>41557</c:v>
                </c:pt>
                <c:pt idx="383">
                  <c:v>41558</c:v>
                </c:pt>
                <c:pt idx="384">
                  <c:v>41561</c:v>
                </c:pt>
                <c:pt idx="385">
                  <c:v>41562</c:v>
                </c:pt>
                <c:pt idx="386">
                  <c:v>41564</c:v>
                </c:pt>
                <c:pt idx="387">
                  <c:v>41565</c:v>
                </c:pt>
                <c:pt idx="388">
                  <c:v>41568</c:v>
                </c:pt>
                <c:pt idx="389">
                  <c:v>41569</c:v>
                </c:pt>
                <c:pt idx="390">
                  <c:v>41570</c:v>
                </c:pt>
                <c:pt idx="391">
                  <c:v>41571</c:v>
                </c:pt>
                <c:pt idx="392">
                  <c:v>41572</c:v>
                </c:pt>
                <c:pt idx="393">
                  <c:v>41575</c:v>
                </c:pt>
                <c:pt idx="394">
                  <c:v>41576</c:v>
                </c:pt>
                <c:pt idx="395">
                  <c:v>41577</c:v>
                </c:pt>
                <c:pt idx="396">
                  <c:v>41578</c:v>
                </c:pt>
                <c:pt idx="397">
                  <c:v>41579</c:v>
                </c:pt>
                <c:pt idx="398">
                  <c:v>41581</c:v>
                </c:pt>
                <c:pt idx="399">
                  <c:v>41583</c:v>
                </c:pt>
                <c:pt idx="400">
                  <c:v>41584</c:v>
                </c:pt>
                <c:pt idx="401">
                  <c:v>41585</c:v>
                </c:pt>
                <c:pt idx="402">
                  <c:v>41586</c:v>
                </c:pt>
                <c:pt idx="403">
                  <c:v>41589</c:v>
                </c:pt>
                <c:pt idx="404">
                  <c:v>41590</c:v>
                </c:pt>
                <c:pt idx="405">
                  <c:v>41591</c:v>
                </c:pt>
                <c:pt idx="406">
                  <c:v>41592</c:v>
                </c:pt>
                <c:pt idx="407">
                  <c:v>41596</c:v>
                </c:pt>
                <c:pt idx="408">
                  <c:v>41597</c:v>
                </c:pt>
                <c:pt idx="409">
                  <c:v>41598</c:v>
                </c:pt>
                <c:pt idx="410">
                  <c:v>41599</c:v>
                </c:pt>
                <c:pt idx="411">
                  <c:v>41600</c:v>
                </c:pt>
                <c:pt idx="412">
                  <c:v>41603</c:v>
                </c:pt>
                <c:pt idx="413">
                  <c:v>41604</c:v>
                </c:pt>
                <c:pt idx="414">
                  <c:v>41605</c:v>
                </c:pt>
                <c:pt idx="415">
                  <c:v>41606</c:v>
                </c:pt>
                <c:pt idx="416">
                  <c:v>41607</c:v>
                </c:pt>
                <c:pt idx="417">
                  <c:v>41610</c:v>
                </c:pt>
                <c:pt idx="418">
                  <c:v>41611</c:v>
                </c:pt>
                <c:pt idx="419">
                  <c:v>41612</c:v>
                </c:pt>
                <c:pt idx="420">
                  <c:v>41613</c:v>
                </c:pt>
                <c:pt idx="421">
                  <c:v>41614</c:v>
                </c:pt>
                <c:pt idx="422">
                  <c:v>41617</c:v>
                </c:pt>
                <c:pt idx="423">
                  <c:v>41618</c:v>
                </c:pt>
                <c:pt idx="424">
                  <c:v>41619</c:v>
                </c:pt>
                <c:pt idx="425">
                  <c:v>41620</c:v>
                </c:pt>
                <c:pt idx="426">
                  <c:v>41621</c:v>
                </c:pt>
                <c:pt idx="427">
                  <c:v>41624</c:v>
                </c:pt>
                <c:pt idx="428">
                  <c:v>41625</c:v>
                </c:pt>
                <c:pt idx="429">
                  <c:v>41626</c:v>
                </c:pt>
                <c:pt idx="430">
                  <c:v>41627</c:v>
                </c:pt>
                <c:pt idx="431">
                  <c:v>41628</c:v>
                </c:pt>
                <c:pt idx="432">
                  <c:v>41631</c:v>
                </c:pt>
                <c:pt idx="433">
                  <c:v>41632</c:v>
                </c:pt>
                <c:pt idx="434">
                  <c:v>41634</c:v>
                </c:pt>
                <c:pt idx="435">
                  <c:v>41635</c:v>
                </c:pt>
                <c:pt idx="436">
                  <c:v>41638</c:v>
                </c:pt>
                <c:pt idx="437">
                  <c:v>41639</c:v>
                </c:pt>
                <c:pt idx="438">
                  <c:v>41640</c:v>
                </c:pt>
                <c:pt idx="439">
                  <c:v>41641</c:v>
                </c:pt>
                <c:pt idx="440">
                  <c:v>41642</c:v>
                </c:pt>
                <c:pt idx="441">
                  <c:v>41645</c:v>
                </c:pt>
                <c:pt idx="442">
                  <c:v>41646</c:v>
                </c:pt>
                <c:pt idx="443">
                  <c:v>41647</c:v>
                </c:pt>
                <c:pt idx="444">
                  <c:v>41648</c:v>
                </c:pt>
                <c:pt idx="445">
                  <c:v>41649</c:v>
                </c:pt>
                <c:pt idx="446">
                  <c:v>41652</c:v>
                </c:pt>
                <c:pt idx="447">
                  <c:v>41653</c:v>
                </c:pt>
                <c:pt idx="448">
                  <c:v>41654</c:v>
                </c:pt>
                <c:pt idx="449">
                  <c:v>41655</c:v>
                </c:pt>
                <c:pt idx="450">
                  <c:v>41656</c:v>
                </c:pt>
                <c:pt idx="451">
                  <c:v>41659</c:v>
                </c:pt>
                <c:pt idx="452">
                  <c:v>41660</c:v>
                </c:pt>
                <c:pt idx="453">
                  <c:v>41661</c:v>
                </c:pt>
                <c:pt idx="454">
                  <c:v>41662</c:v>
                </c:pt>
                <c:pt idx="455">
                  <c:v>41663</c:v>
                </c:pt>
                <c:pt idx="456">
                  <c:v>41666</c:v>
                </c:pt>
                <c:pt idx="457">
                  <c:v>41667</c:v>
                </c:pt>
                <c:pt idx="458">
                  <c:v>41668</c:v>
                </c:pt>
                <c:pt idx="459">
                  <c:v>41669</c:v>
                </c:pt>
                <c:pt idx="460">
                  <c:v>41670</c:v>
                </c:pt>
                <c:pt idx="461">
                  <c:v>41673</c:v>
                </c:pt>
                <c:pt idx="462">
                  <c:v>41674</c:v>
                </c:pt>
                <c:pt idx="463">
                  <c:v>41675</c:v>
                </c:pt>
                <c:pt idx="464">
                  <c:v>41676</c:v>
                </c:pt>
                <c:pt idx="465">
                  <c:v>41677</c:v>
                </c:pt>
                <c:pt idx="466">
                  <c:v>41680</c:v>
                </c:pt>
                <c:pt idx="467">
                  <c:v>41681</c:v>
                </c:pt>
                <c:pt idx="468">
                  <c:v>41682</c:v>
                </c:pt>
                <c:pt idx="469">
                  <c:v>41683</c:v>
                </c:pt>
                <c:pt idx="470">
                  <c:v>41684</c:v>
                </c:pt>
                <c:pt idx="471">
                  <c:v>41687</c:v>
                </c:pt>
                <c:pt idx="472">
                  <c:v>41688</c:v>
                </c:pt>
                <c:pt idx="473">
                  <c:v>41689</c:v>
                </c:pt>
                <c:pt idx="474">
                  <c:v>41690</c:v>
                </c:pt>
                <c:pt idx="475">
                  <c:v>41691</c:v>
                </c:pt>
                <c:pt idx="476">
                  <c:v>41694</c:v>
                </c:pt>
                <c:pt idx="477">
                  <c:v>41695</c:v>
                </c:pt>
                <c:pt idx="478">
                  <c:v>41696</c:v>
                </c:pt>
                <c:pt idx="479">
                  <c:v>41698</c:v>
                </c:pt>
                <c:pt idx="480">
                  <c:v>41701</c:v>
                </c:pt>
                <c:pt idx="481">
                  <c:v>41702</c:v>
                </c:pt>
                <c:pt idx="482">
                  <c:v>41703</c:v>
                </c:pt>
                <c:pt idx="483">
                  <c:v>41704</c:v>
                </c:pt>
                <c:pt idx="484">
                  <c:v>41705</c:v>
                </c:pt>
                <c:pt idx="485">
                  <c:v>41708</c:v>
                </c:pt>
                <c:pt idx="486">
                  <c:v>41709</c:v>
                </c:pt>
                <c:pt idx="487">
                  <c:v>41710</c:v>
                </c:pt>
                <c:pt idx="488">
                  <c:v>41711</c:v>
                </c:pt>
                <c:pt idx="489">
                  <c:v>41712</c:v>
                </c:pt>
                <c:pt idx="490">
                  <c:v>41716</c:v>
                </c:pt>
                <c:pt idx="491">
                  <c:v>41717</c:v>
                </c:pt>
                <c:pt idx="492">
                  <c:v>41718</c:v>
                </c:pt>
                <c:pt idx="493">
                  <c:v>41719</c:v>
                </c:pt>
                <c:pt idx="494">
                  <c:v>41720</c:v>
                </c:pt>
                <c:pt idx="495">
                  <c:v>41722</c:v>
                </c:pt>
                <c:pt idx="496">
                  <c:v>41723</c:v>
                </c:pt>
                <c:pt idx="497">
                  <c:v>41724</c:v>
                </c:pt>
                <c:pt idx="498">
                  <c:v>41725</c:v>
                </c:pt>
                <c:pt idx="499">
                  <c:v>41726</c:v>
                </c:pt>
                <c:pt idx="500">
                  <c:v>41729</c:v>
                </c:pt>
                <c:pt idx="501">
                  <c:v>41730</c:v>
                </c:pt>
                <c:pt idx="502">
                  <c:v>41731</c:v>
                </c:pt>
                <c:pt idx="503">
                  <c:v>41732</c:v>
                </c:pt>
                <c:pt idx="504">
                  <c:v>41733</c:v>
                </c:pt>
                <c:pt idx="505">
                  <c:v>41736</c:v>
                </c:pt>
                <c:pt idx="506">
                  <c:v>41738</c:v>
                </c:pt>
                <c:pt idx="507">
                  <c:v>41739</c:v>
                </c:pt>
                <c:pt idx="508">
                  <c:v>41740</c:v>
                </c:pt>
                <c:pt idx="509">
                  <c:v>41744</c:v>
                </c:pt>
                <c:pt idx="510">
                  <c:v>41745</c:v>
                </c:pt>
                <c:pt idx="511">
                  <c:v>41746</c:v>
                </c:pt>
                <c:pt idx="512">
                  <c:v>41750</c:v>
                </c:pt>
                <c:pt idx="513">
                  <c:v>41751</c:v>
                </c:pt>
                <c:pt idx="514">
                  <c:v>41752</c:v>
                </c:pt>
                <c:pt idx="515">
                  <c:v>41754</c:v>
                </c:pt>
                <c:pt idx="516">
                  <c:v>41757</c:v>
                </c:pt>
                <c:pt idx="517">
                  <c:v>41758</c:v>
                </c:pt>
                <c:pt idx="518">
                  <c:v>41759</c:v>
                </c:pt>
                <c:pt idx="519">
                  <c:v>41761</c:v>
                </c:pt>
                <c:pt idx="520">
                  <c:v>41764</c:v>
                </c:pt>
                <c:pt idx="521">
                  <c:v>41765</c:v>
                </c:pt>
                <c:pt idx="522">
                  <c:v>41766</c:v>
                </c:pt>
                <c:pt idx="523">
                  <c:v>41767</c:v>
                </c:pt>
                <c:pt idx="524">
                  <c:v>41768</c:v>
                </c:pt>
                <c:pt idx="525">
                  <c:v>41771</c:v>
                </c:pt>
                <c:pt idx="526">
                  <c:v>41772</c:v>
                </c:pt>
                <c:pt idx="527">
                  <c:v>41773</c:v>
                </c:pt>
                <c:pt idx="528">
                  <c:v>41774</c:v>
                </c:pt>
                <c:pt idx="529">
                  <c:v>41775</c:v>
                </c:pt>
                <c:pt idx="530">
                  <c:v>41778</c:v>
                </c:pt>
                <c:pt idx="531">
                  <c:v>41779</c:v>
                </c:pt>
                <c:pt idx="532">
                  <c:v>41780</c:v>
                </c:pt>
                <c:pt idx="533">
                  <c:v>41781</c:v>
                </c:pt>
                <c:pt idx="534">
                  <c:v>41782</c:v>
                </c:pt>
                <c:pt idx="535">
                  <c:v>41785</c:v>
                </c:pt>
                <c:pt idx="536">
                  <c:v>41786</c:v>
                </c:pt>
                <c:pt idx="537">
                  <c:v>41787</c:v>
                </c:pt>
                <c:pt idx="538">
                  <c:v>41788</c:v>
                </c:pt>
                <c:pt idx="539">
                  <c:v>41789</c:v>
                </c:pt>
                <c:pt idx="540">
                  <c:v>41792</c:v>
                </c:pt>
                <c:pt idx="541">
                  <c:v>41793</c:v>
                </c:pt>
                <c:pt idx="542">
                  <c:v>41794</c:v>
                </c:pt>
                <c:pt idx="543">
                  <c:v>41795</c:v>
                </c:pt>
                <c:pt idx="544">
                  <c:v>41796</c:v>
                </c:pt>
                <c:pt idx="545">
                  <c:v>41799</c:v>
                </c:pt>
                <c:pt idx="546">
                  <c:v>41800</c:v>
                </c:pt>
                <c:pt idx="547">
                  <c:v>41801</c:v>
                </c:pt>
                <c:pt idx="548">
                  <c:v>41802</c:v>
                </c:pt>
                <c:pt idx="549">
                  <c:v>41803</c:v>
                </c:pt>
                <c:pt idx="550">
                  <c:v>41806</c:v>
                </c:pt>
                <c:pt idx="551">
                  <c:v>41807</c:v>
                </c:pt>
                <c:pt idx="552">
                  <c:v>41808</c:v>
                </c:pt>
                <c:pt idx="553">
                  <c:v>41809</c:v>
                </c:pt>
                <c:pt idx="554">
                  <c:v>41810</c:v>
                </c:pt>
                <c:pt idx="555">
                  <c:v>41813</c:v>
                </c:pt>
                <c:pt idx="556">
                  <c:v>41814</c:v>
                </c:pt>
                <c:pt idx="557">
                  <c:v>41815</c:v>
                </c:pt>
                <c:pt idx="558">
                  <c:v>41816</c:v>
                </c:pt>
                <c:pt idx="559">
                  <c:v>41817</c:v>
                </c:pt>
                <c:pt idx="560">
                  <c:v>41820</c:v>
                </c:pt>
                <c:pt idx="561">
                  <c:v>41821</c:v>
                </c:pt>
                <c:pt idx="562">
                  <c:v>41822</c:v>
                </c:pt>
                <c:pt idx="563">
                  <c:v>41823</c:v>
                </c:pt>
                <c:pt idx="564">
                  <c:v>41824</c:v>
                </c:pt>
                <c:pt idx="565">
                  <c:v>41827</c:v>
                </c:pt>
                <c:pt idx="566">
                  <c:v>41828</c:v>
                </c:pt>
                <c:pt idx="567">
                  <c:v>41829</c:v>
                </c:pt>
                <c:pt idx="568">
                  <c:v>41830</c:v>
                </c:pt>
                <c:pt idx="569">
                  <c:v>41831</c:v>
                </c:pt>
                <c:pt idx="570">
                  <c:v>41834</c:v>
                </c:pt>
                <c:pt idx="571">
                  <c:v>41835</c:v>
                </c:pt>
                <c:pt idx="572">
                  <c:v>41836</c:v>
                </c:pt>
                <c:pt idx="573">
                  <c:v>41837</c:v>
                </c:pt>
                <c:pt idx="574">
                  <c:v>41838</c:v>
                </c:pt>
                <c:pt idx="575">
                  <c:v>41841</c:v>
                </c:pt>
                <c:pt idx="576">
                  <c:v>41842</c:v>
                </c:pt>
                <c:pt idx="577">
                  <c:v>41843</c:v>
                </c:pt>
                <c:pt idx="578">
                  <c:v>41844</c:v>
                </c:pt>
                <c:pt idx="579">
                  <c:v>41845</c:v>
                </c:pt>
                <c:pt idx="580">
                  <c:v>41848</c:v>
                </c:pt>
                <c:pt idx="581">
                  <c:v>41850</c:v>
                </c:pt>
                <c:pt idx="582">
                  <c:v>41851</c:v>
                </c:pt>
                <c:pt idx="583">
                  <c:v>41852</c:v>
                </c:pt>
                <c:pt idx="584">
                  <c:v>41855</c:v>
                </c:pt>
                <c:pt idx="585">
                  <c:v>41856</c:v>
                </c:pt>
                <c:pt idx="586">
                  <c:v>41857</c:v>
                </c:pt>
                <c:pt idx="587">
                  <c:v>41858</c:v>
                </c:pt>
                <c:pt idx="588">
                  <c:v>41859</c:v>
                </c:pt>
                <c:pt idx="589">
                  <c:v>41862</c:v>
                </c:pt>
                <c:pt idx="590">
                  <c:v>41863</c:v>
                </c:pt>
                <c:pt idx="591">
                  <c:v>41864</c:v>
                </c:pt>
                <c:pt idx="592">
                  <c:v>41865</c:v>
                </c:pt>
                <c:pt idx="593">
                  <c:v>41869</c:v>
                </c:pt>
                <c:pt idx="594">
                  <c:v>41870</c:v>
                </c:pt>
                <c:pt idx="595">
                  <c:v>41871</c:v>
                </c:pt>
                <c:pt idx="596">
                  <c:v>41872</c:v>
                </c:pt>
                <c:pt idx="597">
                  <c:v>41873</c:v>
                </c:pt>
                <c:pt idx="598">
                  <c:v>41876</c:v>
                </c:pt>
                <c:pt idx="599">
                  <c:v>41877</c:v>
                </c:pt>
                <c:pt idx="600">
                  <c:v>41878</c:v>
                </c:pt>
                <c:pt idx="601">
                  <c:v>41879</c:v>
                </c:pt>
                <c:pt idx="602">
                  <c:v>41883</c:v>
                </c:pt>
                <c:pt idx="603">
                  <c:v>41884</c:v>
                </c:pt>
                <c:pt idx="604">
                  <c:v>41885</c:v>
                </c:pt>
                <c:pt idx="605">
                  <c:v>41886</c:v>
                </c:pt>
                <c:pt idx="606">
                  <c:v>41887</c:v>
                </c:pt>
                <c:pt idx="607">
                  <c:v>41890</c:v>
                </c:pt>
                <c:pt idx="608">
                  <c:v>41891</c:v>
                </c:pt>
                <c:pt idx="609">
                  <c:v>41892</c:v>
                </c:pt>
                <c:pt idx="610">
                  <c:v>41893</c:v>
                </c:pt>
                <c:pt idx="611">
                  <c:v>41894</c:v>
                </c:pt>
                <c:pt idx="612">
                  <c:v>41897</c:v>
                </c:pt>
                <c:pt idx="613">
                  <c:v>41898</c:v>
                </c:pt>
                <c:pt idx="614">
                  <c:v>41899</c:v>
                </c:pt>
                <c:pt idx="615">
                  <c:v>41900</c:v>
                </c:pt>
                <c:pt idx="616">
                  <c:v>41901</c:v>
                </c:pt>
                <c:pt idx="617">
                  <c:v>41904</c:v>
                </c:pt>
                <c:pt idx="618">
                  <c:v>41905</c:v>
                </c:pt>
                <c:pt idx="619">
                  <c:v>41906</c:v>
                </c:pt>
                <c:pt idx="620">
                  <c:v>41907</c:v>
                </c:pt>
                <c:pt idx="621">
                  <c:v>41908</c:v>
                </c:pt>
                <c:pt idx="622">
                  <c:v>41911</c:v>
                </c:pt>
                <c:pt idx="623">
                  <c:v>41912</c:v>
                </c:pt>
                <c:pt idx="624">
                  <c:v>41913</c:v>
                </c:pt>
                <c:pt idx="625">
                  <c:v>41919</c:v>
                </c:pt>
                <c:pt idx="626">
                  <c:v>41920</c:v>
                </c:pt>
                <c:pt idx="627">
                  <c:v>41921</c:v>
                </c:pt>
                <c:pt idx="628">
                  <c:v>41922</c:v>
                </c:pt>
                <c:pt idx="629">
                  <c:v>41925</c:v>
                </c:pt>
                <c:pt idx="630">
                  <c:v>41926</c:v>
                </c:pt>
                <c:pt idx="631">
                  <c:v>41928</c:v>
                </c:pt>
                <c:pt idx="632">
                  <c:v>41929</c:v>
                </c:pt>
                <c:pt idx="633">
                  <c:v>41932</c:v>
                </c:pt>
                <c:pt idx="634">
                  <c:v>41933</c:v>
                </c:pt>
                <c:pt idx="635">
                  <c:v>41934</c:v>
                </c:pt>
                <c:pt idx="636">
                  <c:v>41935</c:v>
                </c:pt>
                <c:pt idx="637">
                  <c:v>41939</c:v>
                </c:pt>
                <c:pt idx="638">
                  <c:v>41940</c:v>
                </c:pt>
                <c:pt idx="639">
                  <c:v>41941</c:v>
                </c:pt>
                <c:pt idx="640">
                  <c:v>41942</c:v>
                </c:pt>
                <c:pt idx="641">
                  <c:v>41943</c:v>
                </c:pt>
                <c:pt idx="642">
                  <c:v>41946</c:v>
                </c:pt>
                <c:pt idx="643">
                  <c:v>41948</c:v>
                </c:pt>
                <c:pt idx="644">
                  <c:v>41950</c:v>
                </c:pt>
                <c:pt idx="645">
                  <c:v>41953</c:v>
                </c:pt>
                <c:pt idx="646">
                  <c:v>41954</c:v>
                </c:pt>
                <c:pt idx="647">
                  <c:v>41955</c:v>
                </c:pt>
                <c:pt idx="648">
                  <c:v>41956</c:v>
                </c:pt>
                <c:pt idx="649">
                  <c:v>41957</c:v>
                </c:pt>
                <c:pt idx="650">
                  <c:v>41960</c:v>
                </c:pt>
                <c:pt idx="651">
                  <c:v>41961</c:v>
                </c:pt>
                <c:pt idx="652">
                  <c:v>41962</c:v>
                </c:pt>
                <c:pt idx="653">
                  <c:v>41963</c:v>
                </c:pt>
                <c:pt idx="654">
                  <c:v>41964</c:v>
                </c:pt>
                <c:pt idx="655">
                  <c:v>41967</c:v>
                </c:pt>
                <c:pt idx="656">
                  <c:v>41968</c:v>
                </c:pt>
                <c:pt idx="657">
                  <c:v>41969</c:v>
                </c:pt>
                <c:pt idx="658">
                  <c:v>41970</c:v>
                </c:pt>
                <c:pt idx="659">
                  <c:v>41971</c:v>
                </c:pt>
                <c:pt idx="660">
                  <c:v>41974</c:v>
                </c:pt>
                <c:pt idx="661">
                  <c:v>41975</c:v>
                </c:pt>
                <c:pt idx="662">
                  <c:v>41976</c:v>
                </c:pt>
                <c:pt idx="663">
                  <c:v>41977</c:v>
                </c:pt>
                <c:pt idx="664">
                  <c:v>41978</c:v>
                </c:pt>
                <c:pt idx="665">
                  <c:v>41981</c:v>
                </c:pt>
                <c:pt idx="666">
                  <c:v>41982</c:v>
                </c:pt>
                <c:pt idx="667">
                  <c:v>41983</c:v>
                </c:pt>
                <c:pt idx="668">
                  <c:v>41984</c:v>
                </c:pt>
                <c:pt idx="669">
                  <c:v>41985</c:v>
                </c:pt>
                <c:pt idx="670">
                  <c:v>41988</c:v>
                </c:pt>
                <c:pt idx="671">
                  <c:v>41989</c:v>
                </c:pt>
                <c:pt idx="672">
                  <c:v>41990</c:v>
                </c:pt>
                <c:pt idx="673">
                  <c:v>41991</c:v>
                </c:pt>
                <c:pt idx="674">
                  <c:v>41992</c:v>
                </c:pt>
                <c:pt idx="675">
                  <c:v>41995</c:v>
                </c:pt>
                <c:pt idx="676">
                  <c:v>41996</c:v>
                </c:pt>
                <c:pt idx="677">
                  <c:v>41997</c:v>
                </c:pt>
                <c:pt idx="678">
                  <c:v>41999</c:v>
                </c:pt>
                <c:pt idx="679">
                  <c:v>42002</c:v>
                </c:pt>
                <c:pt idx="680">
                  <c:v>42003</c:v>
                </c:pt>
                <c:pt idx="681">
                  <c:v>42004</c:v>
                </c:pt>
                <c:pt idx="682">
                  <c:v>42005</c:v>
                </c:pt>
                <c:pt idx="683">
                  <c:v>42006</c:v>
                </c:pt>
                <c:pt idx="684">
                  <c:v>42009</c:v>
                </c:pt>
                <c:pt idx="685">
                  <c:v>42010</c:v>
                </c:pt>
                <c:pt idx="686">
                  <c:v>42011</c:v>
                </c:pt>
                <c:pt idx="687">
                  <c:v>42012</c:v>
                </c:pt>
                <c:pt idx="688">
                  <c:v>42013</c:v>
                </c:pt>
                <c:pt idx="689">
                  <c:v>42016</c:v>
                </c:pt>
                <c:pt idx="690">
                  <c:v>42017</c:v>
                </c:pt>
                <c:pt idx="691">
                  <c:v>42018</c:v>
                </c:pt>
                <c:pt idx="692">
                  <c:v>42019</c:v>
                </c:pt>
                <c:pt idx="693">
                  <c:v>42020</c:v>
                </c:pt>
                <c:pt idx="694">
                  <c:v>42023</c:v>
                </c:pt>
                <c:pt idx="695">
                  <c:v>42024</c:v>
                </c:pt>
                <c:pt idx="696">
                  <c:v>42025</c:v>
                </c:pt>
                <c:pt idx="697">
                  <c:v>42026</c:v>
                </c:pt>
                <c:pt idx="698">
                  <c:v>42027</c:v>
                </c:pt>
                <c:pt idx="699">
                  <c:v>42031</c:v>
                </c:pt>
                <c:pt idx="700">
                  <c:v>42032</c:v>
                </c:pt>
                <c:pt idx="701">
                  <c:v>42033</c:v>
                </c:pt>
                <c:pt idx="702">
                  <c:v>42034</c:v>
                </c:pt>
                <c:pt idx="703">
                  <c:v>42037</c:v>
                </c:pt>
                <c:pt idx="704">
                  <c:v>42038</c:v>
                </c:pt>
                <c:pt idx="705">
                  <c:v>42039</c:v>
                </c:pt>
                <c:pt idx="706">
                  <c:v>42040</c:v>
                </c:pt>
                <c:pt idx="707">
                  <c:v>42041</c:v>
                </c:pt>
                <c:pt idx="708">
                  <c:v>42044</c:v>
                </c:pt>
                <c:pt idx="709">
                  <c:v>42045</c:v>
                </c:pt>
                <c:pt idx="710">
                  <c:v>42046</c:v>
                </c:pt>
                <c:pt idx="711">
                  <c:v>42047</c:v>
                </c:pt>
                <c:pt idx="712">
                  <c:v>42048</c:v>
                </c:pt>
                <c:pt idx="713">
                  <c:v>42051</c:v>
                </c:pt>
                <c:pt idx="714">
                  <c:v>42053</c:v>
                </c:pt>
                <c:pt idx="715">
                  <c:v>42054</c:v>
                </c:pt>
                <c:pt idx="716">
                  <c:v>42055</c:v>
                </c:pt>
                <c:pt idx="717">
                  <c:v>42058</c:v>
                </c:pt>
                <c:pt idx="718">
                  <c:v>42059</c:v>
                </c:pt>
                <c:pt idx="719">
                  <c:v>42060</c:v>
                </c:pt>
                <c:pt idx="720">
                  <c:v>42061</c:v>
                </c:pt>
                <c:pt idx="721">
                  <c:v>42062</c:v>
                </c:pt>
                <c:pt idx="722">
                  <c:v>42063</c:v>
                </c:pt>
                <c:pt idx="723">
                  <c:v>42065</c:v>
                </c:pt>
                <c:pt idx="724">
                  <c:v>42066</c:v>
                </c:pt>
                <c:pt idx="725">
                  <c:v>42067</c:v>
                </c:pt>
                <c:pt idx="726">
                  <c:v>42068</c:v>
                </c:pt>
                <c:pt idx="727">
                  <c:v>42072</c:v>
                </c:pt>
                <c:pt idx="728">
                  <c:v>42073</c:v>
                </c:pt>
                <c:pt idx="729">
                  <c:v>42074</c:v>
                </c:pt>
                <c:pt idx="730">
                  <c:v>42075</c:v>
                </c:pt>
                <c:pt idx="731">
                  <c:v>42076</c:v>
                </c:pt>
                <c:pt idx="732">
                  <c:v>42079</c:v>
                </c:pt>
                <c:pt idx="733">
                  <c:v>42080</c:v>
                </c:pt>
                <c:pt idx="734">
                  <c:v>42081</c:v>
                </c:pt>
                <c:pt idx="735">
                  <c:v>42082</c:v>
                </c:pt>
                <c:pt idx="736">
                  <c:v>42083</c:v>
                </c:pt>
                <c:pt idx="737">
                  <c:v>42086</c:v>
                </c:pt>
                <c:pt idx="738">
                  <c:v>42087</c:v>
                </c:pt>
                <c:pt idx="739">
                  <c:v>42088</c:v>
                </c:pt>
                <c:pt idx="740">
                  <c:v>42089</c:v>
                </c:pt>
                <c:pt idx="741">
                  <c:v>42090</c:v>
                </c:pt>
                <c:pt idx="742">
                  <c:v>42093</c:v>
                </c:pt>
                <c:pt idx="743">
                  <c:v>42094</c:v>
                </c:pt>
                <c:pt idx="744">
                  <c:v>42095</c:v>
                </c:pt>
                <c:pt idx="745">
                  <c:v>42100</c:v>
                </c:pt>
                <c:pt idx="746">
                  <c:v>42101</c:v>
                </c:pt>
                <c:pt idx="747">
                  <c:v>42102</c:v>
                </c:pt>
                <c:pt idx="748">
                  <c:v>42103</c:v>
                </c:pt>
                <c:pt idx="749">
                  <c:v>42104</c:v>
                </c:pt>
                <c:pt idx="750">
                  <c:v>42107</c:v>
                </c:pt>
                <c:pt idx="751">
                  <c:v>42109</c:v>
                </c:pt>
                <c:pt idx="752">
                  <c:v>42110</c:v>
                </c:pt>
                <c:pt idx="753">
                  <c:v>42111</c:v>
                </c:pt>
                <c:pt idx="754">
                  <c:v>42114</c:v>
                </c:pt>
                <c:pt idx="755">
                  <c:v>42115</c:v>
                </c:pt>
                <c:pt idx="756">
                  <c:v>42116</c:v>
                </c:pt>
                <c:pt idx="757">
                  <c:v>42117</c:v>
                </c:pt>
                <c:pt idx="758">
                  <c:v>42118</c:v>
                </c:pt>
                <c:pt idx="759">
                  <c:v>42121</c:v>
                </c:pt>
                <c:pt idx="760">
                  <c:v>42122</c:v>
                </c:pt>
                <c:pt idx="761">
                  <c:v>42123</c:v>
                </c:pt>
                <c:pt idx="762">
                  <c:v>42124</c:v>
                </c:pt>
                <c:pt idx="763">
                  <c:v>42128</c:v>
                </c:pt>
                <c:pt idx="764">
                  <c:v>42129</c:v>
                </c:pt>
                <c:pt idx="765">
                  <c:v>42130</c:v>
                </c:pt>
                <c:pt idx="766">
                  <c:v>42131</c:v>
                </c:pt>
                <c:pt idx="767">
                  <c:v>42132</c:v>
                </c:pt>
                <c:pt idx="768">
                  <c:v>42135</c:v>
                </c:pt>
                <c:pt idx="769">
                  <c:v>42136</c:v>
                </c:pt>
                <c:pt idx="770">
                  <c:v>42137</c:v>
                </c:pt>
                <c:pt idx="771">
                  <c:v>42138</c:v>
                </c:pt>
                <c:pt idx="772">
                  <c:v>42139</c:v>
                </c:pt>
                <c:pt idx="773">
                  <c:v>42142</c:v>
                </c:pt>
                <c:pt idx="774">
                  <c:v>42143</c:v>
                </c:pt>
                <c:pt idx="775">
                  <c:v>42144</c:v>
                </c:pt>
                <c:pt idx="776">
                  <c:v>42145</c:v>
                </c:pt>
                <c:pt idx="777">
                  <c:v>42146</c:v>
                </c:pt>
                <c:pt idx="778">
                  <c:v>42149</c:v>
                </c:pt>
                <c:pt idx="779">
                  <c:v>42150</c:v>
                </c:pt>
                <c:pt idx="780">
                  <c:v>42151</c:v>
                </c:pt>
                <c:pt idx="781">
                  <c:v>42152</c:v>
                </c:pt>
                <c:pt idx="782">
                  <c:v>42153</c:v>
                </c:pt>
                <c:pt idx="783">
                  <c:v>42156</c:v>
                </c:pt>
                <c:pt idx="784">
                  <c:v>42157</c:v>
                </c:pt>
                <c:pt idx="785">
                  <c:v>42158</c:v>
                </c:pt>
                <c:pt idx="786">
                  <c:v>42159</c:v>
                </c:pt>
                <c:pt idx="787">
                  <c:v>42160</c:v>
                </c:pt>
                <c:pt idx="788">
                  <c:v>42163</c:v>
                </c:pt>
                <c:pt idx="789">
                  <c:v>42164</c:v>
                </c:pt>
                <c:pt idx="790">
                  <c:v>42165</c:v>
                </c:pt>
                <c:pt idx="791">
                  <c:v>42166</c:v>
                </c:pt>
                <c:pt idx="792">
                  <c:v>42167</c:v>
                </c:pt>
                <c:pt idx="793">
                  <c:v>42170</c:v>
                </c:pt>
                <c:pt idx="794">
                  <c:v>42171</c:v>
                </c:pt>
                <c:pt idx="795">
                  <c:v>42172</c:v>
                </c:pt>
                <c:pt idx="796">
                  <c:v>42173</c:v>
                </c:pt>
                <c:pt idx="797">
                  <c:v>42174</c:v>
                </c:pt>
                <c:pt idx="798">
                  <c:v>42177</c:v>
                </c:pt>
                <c:pt idx="799">
                  <c:v>42178</c:v>
                </c:pt>
                <c:pt idx="800">
                  <c:v>42179</c:v>
                </c:pt>
                <c:pt idx="801">
                  <c:v>42180</c:v>
                </c:pt>
                <c:pt idx="802">
                  <c:v>42181</c:v>
                </c:pt>
                <c:pt idx="803">
                  <c:v>42184</c:v>
                </c:pt>
                <c:pt idx="804">
                  <c:v>42185</c:v>
                </c:pt>
                <c:pt idx="805">
                  <c:v>42186</c:v>
                </c:pt>
                <c:pt idx="806">
                  <c:v>42187</c:v>
                </c:pt>
                <c:pt idx="807">
                  <c:v>42188</c:v>
                </c:pt>
                <c:pt idx="808">
                  <c:v>42191</c:v>
                </c:pt>
                <c:pt idx="809">
                  <c:v>42192</c:v>
                </c:pt>
                <c:pt idx="810">
                  <c:v>42193</c:v>
                </c:pt>
                <c:pt idx="811">
                  <c:v>42194</c:v>
                </c:pt>
                <c:pt idx="812">
                  <c:v>42195</c:v>
                </c:pt>
                <c:pt idx="813">
                  <c:v>42198</c:v>
                </c:pt>
                <c:pt idx="814">
                  <c:v>42199</c:v>
                </c:pt>
                <c:pt idx="815">
                  <c:v>42200</c:v>
                </c:pt>
                <c:pt idx="816">
                  <c:v>42201</c:v>
                </c:pt>
                <c:pt idx="817">
                  <c:v>42202</c:v>
                </c:pt>
                <c:pt idx="818">
                  <c:v>42205</c:v>
                </c:pt>
                <c:pt idx="819">
                  <c:v>42206</c:v>
                </c:pt>
                <c:pt idx="820">
                  <c:v>42207</c:v>
                </c:pt>
                <c:pt idx="821">
                  <c:v>42208</c:v>
                </c:pt>
                <c:pt idx="822">
                  <c:v>42209</c:v>
                </c:pt>
                <c:pt idx="823">
                  <c:v>42212</c:v>
                </c:pt>
                <c:pt idx="824">
                  <c:v>42213</c:v>
                </c:pt>
                <c:pt idx="825">
                  <c:v>42214</c:v>
                </c:pt>
                <c:pt idx="826">
                  <c:v>42215</c:v>
                </c:pt>
                <c:pt idx="827">
                  <c:v>42216</c:v>
                </c:pt>
                <c:pt idx="828">
                  <c:v>42219</c:v>
                </c:pt>
                <c:pt idx="829">
                  <c:v>42220</c:v>
                </c:pt>
                <c:pt idx="830">
                  <c:v>42221</c:v>
                </c:pt>
                <c:pt idx="831">
                  <c:v>42222</c:v>
                </c:pt>
                <c:pt idx="832">
                  <c:v>42223</c:v>
                </c:pt>
                <c:pt idx="833">
                  <c:v>42226</c:v>
                </c:pt>
                <c:pt idx="834">
                  <c:v>42227</c:v>
                </c:pt>
                <c:pt idx="835">
                  <c:v>42228</c:v>
                </c:pt>
                <c:pt idx="836">
                  <c:v>42229</c:v>
                </c:pt>
                <c:pt idx="837">
                  <c:v>42230</c:v>
                </c:pt>
                <c:pt idx="838">
                  <c:v>42233</c:v>
                </c:pt>
                <c:pt idx="839">
                  <c:v>42234</c:v>
                </c:pt>
                <c:pt idx="840">
                  <c:v>42235</c:v>
                </c:pt>
                <c:pt idx="841">
                  <c:v>42236</c:v>
                </c:pt>
                <c:pt idx="842">
                  <c:v>42237</c:v>
                </c:pt>
                <c:pt idx="843">
                  <c:v>42240</c:v>
                </c:pt>
                <c:pt idx="844">
                  <c:v>42241</c:v>
                </c:pt>
                <c:pt idx="845">
                  <c:v>42242</c:v>
                </c:pt>
                <c:pt idx="846">
                  <c:v>42243</c:v>
                </c:pt>
                <c:pt idx="847">
                  <c:v>42244</c:v>
                </c:pt>
                <c:pt idx="848">
                  <c:v>42247</c:v>
                </c:pt>
                <c:pt idx="849">
                  <c:v>42248</c:v>
                </c:pt>
                <c:pt idx="850">
                  <c:v>42249</c:v>
                </c:pt>
                <c:pt idx="851">
                  <c:v>42250</c:v>
                </c:pt>
                <c:pt idx="852">
                  <c:v>42251</c:v>
                </c:pt>
                <c:pt idx="853">
                  <c:v>42254</c:v>
                </c:pt>
                <c:pt idx="854">
                  <c:v>42255</c:v>
                </c:pt>
                <c:pt idx="855">
                  <c:v>42256</c:v>
                </c:pt>
                <c:pt idx="856">
                  <c:v>42257</c:v>
                </c:pt>
                <c:pt idx="857">
                  <c:v>42258</c:v>
                </c:pt>
                <c:pt idx="858">
                  <c:v>42261</c:v>
                </c:pt>
                <c:pt idx="859">
                  <c:v>42262</c:v>
                </c:pt>
                <c:pt idx="860">
                  <c:v>42263</c:v>
                </c:pt>
                <c:pt idx="861">
                  <c:v>42265</c:v>
                </c:pt>
                <c:pt idx="862">
                  <c:v>42268</c:v>
                </c:pt>
                <c:pt idx="863">
                  <c:v>42269</c:v>
                </c:pt>
                <c:pt idx="864">
                  <c:v>42270</c:v>
                </c:pt>
                <c:pt idx="865">
                  <c:v>42271</c:v>
                </c:pt>
                <c:pt idx="866">
                  <c:v>42275</c:v>
                </c:pt>
                <c:pt idx="867">
                  <c:v>42276</c:v>
                </c:pt>
                <c:pt idx="868">
                  <c:v>42277</c:v>
                </c:pt>
                <c:pt idx="869">
                  <c:v>42278</c:v>
                </c:pt>
                <c:pt idx="870">
                  <c:v>42282</c:v>
                </c:pt>
                <c:pt idx="871">
                  <c:v>42283</c:v>
                </c:pt>
                <c:pt idx="872">
                  <c:v>42284</c:v>
                </c:pt>
                <c:pt idx="873">
                  <c:v>42285</c:v>
                </c:pt>
                <c:pt idx="874">
                  <c:v>42286</c:v>
                </c:pt>
                <c:pt idx="875">
                  <c:v>42289</c:v>
                </c:pt>
                <c:pt idx="876">
                  <c:v>42290</c:v>
                </c:pt>
                <c:pt idx="877">
                  <c:v>42291</c:v>
                </c:pt>
                <c:pt idx="878">
                  <c:v>42292</c:v>
                </c:pt>
                <c:pt idx="879">
                  <c:v>42293</c:v>
                </c:pt>
                <c:pt idx="880">
                  <c:v>42296</c:v>
                </c:pt>
                <c:pt idx="881">
                  <c:v>42297</c:v>
                </c:pt>
                <c:pt idx="882">
                  <c:v>42298</c:v>
                </c:pt>
                <c:pt idx="883">
                  <c:v>42300</c:v>
                </c:pt>
                <c:pt idx="884">
                  <c:v>42303</c:v>
                </c:pt>
                <c:pt idx="885">
                  <c:v>42304</c:v>
                </c:pt>
                <c:pt idx="886">
                  <c:v>42305</c:v>
                </c:pt>
                <c:pt idx="887">
                  <c:v>42306</c:v>
                </c:pt>
                <c:pt idx="888">
                  <c:v>42307</c:v>
                </c:pt>
                <c:pt idx="889">
                  <c:v>42310</c:v>
                </c:pt>
                <c:pt idx="890">
                  <c:v>42311</c:v>
                </c:pt>
                <c:pt idx="891">
                  <c:v>42312</c:v>
                </c:pt>
                <c:pt idx="892">
                  <c:v>42313</c:v>
                </c:pt>
                <c:pt idx="893">
                  <c:v>42314</c:v>
                </c:pt>
                <c:pt idx="894">
                  <c:v>42317</c:v>
                </c:pt>
                <c:pt idx="895">
                  <c:v>42318</c:v>
                </c:pt>
                <c:pt idx="896">
                  <c:v>42319</c:v>
                </c:pt>
                <c:pt idx="897">
                  <c:v>42321</c:v>
                </c:pt>
                <c:pt idx="898">
                  <c:v>42324</c:v>
                </c:pt>
                <c:pt idx="899">
                  <c:v>42325</c:v>
                </c:pt>
                <c:pt idx="900">
                  <c:v>42326</c:v>
                </c:pt>
                <c:pt idx="901">
                  <c:v>42327</c:v>
                </c:pt>
                <c:pt idx="902">
                  <c:v>42328</c:v>
                </c:pt>
                <c:pt idx="903">
                  <c:v>42331</c:v>
                </c:pt>
                <c:pt idx="904">
                  <c:v>42332</c:v>
                </c:pt>
                <c:pt idx="905">
                  <c:v>42334</c:v>
                </c:pt>
                <c:pt idx="906">
                  <c:v>42335</c:v>
                </c:pt>
                <c:pt idx="907">
                  <c:v>42338</c:v>
                </c:pt>
                <c:pt idx="908">
                  <c:v>42339</c:v>
                </c:pt>
                <c:pt idx="909">
                  <c:v>42340</c:v>
                </c:pt>
                <c:pt idx="910">
                  <c:v>42341</c:v>
                </c:pt>
                <c:pt idx="911">
                  <c:v>42342</c:v>
                </c:pt>
                <c:pt idx="912">
                  <c:v>42345</c:v>
                </c:pt>
                <c:pt idx="913">
                  <c:v>42346</c:v>
                </c:pt>
                <c:pt idx="914">
                  <c:v>42347</c:v>
                </c:pt>
                <c:pt idx="915">
                  <c:v>42348</c:v>
                </c:pt>
                <c:pt idx="916">
                  <c:v>42349</c:v>
                </c:pt>
                <c:pt idx="917">
                  <c:v>42352</c:v>
                </c:pt>
                <c:pt idx="918">
                  <c:v>42353</c:v>
                </c:pt>
                <c:pt idx="919">
                  <c:v>42354</c:v>
                </c:pt>
                <c:pt idx="920">
                  <c:v>42355</c:v>
                </c:pt>
                <c:pt idx="921">
                  <c:v>42356</c:v>
                </c:pt>
                <c:pt idx="922">
                  <c:v>42359</c:v>
                </c:pt>
                <c:pt idx="923">
                  <c:v>42360</c:v>
                </c:pt>
                <c:pt idx="924">
                  <c:v>42361</c:v>
                </c:pt>
                <c:pt idx="925">
                  <c:v>42362</c:v>
                </c:pt>
                <c:pt idx="926">
                  <c:v>42366</c:v>
                </c:pt>
                <c:pt idx="927">
                  <c:v>42367</c:v>
                </c:pt>
                <c:pt idx="928">
                  <c:v>42368</c:v>
                </c:pt>
                <c:pt idx="929">
                  <c:v>42369</c:v>
                </c:pt>
                <c:pt idx="930">
                  <c:v>42005</c:v>
                </c:pt>
                <c:pt idx="931">
                  <c:v>42006</c:v>
                </c:pt>
                <c:pt idx="932">
                  <c:v>42009</c:v>
                </c:pt>
                <c:pt idx="933">
                  <c:v>42010</c:v>
                </c:pt>
                <c:pt idx="934">
                  <c:v>42011</c:v>
                </c:pt>
                <c:pt idx="935">
                  <c:v>42012</c:v>
                </c:pt>
                <c:pt idx="936">
                  <c:v>42013</c:v>
                </c:pt>
                <c:pt idx="937">
                  <c:v>42016</c:v>
                </c:pt>
                <c:pt idx="938">
                  <c:v>42017</c:v>
                </c:pt>
                <c:pt idx="939">
                  <c:v>42018</c:v>
                </c:pt>
                <c:pt idx="940">
                  <c:v>42019</c:v>
                </c:pt>
                <c:pt idx="941">
                  <c:v>42020</c:v>
                </c:pt>
                <c:pt idx="942">
                  <c:v>42023</c:v>
                </c:pt>
                <c:pt idx="943">
                  <c:v>42024</c:v>
                </c:pt>
                <c:pt idx="944">
                  <c:v>42025</c:v>
                </c:pt>
                <c:pt idx="945">
                  <c:v>42026</c:v>
                </c:pt>
                <c:pt idx="946">
                  <c:v>42027</c:v>
                </c:pt>
                <c:pt idx="947">
                  <c:v>42031</c:v>
                </c:pt>
                <c:pt idx="948">
                  <c:v>42032</c:v>
                </c:pt>
                <c:pt idx="949">
                  <c:v>42033</c:v>
                </c:pt>
                <c:pt idx="950">
                  <c:v>42034</c:v>
                </c:pt>
                <c:pt idx="951">
                  <c:v>42037</c:v>
                </c:pt>
                <c:pt idx="952">
                  <c:v>42038</c:v>
                </c:pt>
                <c:pt idx="953">
                  <c:v>42039</c:v>
                </c:pt>
                <c:pt idx="954">
                  <c:v>42040</c:v>
                </c:pt>
                <c:pt idx="955">
                  <c:v>42041</c:v>
                </c:pt>
                <c:pt idx="956">
                  <c:v>42044</c:v>
                </c:pt>
                <c:pt idx="957">
                  <c:v>42045</c:v>
                </c:pt>
                <c:pt idx="958">
                  <c:v>42046</c:v>
                </c:pt>
                <c:pt idx="959">
                  <c:v>42047</c:v>
                </c:pt>
                <c:pt idx="960">
                  <c:v>42048</c:v>
                </c:pt>
                <c:pt idx="961">
                  <c:v>42051</c:v>
                </c:pt>
                <c:pt idx="962">
                  <c:v>42053</c:v>
                </c:pt>
                <c:pt idx="963">
                  <c:v>42054</c:v>
                </c:pt>
                <c:pt idx="964">
                  <c:v>42055</c:v>
                </c:pt>
                <c:pt idx="965">
                  <c:v>42058</c:v>
                </c:pt>
                <c:pt idx="966">
                  <c:v>42059</c:v>
                </c:pt>
                <c:pt idx="967">
                  <c:v>42060</c:v>
                </c:pt>
                <c:pt idx="968">
                  <c:v>42061</c:v>
                </c:pt>
                <c:pt idx="969">
                  <c:v>42062</c:v>
                </c:pt>
                <c:pt idx="970">
                  <c:v>42063</c:v>
                </c:pt>
                <c:pt idx="971">
                  <c:v>42065</c:v>
                </c:pt>
                <c:pt idx="972">
                  <c:v>42066</c:v>
                </c:pt>
                <c:pt idx="973">
                  <c:v>42067</c:v>
                </c:pt>
                <c:pt idx="974">
                  <c:v>42068</c:v>
                </c:pt>
                <c:pt idx="975">
                  <c:v>42072</c:v>
                </c:pt>
                <c:pt idx="976">
                  <c:v>42073</c:v>
                </c:pt>
                <c:pt idx="977">
                  <c:v>42074</c:v>
                </c:pt>
                <c:pt idx="978">
                  <c:v>42075</c:v>
                </c:pt>
                <c:pt idx="979">
                  <c:v>42076</c:v>
                </c:pt>
                <c:pt idx="980">
                  <c:v>42079</c:v>
                </c:pt>
                <c:pt idx="981">
                  <c:v>42080</c:v>
                </c:pt>
                <c:pt idx="982">
                  <c:v>42081</c:v>
                </c:pt>
                <c:pt idx="983">
                  <c:v>42082</c:v>
                </c:pt>
                <c:pt idx="984">
                  <c:v>42083</c:v>
                </c:pt>
                <c:pt idx="985">
                  <c:v>42086</c:v>
                </c:pt>
                <c:pt idx="986">
                  <c:v>42087</c:v>
                </c:pt>
                <c:pt idx="987">
                  <c:v>42088</c:v>
                </c:pt>
                <c:pt idx="988">
                  <c:v>42089</c:v>
                </c:pt>
                <c:pt idx="989">
                  <c:v>42090</c:v>
                </c:pt>
                <c:pt idx="990">
                  <c:v>42093</c:v>
                </c:pt>
                <c:pt idx="991">
                  <c:v>42094</c:v>
                </c:pt>
                <c:pt idx="992">
                  <c:v>42095</c:v>
                </c:pt>
                <c:pt idx="993">
                  <c:v>42100</c:v>
                </c:pt>
                <c:pt idx="994">
                  <c:v>42101</c:v>
                </c:pt>
                <c:pt idx="995">
                  <c:v>42102</c:v>
                </c:pt>
                <c:pt idx="996">
                  <c:v>42103</c:v>
                </c:pt>
                <c:pt idx="997">
                  <c:v>42104</c:v>
                </c:pt>
                <c:pt idx="998">
                  <c:v>42107</c:v>
                </c:pt>
                <c:pt idx="999">
                  <c:v>42109</c:v>
                </c:pt>
                <c:pt idx="1000">
                  <c:v>42110</c:v>
                </c:pt>
                <c:pt idx="1001">
                  <c:v>42111</c:v>
                </c:pt>
                <c:pt idx="1002">
                  <c:v>42114</c:v>
                </c:pt>
                <c:pt idx="1003">
                  <c:v>42115</c:v>
                </c:pt>
                <c:pt idx="1004">
                  <c:v>42116</c:v>
                </c:pt>
                <c:pt idx="1005">
                  <c:v>42117</c:v>
                </c:pt>
                <c:pt idx="1006">
                  <c:v>42118</c:v>
                </c:pt>
                <c:pt idx="1007">
                  <c:v>42121</c:v>
                </c:pt>
                <c:pt idx="1008">
                  <c:v>42122</c:v>
                </c:pt>
                <c:pt idx="1009">
                  <c:v>42123</c:v>
                </c:pt>
                <c:pt idx="1010">
                  <c:v>42124</c:v>
                </c:pt>
                <c:pt idx="1011">
                  <c:v>42128</c:v>
                </c:pt>
                <c:pt idx="1012">
                  <c:v>42129</c:v>
                </c:pt>
                <c:pt idx="1013">
                  <c:v>42130</c:v>
                </c:pt>
                <c:pt idx="1014">
                  <c:v>42131</c:v>
                </c:pt>
                <c:pt idx="1015">
                  <c:v>42132</c:v>
                </c:pt>
                <c:pt idx="1016">
                  <c:v>42135</c:v>
                </c:pt>
                <c:pt idx="1017">
                  <c:v>42136</c:v>
                </c:pt>
                <c:pt idx="1018">
                  <c:v>42137</c:v>
                </c:pt>
                <c:pt idx="1019">
                  <c:v>42138</c:v>
                </c:pt>
                <c:pt idx="1020">
                  <c:v>42139</c:v>
                </c:pt>
                <c:pt idx="1021">
                  <c:v>42142</c:v>
                </c:pt>
                <c:pt idx="1022">
                  <c:v>42143</c:v>
                </c:pt>
                <c:pt idx="1023">
                  <c:v>42144</c:v>
                </c:pt>
                <c:pt idx="1024">
                  <c:v>42145</c:v>
                </c:pt>
                <c:pt idx="1025">
                  <c:v>42146</c:v>
                </c:pt>
                <c:pt idx="1026">
                  <c:v>42149</c:v>
                </c:pt>
                <c:pt idx="1027">
                  <c:v>42150</c:v>
                </c:pt>
                <c:pt idx="1028">
                  <c:v>42151</c:v>
                </c:pt>
                <c:pt idx="1029">
                  <c:v>42152</c:v>
                </c:pt>
                <c:pt idx="1030">
                  <c:v>42153</c:v>
                </c:pt>
                <c:pt idx="1031">
                  <c:v>42156</c:v>
                </c:pt>
                <c:pt idx="1032">
                  <c:v>42157</c:v>
                </c:pt>
                <c:pt idx="1033">
                  <c:v>42158</c:v>
                </c:pt>
                <c:pt idx="1034">
                  <c:v>42159</c:v>
                </c:pt>
                <c:pt idx="1035">
                  <c:v>42160</c:v>
                </c:pt>
                <c:pt idx="1036">
                  <c:v>42163</c:v>
                </c:pt>
                <c:pt idx="1037">
                  <c:v>42164</c:v>
                </c:pt>
                <c:pt idx="1038">
                  <c:v>42165</c:v>
                </c:pt>
                <c:pt idx="1039">
                  <c:v>42166</c:v>
                </c:pt>
                <c:pt idx="1040">
                  <c:v>42167</c:v>
                </c:pt>
                <c:pt idx="1041">
                  <c:v>42170</c:v>
                </c:pt>
                <c:pt idx="1042">
                  <c:v>42171</c:v>
                </c:pt>
                <c:pt idx="1043">
                  <c:v>42172</c:v>
                </c:pt>
                <c:pt idx="1044">
                  <c:v>42173</c:v>
                </c:pt>
                <c:pt idx="1045">
                  <c:v>42174</c:v>
                </c:pt>
                <c:pt idx="1046">
                  <c:v>42177</c:v>
                </c:pt>
                <c:pt idx="1047">
                  <c:v>42178</c:v>
                </c:pt>
                <c:pt idx="1048">
                  <c:v>42179</c:v>
                </c:pt>
                <c:pt idx="1049">
                  <c:v>42180</c:v>
                </c:pt>
                <c:pt idx="1050">
                  <c:v>42181</c:v>
                </c:pt>
                <c:pt idx="1051">
                  <c:v>42184</c:v>
                </c:pt>
                <c:pt idx="1052">
                  <c:v>42185</c:v>
                </c:pt>
                <c:pt idx="1053">
                  <c:v>42186</c:v>
                </c:pt>
                <c:pt idx="1054">
                  <c:v>42187</c:v>
                </c:pt>
                <c:pt idx="1055">
                  <c:v>42188</c:v>
                </c:pt>
                <c:pt idx="1056">
                  <c:v>42191</c:v>
                </c:pt>
                <c:pt idx="1057">
                  <c:v>42192</c:v>
                </c:pt>
                <c:pt idx="1058">
                  <c:v>42193</c:v>
                </c:pt>
                <c:pt idx="1059">
                  <c:v>42194</c:v>
                </c:pt>
                <c:pt idx="1060">
                  <c:v>42195</c:v>
                </c:pt>
                <c:pt idx="1061">
                  <c:v>42198</c:v>
                </c:pt>
                <c:pt idx="1062">
                  <c:v>42199</c:v>
                </c:pt>
                <c:pt idx="1063">
                  <c:v>42200</c:v>
                </c:pt>
                <c:pt idx="1064">
                  <c:v>42201</c:v>
                </c:pt>
                <c:pt idx="1065">
                  <c:v>42202</c:v>
                </c:pt>
                <c:pt idx="1066">
                  <c:v>42205</c:v>
                </c:pt>
                <c:pt idx="1067">
                  <c:v>42206</c:v>
                </c:pt>
                <c:pt idx="1068">
                  <c:v>42207</c:v>
                </c:pt>
                <c:pt idx="1069">
                  <c:v>42208</c:v>
                </c:pt>
                <c:pt idx="1070">
                  <c:v>42209</c:v>
                </c:pt>
                <c:pt idx="1071">
                  <c:v>42212</c:v>
                </c:pt>
                <c:pt idx="1072">
                  <c:v>42213</c:v>
                </c:pt>
                <c:pt idx="1073">
                  <c:v>42214</c:v>
                </c:pt>
                <c:pt idx="1074">
                  <c:v>42215</c:v>
                </c:pt>
                <c:pt idx="1075">
                  <c:v>42216</c:v>
                </c:pt>
                <c:pt idx="1076">
                  <c:v>42219</c:v>
                </c:pt>
                <c:pt idx="1077">
                  <c:v>42220</c:v>
                </c:pt>
                <c:pt idx="1078">
                  <c:v>42221</c:v>
                </c:pt>
                <c:pt idx="1079">
                  <c:v>42222</c:v>
                </c:pt>
                <c:pt idx="1080">
                  <c:v>42223</c:v>
                </c:pt>
                <c:pt idx="1081">
                  <c:v>42226</c:v>
                </c:pt>
                <c:pt idx="1082">
                  <c:v>42227</c:v>
                </c:pt>
                <c:pt idx="1083">
                  <c:v>42228</c:v>
                </c:pt>
                <c:pt idx="1084">
                  <c:v>42229</c:v>
                </c:pt>
                <c:pt idx="1085">
                  <c:v>42230</c:v>
                </c:pt>
                <c:pt idx="1086">
                  <c:v>42233</c:v>
                </c:pt>
                <c:pt idx="1087">
                  <c:v>42234</c:v>
                </c:pt>
                <c:pt idx="1088">
                  <c:v>42235</c:v>
                </c:pt>
                <c:pt idx="1089">
                  <c:v>42236</c:v>
                </c:pt>
                <c:pt idx="1090">
                  <c:v>42237</c:v>
                </c:pt>
                <c:pt idx="1091">
                  <c:v>42240</c:v>
                </c:pt>
                <c:pt idx="1092">
                  <c:v>42241</c:v>
                </c:pt>
                <c:pt idx="1093">
                  <c:v>42242</c:v>
                </c:pt>
                <c:pt idx="1094">
                  <c:v>42243</c:v>
                </c:pt>
                <c:pt idx="1095">
                  <c:v>42244</c:v>
                </c:pt>
                <c:pt idx="1096">
                  <c:v>42247</c:v>
                </c:pt>
                <c:pt idx="1097">
                  <c:v>42248</c:v>
                </c:pt>
                <c:pt idx="1098">
                  <c:v>42249</c:v>
                </c:pt>
                <c:pt idx="1099">
                  <c:v>42250</c:v>
                </c:pt>
                <c:pt idx="1100">
                  <c:v>42251</c:v>
                </c:pt>
                <c:pt idx="1101">
                  <c:v>42254</c:v>
                </c:pt>
                <c:pt idx="1102">
                  <c:v>42255</c:v>
                </c:pt>
                <c:pt idx="1103">
                  <c:v>42256</c:v>
                </c:pt>
                <c:pt idx="1104">
                  <c:v>42257</c:v>
                </c:pt>
                <c:pt idx="1105">
                  <c:v>42258</c:v>
                </c:pt>
                <c:pt idx="1106">
                  <c:v>42261</c:v>
                </c:pt>
                <c:pt idx="1107">
                  <c:v>42262</c:v>
                </c:pt>
                <c:pt idx="1108">
                  <c:v>42263</c:v>
                </c:pt>
                <c:pt idx="1109">
                  <c:v>42265</c:v>
                </c:pt>
                <c:pt idx="1110">
                  <c:v>42268</c:v>
                </c:pt>
                <c:pt idx="1111">
                  <c:v>42269</c:v>
                </c:pt>
                <c:pt idx="1112">
                  <c:v>42270</c:v>
                </c:pt>
                <c:pt idx="1113">
                  <c:v>42271</c:v>
                </c:pt>
                <c:pt idx="1114">
                  <c:v>42275</c:v>
                </c:pt>
                <c:pt idx="1115">
                  <c:v>42276</c:v>
                </c:pt>
                <c:pt idx="1116">
                  <c:v>42277</c:v>
                </c:pt>
                <c:pt idx="1117">
                  <c:v>42278</c:v>
                </c:pt>
                <c:pt idx="1118">
                  <c:v>42282</c:v>
                </c:pt>
                <c:pt idx="1119">
                  <c:v>42283</c:v>
                </c:pt>
                <c:pt idx="1120">
                  <c:v>42284</c:v>
                </c:pt>
                <c:pt idx="1121">
                  <c:v>42285</c:v>
                </c:pt>
                <c:pt idx="1122">
                  <c:v>42286</c:v>
                </c:pt>
                <c:pt idx="1123">
                  <c:v>42289</c:v>
                </c:pt>
                <c:pt idx="1124">
                  <c:v>42290</c:v>
                </c:pt>
                <c:pt idx="1125">
                  <c:v>42291</c:v>
                </c:pt>
                <c:pt idx="1126">
                  <c:v>42292</c:v>
                </c:pt>
                <c:pt idx="1127">
                  <c:v>42293</c:v>
                </c:pt>
                <c:pt idx="1128">
                  <c:v>42296</c:v>
                </c:pt>
                <c:pt idx="1129">
                  <c:v>42297</c:v>
                </c:pt>
                <c:pt idx="1130">
                  <c:v>42298</c:v>
                </c:pt>
                <c:pt idx="1131">
                  <c:v>42300</c:v>
                </c:pt>
                <c:pt idx="1132">
                  <c:v>42303</c:v>
                </c:pt>
                <c:pt idx="1133">
                  <c:v>42304</c:v>
                </c:pt>
                <c:pt idx="1134">
                  <c:v>42305</c:v>
                </c:pt>
                <c:pt idx="1135">
                  <c:v>42306</c:v>
                </c:pt>
                <c:pt idx="1136">
                  <c:v>42307</c:v>
                </c:pt>
                <c:pt idx="1137">
                  <c:v>42310</c:v>
                </c:pt>
                <c:pt idx="1138">
                  <c:v>42311</c:v>
                </c:pt>
                <c:pt idx="1139">
                  <c:v>42312</c:v>
                </c:pt>
                <c:pt idx="1140">
                  <c:v>42313</c:v>
                </c:pt>
                <c:pt idx="1141">
                  <c:v>42314</c:v>
                </c:pt>
                <c:pt idx="1142">
                  <c:v>42317</c:v>
                </c:pt>
                <c:pt idx="1143">
                  <c:v>42318</c:v>
                </c:pt>
                <c:pt idx="1144">
                  <c:v>42319</c:v>
                </c:pt>
                <c:pt idx="1145">
                  <c:v>42321</c:v>
                </c:pt>
                <c:pt idx="1146">
                  <c:v>42324</c:v>
                </c:pt>
                <c:pt idx="1147">
                  <c:v>42325</c:v>
                </c:pt>
                <c:pt idx="1148">
                  <c:v>42326</c:v>
                </c:pt>
                <c:pt idx="1149">
                  <c:v>42327</c:v>
                </c:pt>
                <c:pt idx="1150">
                  <c:v>42328</c:v>
                </c:pt>
                <c:pt idx="1151">
                  <c:v>42331</c:v>
                </c:pt>
                <c:pt idx="1152">
                  <c:v>42332</c:v>
                </c:pt>
                <c:pt idx="1153">
                  <c:v>42334</c:v>
                </c:pt>
                <c:pt idx="1154">
                  <c:v>42335</c:v>
                </c:pt>
                <c:pt idx="1155">
                  <c:v>42338</c:v>
                </c:pt>
                <c:pt idx="1156">
                  <c:v>42339</c:v>
                </c:pt>
                <c:pt idx="1157">
                  <c:v>42340</c:v>
                </c:pt>
                <c:pt idx="1158">
                  <c:v>42341</c:v>
                </c:pt>
                <c:pt idx="1159">
                  <c:v>42342</c:v>
                </c:pt>
                <c:pt idx="1160">
                  <c:v>42345</c:v>
                </c:pt>
                <c:pt idx="1161">
                  <c:v>42346</c:v>
                </c:pt>
                <c:pt idx="1162">
                  <c:v>42347</c:v>
                </c:pt>
                <c:pt idx="1163">
                  <c:v>42348</c:v>
                </c:pt>
                <c:pt idx="1164">
                  <c:v>42349</c:v>
                </c:pt>
                <c:pt idx="1165">
                  <c:v>42352</c:v>
                </c:pt>
                <c:pt idx="1166">
                  <c:v>42353</c:v>
                </c:pt>
                <c:pt idx="1167">
                  <c:v>42354</c:v>
                </c:pt>
                <c:pt idx="1168">
                  <c:v>42355</c:v>
                </c:pt>
                <c:pt idx="1169">
                  <c:v>42356</c:v>
                </c:pt>
                <c:pt idx="1170">
                  <c:v>42359</c:v>
                </c:pt>
                <c:pt idx="1171">
                  <c:v>42360</c:v>
                </c:pt>
                <c:pt idx="1172">
                  <c:v>42361</c:v>
                </c:pt>
                <c:pt idx="1173">
                  <c:v>42362</c:v>
                </c:pt>
                <c:pt idx="1174">
                  <c:v>42366</c:v>
                </c:pt>
                <c:pt idx="1175">
                  <c:v>42367</c:v>
                </c:pt>
                <c:pt idx="1176">
                  <c:v>42368</c:v>
                </c:pt>
                <c:pt idx="1177">
                  <c:v>42369</c:v>
                </c:pt>
                <c:pt idx="1178">
                  <c:v>42370</c:v>
                </c:pt>
                <c:pt idx="1179">
                  <c:v>42373</c:v>
                </c:pt>
                <c:pt idx="1180">
                  <c:v>42374</c:v>
                </c:pt>
                <c:pt idx="1181">
                  <c:v>42375</c:v>
                </c:pt>
                <c:pt idx="1182">
                  <c:v>42376</c:v>
                </c:pt>
                <c:pt idx="1183">
                  <c:v>42377</c:v>
                </c:pt>
                <c:pt idx="1184">
                  <c:v>42380</c:v>
                </c:pt>
                <c:pt idx="1185">
                  <c:v>42381</c:v>
                </c:pt>
                <c:pt idx="1186">
                  <c:v>42382</c:v>
                </c:pt>
                <c:pt idx="1187">
                  <c:v>42383</c:v>
                </c:pt>
                <c:pt idx="1188">
                  <c:v>42384</c:v>
                </c:pt>
                <c:pt idx="1189">
                  <c:v>42387</c:v>
                </c:pt>
                <c:pt idx="1190">
                  <c:v>42388</c:v>
                </c:pt>
                <c:pt idx="1191">
                  <c:v>42389</c:v>
                </c:pt>
                <c:pt idx="1192">
                  <c:v>42390</c:v>
                </c:pt>
                <c:pt idx="1193">
                  <c:v>42391</c:v>
                </c:pt>
                <c:pt idx="1194">
                  <c:v>42394</c:v>
                </c:pt>
                <c:pt idx="1195">
                  <c:v>42396</c:v>
                </c:pt>
                <c:pt idx="1196">
                  <c:v>42397</c:v>
                </c:pt>
                <c:pt idx="1197">
                  <c:v>42398</c:v>
                </c:pt>
                <c:pt idx="1198">
                  <c:v>42401</c:v>
                </c:pt>
                <c:pt idx="1199">
                  <c:v>42402</c:v>
                </c:pt>
                <c:pt idx="1200">
                  <c:v>42403</c:v>
                </c:pt>
                <c:pt idx="1201">
                  <c:v>42404</c:v>
                </c:pt>
                <c:pt idx="1202">
                  <c:v>42405</c:v>
                </c:pt>
                <c:pt idx="1203">
                  <c:v>42408</c:v>
                </c:pt>
                <c:pt idx="1204">
                  <c:v>42409</c:v>
                </c:pt>
                <c:pt idx="1205">
                  <c:v>42410</c:v>
                </c:pt>
                <c:pt idx="1206">
                  <c:v>42411</c:v>
                </c:pt>
                <c:pt idx="1207">
                  <c:v>42412</c:v>
                </c:pt>
                <c:pt idx="1208">
                  <c:v>42415</c:v>
                </c:pt>
                <c:pt idx="1209">
                  <c:v>42416</c:v>
                </c:pt>
                <c:pt idx="1210">
                  <c:v>42417</c:v>
                </c:pt>
                <c:pt idx="1211">
                  <c:v>42418</c:v>
                </c:pt>
                <c:pt idx="1212">
                  <c:v>42419</c:v>
                </c:pt>
                <c:pt idx="1213">
                  <c:v>42422</c:v>
                </c:pt>
                <c:pt idx="1214">
                  <c:v>42423</c:v>
                </c:pt>
                <c:pt idx="1215">
                  <c:v>42424</c:v>
                </c:pt>
                <c:pt idx="1216">
                  <c:v>42425</c:v>
                </c:pt>
                <c:pt idx="1217">
                  <c:v>42426</c:v>
                </c:pt>
                <c:pt idx="1218">
                  <c:v>42429</c:v>
                </c:pt>
                <c:pt idx="1219">
                  <c:v>42430</c:v>
                </c:pt>
                <c:pt idx="1220">
                  <c:v>42431</c:v>
                </c:pt>
                <c:pt idx="1221">
                  <c:v>42432</c:v>
                </c:pt>
                <c:pt idx="1222">
                  <c:v>42433</c:v>
                </c:pt>
                <c:pt idx="1223">
                  <c:v>42437</c:v>
                </c:pt>
                <c:pt idx="1224">
                  <c:v>42438</c:v>
                </c:pt>
                <c:pt idx="1225">
                  <c:v>42439</c:v>
                </c:pt>
                <c:pt idx="1226">
                  <c:v>42440</c:v>
                </c:pt>
                <c:pt idx="1227">
                  <c:v>42443</c:v>
                </c:pt>
                <c:pt idx="1228">
                  <c:v>42444</c:v>
                </c:pt>
                <c:pt idx="1229">
                  <c:v>42445</c:v>
                </c:pt>
                <c:pt idx="1230">
                  <c:v>42446</c:v>
                </c:pt>
                <c:pt idx="1231">
                  <c:v>42447</c:v>
                </c:pt>
                <c:pt idx="1232">
                  <c:v>42450</c:v>
                </c:pt>
                <c:pt idx="1233">
                  <c:v>42451</c:v>
                </c:pt>
                <c:pt idx="1234">
                  <c:v>42452</c:v>
                </c:pt>
                <c:pt idx="1235">
                  <c:v>42457</c:v>
                </c:pt>
                <c:pt idx="1236">
                  <c:v>42458</c:v>
                </c:pt>
                <c:pt idx="1237">
                  <c:v>42459</c:v>
                </c:pt>
                <c:pt idx="1238">
                  <c:v>42460</c:v>
                </c:pt>
                <c:pt idx="1239">
                  <c:v>42461</c:v>
                </c:pt>
                <c:pt idx="1240">
                  <c:v>42464</c:v>
                </c:pt>
                <c:pt idx="1241">
                  <c:v>42465</c:v>
                </c:pt>
                <c:pt idx="1242">
                  <c:v>42466</c:v>
                </c:pt>
                <c:pt idx="1243">
                  <c:v>42467</c:v>
                </c:pt>
                <c:pt idx="1244">
                  <c:v>42468</c:v>
                </c:pt>
                <c:pt idx="1245">
                  <c:v>42471</c:v>
                </c:pt>
                <c:pt idx="1246">
                  <c:v>42472</c:v>
                </c:pt>
                <c:pt idx="1247">
                  <c:v>42473</c:v>
                </c:pt>
                <c:pt idx="1248">
                  <c:v>42478</c:v>
                </c:pt>
                <c:pt idx="1249">
                  <c:v>42480</c:v>
                </c:pt>
                <c:pt idx="1250">
                  <c:v>42481</c:v>
                </c:pt>
                <c:pt idx="1251">
                  <c:v>42482</c:v>
                </c:pt>
                <c:pt idx="1252">
                  <c:v>42485</c:v>
                </c:pt>
                <c:pt idx="1253">
                  <c:v>42486</c:v>
                </c:pt>
                <c:pt idx="1254">
                  <c:v>42487</c:v>
                </c:pt>
                <c:pt idx="1255">
                  <c:v>42488</c:v>
                </c:pt>
                <c:pt idx="1256">
                  <c:v>42489</c:v>
                </c:pt>
                <c:pt idx="1257">
                  <c:v>42492</c:v>
                </c:pt>
                <c:pt idx="1258">
                  <c:v>42493</c:v>
                </c:pt>
                <c:pt idx="1259">
                  <c:v>42494</c:v>
                </c:pt>
                <c:pt idx="1260">
                  <c:v>42495</c:v>
                </c:pt>
                <c:pt idx="1261">
                  <c:v>42496</c:v>
                </c:pt>
                <c:pt idx="1262">
                  <c:v>42499</c:v>
                </c:pt>
                <c:pt idx="1263">
                  <c:v>42500</c:v>
                </c:pt>
                <c:pt idx="1264">
                  <c:v>42501</c:v>
                </c:pt>
                <c:pt idx="1265">
                  <c:v>42502</c:v>
                </c:pt>
                <c:pt idx="1266">
                  <c:v>42503</c:v>
                </c:pt>
                <c:pt idx="1267">
                  <c:v>42506</c:v>
                </c:pt>
                <c:pt idx="1268">
                  <c:v>42507</c:v>
                </c:pt>
                <c:pt idx="1269">
                  <c:v>42508</c:v>
                </c:pt>
                <c:pt idx="1270">
                  <c:v>42509</c:v>
                </c:pt>
                <c:pt idx="1271">
                  <c:v>42510</c:v>
                </c:pt>
                <c:pt idx="1272">
                  <c:v>42513</c:v>
                </c:pt>
                <c:pt idx="1273">
                  <c:v>42514</c:v>
                </c:pt>
                <c:pt idx="1274">
                  <c:v>42515</c:v>
                </c:pt>
                <c:pt idx="1275">
                  <c:v>42516</c:v>
                </c:pt>
                <c:pt idx="1276">
                  <c:v>42517</c:v>
                </c:pt>
                <c:pt idx="1277">
                  <c:v>42520</c:v>
                </c:pt>
                <c:pt idx="1278">
                  <c:v>42521</c:v>
                </c:pt>
                <c:pt idx="1279">
                  <c:v>42522</c:v>
                </c:pt>
                <c:pt idx="1280">
                  <c:v>42523</c:v>
                </c:pt>
                <c:pt idx="1281">
                  <c:v>42524</c:v>
                </c:pt>
                <c:pt idx="1282">
                  <c:v>42527</c:v>
                </c:pt>
                <c:pt idx="1283">
                  <c:v>42528</c:v>
                </c:pt>
                <c:pt idx="1284">
                  <c:v>42529</c:v>
                </c:pt>
                <c:pt idx="1285">
                  <c:v>42530</c:v>
                </c:pt>
                <c:pt idx="1286">
                  <c:v>42531</c:v>
                </c:pt>
                <c:pt idx="1287">
                  <c:v>42534</c:v>
                </c:pt>
                <c:pt idx="1288">
                  <c:v>42535</c:v>
                </c:pt>
                <c:pt idx="1289">
                  <c:v>42536</c:v>
                </c:pt>
                <c:pt idx="1290">
                  <c:v>42537</c:v>
                </c:pt>
                <c:pt idx="1291">
                  <c:v>42538</c:v>
                </c:pt>
                <c:pt idx="1292">
                  <c:v>42541</c:v>
                </c:pt>
                <c:pt idx="1293">
                  <c:v>42542</c:v>
                </c:pt>
                <c:pt idx="1294">
                  <c:v>42543</c:v>
                </c:pt>
                <c:pt idx="1295">
                  <c:v>42544</c:v>
                </c:pt>
                <c:pt idx="1296">
                  <c:v>42545</c:v>
                </c:pt>
                <c:pt idx="1297">
                  <c:v>42548</c:v>
                </c:pt>
                <c:pt idx="1298">
                  <c:v>42549</c:v>
                </c:pt>
                <c:pt idx="1299">
                  <c:v>42550</c:v>
                </c:pt>
                <c:pt idx="1300">
                  <c:v>42551</c:v>
                </c:pt>
                <c:pt idx="1301">
                  <c:v>42552</c:v>
                </c:pt>
                <c:pt idx="1302">
                  <c:v>42555</c:v>
                </c:pt>
                <c:pt idx="1303">
                  <c:v>42556</c:v>
                </c:pt>
                <c:pt idx="1304">
                  <c:v>42558</c:v>
                </c:pt>
                <c:pt idx="1305">
                  <c:v>42559</c:v>
                </c:pt>
                <c:pt idx="1306">
                  <c:v>42562</c:v>
                </c:pt>
                <c:pt idx="1307">
                  <c:v>42563</c:v>
                </c:pt>
                <c:pt idx="1308">
                  <c:v>42564</c:v>
                </c:pt>
                <c:pt idx="1309">
                  <c:v>42565</c:v>
                </c:pt>
                <c:pt idx="1310">
                  <c:v>42566</c:v>
                </c:pt>
                <c:pt idx="1311">
                  <c:v>42569</c:v>
                </c:pt>
                <c:pt idx="1312">
                  <c:v>42570</c:v>
                </c:pt>
                <c:pt idx="1313">
                  <c:v>42571</c:v>
                </c:pt>
                <c:pt idx="1314">
                  <c:v>42572</c:v>
                </c:pt>
                <c:pt idx="1315">
                  <c:v>42573</c:v>
                </c:pt>
                <c:pt idx="1316">
                  <c:v>42576</c:v>
                </c:pt>
                <c:pt idx="1317">
                  <c:v>42577</c:v>
                </c:pt>
                <c:pt idx="1318">
                  <c:v>42578</c:v>
                </c:pt>
                <c:pt idx="1319">
                  <c:v>42579</c:v>
                </c:pt>
                <c:pt idx="1320">
                  <c:v>42580</c:v>
                </c:pt>
                <c:pt idx="1321">
                  <c:v>42583</c:v>
                </c:pt>
                <c:pt idx="1322">
                  <c:v>42584</c:v>
                </c:pt>
                <c:pt idx="1323">
                  <c:v>42585</c:v>
                </c:pt>
                <c:pt idx="1324">
                  <c:v>42586</c:v>
                </c:pt>
                <c:pt idx="1325">
                  <c:v>42587</c:v>
                </c:pt>
                <c:pt idx="1326">
                  <c:v>42590</c:v>
                </c:pt>
                <c:pt idx="1327">
                  <c:v>42591</c:v>
                </c:pt>
                <c:pt idx="1328">
                  <c:v>42592</c:v>
                </c:pt>
                <c:pt idx="1329">
                  <c:v>42593</c:v>
                </c:pt>
                <c:pt idx="1330">
                  <c:v>42594</c:v>
                </c:pt>
                <c:pt idx="1331">
                  <c:v>42598</c:v>
                </c:pt>
                <c:pt idx="1332">
                  <c:v>42599</c:v>
                </c:pt>
                <c:pt idx="1333">
                  <c:v>42600</c:v>
                </c:pt>
                <c:pt idx="1334">
                  <c:v>42601</c:v>
                </c:pt>
                <c:pt idx="1335">
                  <c:v>42604</c:v>
                </c:pt>
                <c:pt idx="1336">
                  <c:v>42605</c:v>
                </c:pt>
                <c:pt idx="1337">
                  <c:v>42606</c:v>
                </c:pt>
                <c:pt idx="1338">
                  <c:v>42607</c:v>
                </c:pt>
                <c:pt idx="1339">
                  <c:v>42608</c:v>
                </c:pt>
                <c:pt idx="1340">
                  <c:v>42611</c:v>
                </c:pt>
                <c:pt idx="1341">
                  <c:v>42612</c:v>
                </c:pt>
                <c:pt idx="1342">
                  <c:v>42613</c:v>
                </c:pt>
                <c:pt idx="1343">
                  <c:v>42614</c:v>
                </c:pt>
                <c:pt idx="1344">
                  <c:v>42615</c:v>
                </c:pt>
                <c:pt idx="1345">
                  <c:v>42619</c:v>
                </c:pt>
                <c:pt idx="1346">
                  <c:v>42620</c:v>
                </c:pt>
                <c:pt idx="1347">
                  <c:v>42621</c:v>
                </c:pt>
                <c:pt idx="1348">
                  <c:v>42622</c:v>
                </c:pt>
                <c:pt idx="1349">
                  <c:v>42625</c:v>
                </c:pt>
                <c:pt idx="1350">
                  <c:v>42627</c:v>
                </c:pt>
                <c:pt idx="1351">
                  <c:v>42628</c:v>
                </c:pt>
                <c:pt idx="1352">
                  <c:v>42629</c:v>
                </c:pt>
                <c:pt idx="1353">
                  <c:v>42632</c:v>
                </c:pt>
                <c:pt idx="1354">
                  <c:v>42633</c:v>
                </c:pt>
                <c:pt idx="1355">
                  <c:v>42634</c:v>
                </c:pt>
                <c:pt idx="1356">
                  <c:v>42635</c:v>
                </c:pt>
                <c:pt idx="1357">
                  <c:v>42636</c:v>
                </c:pt>
                <c:pt idx="1358">
                  <c:v>42639</c:v>
                </c:pt>
                <c:pt idx="1359">
                  <c:v>42640</c:v>
                </c:pt>
                <c:pt idx="1360">
                  <c:v>42641</c:v>
                </c:pt>
                <c:pt idx="1361">
                  <c:v>42642</c:v>
                </c:pt>
                <c:pt idx="1362">
                  <c:v>42643</c:v>
                </c:pt>
                <c:pt idx="1363">
                  <c:v>42646</c:v>
                </c:pt>
                <c:pt idx="1364">
                  <c:v>42647</c:v>
                </c:pt>
                <c:pt idx="1365">
                  <c:v>42648</c:v>
                </c:pt>
                <c:pt idx="1366">
                  <c:v>42649</c:v>
                </c:pt>
                <c:pt idx="1367">
                  <c:v>42650</c:v>
                </c:pt>
                <c:pt idx="1368">
                  <c:v>42653</c:v>
                </c:pt>
                <c:pt idx="1369">
                  <c:v>42656</c:v>
                </c:pt>
                <c:pt idx="1370">
                  <c:v>42657</c:v>
                </c:pt>
                <c:pt idx="1371">
                  <c:v>42660</c:v>
                </c:pt>
                <c:pt idx="1372">
                  <c:v>42661</c:v>
                </c:pt>
                <c:pt idx="1373">
                  <c:v>42662</c:v>
                </c:pt>
                <c:pt idx="1374">
                  <c:v>42663</c:v>
                </c:pt>
                <c:pt idx="1375">
                  <c:v>42664</c:v>
                </c:pt>
                <c:pt idx="1376">
                  <c:v>42667</c:v>
                </c:pt>
                <c:pt idx="1377">
                  <c:v>42668</c:v>
                </c:pt>
                <c:pt idx="1378">
                  <c:v>42669</c:v>
                </c:pt>
                <c:pt idx="1379">
                  <c:v>42670</c:v>
                </c:pt>
                <c:pt idx="1380">
                  <c:v>42671</c:v>
                </c:pt>
                <c:pt idx="1381">
                  <c:v>42673</c:v>
                </c:pt>
                <c:pt idx="1382">
                  <c:v>42675</c:v>
                </c:pt>
                <c:pt idx="1383">
                  <c:v>42676</c:v>
                </c:pt>
                <c:pt idx="1384">
                  <c:v>42677</c:v>
                </c:pt>
                <c:pt idx="1385">
                  <c:v>42678</c:v>
                </c:pt>
                <c:pt idx="1386">
                  <c:v>42681</c:v>
                </c:pt>
                <c:pt idx="1387">
                  <c:v>42682</c:v>
                </c:pt>
                <c:pt idx="1388">
                  <c:v>42683</c:v>
                </c:pt>
                <c:pt idx="1389">
                  <c:v>42684</c:v>
                </c:pt>
                <c:pt idx="1390">
                  <c:v>42685</c:v>
                </c:pt>
                <c:pt idx="1391">
                  <c:v>42689</c:v>
                </c:pt>
                <c:pt idx="1392">
                  <c:v>42690</c:v>
                </c:pt>
                <c:pt idx="1393">
                  <c:v>42691</c:v>
                </c:pt>
                <c:pt idx="1394">
                  <c:v>42692</c:v>
                </c:pt>
                <c:pt idx="1395">
                  <c:v>42695</c:v>
                </c:pt>
                <c:pt idx="1396">
                  <c:v>42696</c:v>
                </c:pt>
                <c:pt idx="1397">
                  <c:v>42697</c:v>
                </c:pt>
                <c:pt idx="1398">
                  <c:v>42698</c:v>
                </c:pt>
                <c:pt idx="1399">
                  <c:v>42699</c:v>
                </c:pt>
                <c:pt idx="1400">
                  <c:v>42702</c:v>
                </c:pt>
                <c:pt idx="1401">
                  <c:v>42703</c:v>
                </c:pt>
                <c:pt idx="1402">
                  <c:v>42704</c:v>
                </c:pt>
                <c:pt idx="1403">
                  <c:v>42705</c:v>
                </c:pt>
                <c:pt idx="1404">
                  <c:v>42706</c:v>
                </c:pt>
                <c:pt idx="1405">
                  <c:v>42709</c:v>
                </c:pt>
                <c:pt idx="1406">
                  <c:v>42710</c:v>
                </c:pt>
                <c:pt idx="1407">
                  <c:v>42711</c:v>
                </c:pt>
                <c:pt idx="1408">
                  <c:v>42712</c:v>
                </c:pt>
                <c:pt idx="1409">
                  <c:v>42713</c:v>
                </c:pt>
                <c:pt idx="1410">
                  <c:v>42716</c:v>
                </c:pt>
                <c:pt idx="1411">
                  <c:v>42717</c:v>
                </c:pt>
                <c:pt idx="1412">
                  <c:v>42718</c:v>
                </c:pt>
                <c:pt idx="1413">
                  <c:v>42719</c:v>
                </c:pt>
                <c:pt idx="1414">
                  <c:v>42720</c:v>
                </c:pt>
                <c:pt idx="1415">
                  <c:v>42723</c:v>
                </c:pt>
                <c:pt idx="1416">
                  <c:v>42724</c:v>
                </c:pt>
                <c:pt idx="1417">
                  <c:v>42725</c:v>
                </c:pt>
                <c:pt idx="1418">
                  <c:v>42726</c:v>
                </c:pt>
                <c:pt idx="1419">
                  <c:v>42727</c:v>
                </c:pt>
                <c:pt idx="1420">
                  <c:v>42730</c:v>
                </c:pt>
                <c:pt idx="1421">
                  <c:v>42731</c:v>
                </c:pt>
                <c:pt idx="1422">
                  <c:v>42732</c:v>
                </c:pt>
                <c:pt idx="1423">
                  <c:v>42733</c:v>
                </c:pt>
                <c:pt idx="1424">
                  <c:v>42734</c:v>
                </c:pt>
                <c:pt idx="1425">
                  <c:v>42737</c:v>
                </c:pt>
                <c:pt idx="1426">
                  <c:v>42738</c:v>
                </c:pt>
                <c:pt idx="1427">
                  <c:v>42739</c:v>
                </c:pt>
                <c:pt idx="1428">
                  <c:v>42740</c:v>
                </c:pt>
                <c:pt idx="1429">
                  <c:v>42741</c:v>
                </c:pt>
                <c:pt idx="1430">
                  <c:v>42744</c:v>
                </c:pt>
                <c:pt idx="1431">
                  <c:v>42745</c:v>
                </c:pt>
                <c:pt idx="1432">
                  <c:v>42746</c:v>
                </c:pt>
                <c:pt idx="1433">
                  <c:v>42747</c:v>
                </c:pt>
                <c:pt idx="1434">
                  <c:v>42748</c:v>
                </c:pt>
                <c:pt idx="1435">
                  <c:v>42751</c:v>
                </c:pt>
                <c:pt idx="1436">
                  <c:v>42752</c:v>
                </c:pt>
                <c:pt idx="1437">
                  <c:v>42753</c:v>
                </c:pt>
                <c:pt idx="1438">
                  <c:v>42754</c:v>
                </c:pt>
                <c:pt idx="1439">
                  <c:v>42755</c:v>
                </c:pt>
                <c:pt idx="1440">
                  <c:v>42758</c:v>
                </c:pt>
                <c:pt idx="1441">
                  <c:v>42759</c:v>
                </c:pt>
                <c:pt idx="1442">
                  <c:v>42760</c:v>
                </c:pt>
                <c:pt idx="1443">
                  <c:v>42762</c:v>
                </c:pt>
                <c:pt idx="1444">
                  <c:v>42765</c:v>
                </c:pt>
                <c:pt idx="1445">
                  <c:v>42766</c:v>
                </c:pt>
                <c:pt idx="1446">
                  <c:v>42767</c:v>
                </c:pt>
                <c:pt idx="1447">
                  <c:v>42768</c:v>
                </c:pt>
                <c:pt idx="1448">
                  <c:v>42769</c:v>
                </c:pt>
                <c:pt idx="1449">
                  <c:v>42772</c:v>
                </c:pt>
                <c:pt idx="1450">
                  <c:v>42773</c:v>
                </c:pt>
                <c:pt idx="1451">
                  <c:v>42774</c:v>
                </c:pt>
                <c:pt idx="1452">
                  <c:v>42775</c:v>
                </c:pt>
                <c:pt idx="1453">
                  <c:v>42776</c:v>
                </c:pt>
                <c:pt idx="1454">
                  <c:v>42779</c:v>
                </c:pt>
                <c:pt idx="1455">
                  <c:v>42780</c:v>
                </c:pt>
                <c:pt idx="1456">
                  <c:v>42781</c:v>
                </c:pt>
                <c:pt idx="1457">
                  <c:v>42782</c:v>
                </c:pt>
                <c:pt idx="1458">
                  <c:v>42783</c:v>
                </c:pt>
                <c:pt idx="1459">
                  <c:v>42786</c:v>
                </c:pt>
                <c:pt idx="1460">
                  <c:v>42787</c:v>
                </c:pt>
                <c:pt idx="1461">
                  <c:v>42788</c:v>
                </c:pt>
                <c:pt idx="1462">
                  <c:v>42789</c:v>
                </c:pt>
                <c:pt idx="1463">
                  <c:v>42793</c:v>
                </c:pt>
                <c:pt idx="1464">
                  <c:v>42794</c:v>
                </c:pt>
                <c:pt idx="1465">
                  <c:v>42795</c:v>
                </c:pt>
                <c:pt idx="1466">
                  <c:v>42796</c:v>
                </c:pt>
                <c:pt idx="1467">
                  <c:v>42797</c:v>
                </c:pt>
                <c:pt idx="1468">
                  <c:v>42800</c:v>
                </c:pt>
                <c:pt idx="1469">
                  <c:v>42801</c:v>
                </c:pt>
                <c:pt idx="1470">
                  <c:v>42802</c:v>
                </c:pt>
                <c:pt idx="1471">
                  <c:v>42803</c:v>
                </c:pt>
                <c:pt idx="1472">
                  <c:v>42804</c:v>
                </c:pt>
                <c:pt idx="1473">
                  <c:v>42808</c:v>
                </c:pt>
                <c:pt idx="1474">
                  <c:v>42809</c:v>
                </c:pt>
                <c:pt idx="1475">
                  <c:v>42810</c:v>
                </c:pt>
                <c:pt idx="1476">
                  <c:v>42811</c:v>
                </c:pt>
                <c:pt idx="1477">
                  <c:v>42814</c:v>
                </c:pt>
                <c:pt idx="1478">
                  <c:v>42815</c:v>
                </c:pt>
                <c:pt idx="1479">
                  <c:v>42816</c:v>
                </c:pt>
                <c:pt idx="1480">
                  <c:v>42817</c:v>
                </c:pt>
                <c:pt idx="1481">
                  <c:v>42818</c:v>
                </c:pt>
                <c:pt idx="1482">
                  <c:v>42821</c:v>
                </c:pt>
                <c:pt idx="1483">
                  <c:v>42822</c:v>
                </c:pt>
                <c:pt idx="1484">
                  <c:v>42823</c:v>
                </c:pt>
                <c:pt idx="1485">
                  <c:v>42824</c:v>
                </c:pt>
                <c:pt idx="1486">
                  <c:v>42825</c:v>
                </c:pt>
                <c:pt idx="1487">
                  <c:v>42828</c:v>
                </c:pt>
                <c:pt idx="1488">
                  <c:v>42830</c:v>
                </c:pt>
                <c:pt idx="1489">
                  <c:v>42831</c:v>
                </c:pt>
                <c:pt idx="1490">
                  <c:v>42832</c:v>
                </c:pt>
                <c:pt idx="1491">
                  <c:v>42835</c:v>
                </c:pt>
                <c:pt idx="1492">
                  <c:v>42836</c:v>
                </c:pt>
                <c:pt idx="1493">
                  <c:v>42837</c:v>
                </c:pt>
                <c:pt idx="1494">
                  <c:v>42838</c:v>
                </c:pt>
                <c:pt idx="1495">
                  <c:v>42842</c:v>
                </c:pt>
                <c:pt idx="1496">
                  <c:v>42843</c:v>
                </c:pt>
                <c:pt idx="1497">
                  <c:v>42844</c:v>
                </c:pt>
                <c:pt idx="1498">
                  <c:v>42845</c:v>
                </c:pt>
                <c:pt idx="1499">
                  <c:v>42846</c:v>
                </c:pt>
                <c:pt idx="1500">
                  <c:v>42849</c:v>
                </c:pt>
                <c:pt idx="1501">
                  <c:v>42850</c:v>
                </c:pt>
                <c:pt idx="1502">
                  <c:v>42851</c:v>
                </c:pt>
                <c:pt idx="1503">
                  <c:v>42852</c:v>
                </c:pt>
                <c:pt idx="1504">
                  <c:v>42853</c:v>
                </c:pt>
                <c:pt idx="1505">
                  <c:v>42857</c:v>
                </c:pt>
                <c:pt idx="1506">
                  <c:v>42858</c:v>
                </c:pt>
                <c:pt idx="1507">
                  <c:v>42859</c:v>
                </c:pt>
                <c:pt idx="1508">
                  <c:v>42860</c:v>
                </c:pt>
                <c:pt idx="1509">
                  <c:v>42863</c:v>
                </c:pt>
                <c:pt idx="1510">
                  <c:v>42864</c:v>
                </c:pt>
                <c:pt idx="1511">
                  <c:v>42865</c:v>
                </c:pt>
                <c:pt idx="1512">
                  <c:v>42866</c:v>
                </c:pt>
                <c:pt idx="1513">
                  <c:v>42867</c:v>
                </c:pt>
                <c:pt idx="1514">
                  <c:v>42870</c:v>
                </c:pt>
                <c:pt idx="1515">
                  <c:v>42871</c:v>
                </c:pt>
                <c:pt idx="1516">
                  <c:v>42872</c:v>
                </c:pt>
                <c:pt idx="1517">
                  <c:v>42873</c:v>
                </c:pt>
                <c:pt idx="1518">
                  <c:v>42874</c:v>
                </c:pt>
                <c:pt idx="1519">
                  <c:v>42877</c:v>
                </c:pt>
                <c:pt idx="1520">
                  <c:v>42878</c:v>
                </c:pt>
                <c:pt idx="1521">
                  <c:v>42879</c:v>
                </c:pt>
                <c:pt idx="1522">
                  <c:v>42880</c:v>
                </c:pt>
                <c:pt idx="1523">
                  <c:v>42881</c:v>
                </c:pt>
                <c:pt idx="1524">
                  <c:v>42884</c:v>
                </c:pt>
                <c:pt idx="1525">
                  <c:v>42885</c:v>
                </c:pt>
                <c:pt idx="1526">
                  <c:v>42886</c:v>
                </c:pt>
                <c:pt idx="1527">
                  <c:v>42887</c:v>
                </c:pt>
                <c:pt idx="1528">
                  <c:v>42888</c:v>
                </c:pt>
                <c:pt idx="1529">
                  <c:v>42891</c:v>
                </c:pt>
                <c:pt idx="1530">
                  <c:v>42892</c:v>
                </c:pt>
                <c:pt idx="1531">
                  <c:v>42893</c:v>
                </c:pt>
                <c:pt idx="1532">
                  <c:v>42894</c:v>
                </c:pt>
                <c:pt idx="1533">
                  <c:v>42895</c:v>
                </c:pt>
                <c:pt idx="1534">
                  <c:v>42898</c:v>
                </c:pt>
                <c:pt idx="1535">
                  <c:v>42899</c:v>
                </c:pt>
                <c:pt idx="1536">
                  <c:v>42900</c:v>
                </c:pt>
                <c:pt idx="1537">
                  <c:v>42901</c:v>
                </c:pt>
                <c:pt idx="1538">
                  <c:v>42902</c:v>
                </c:pt>
                <c:pt idx="1539">
                  <c:v>42905</c:v>
                </c:pt>
                <c:pt idx="1540">
                  <c:v>42906</c:v>
                </c:pt>
                <c:pt idx="1541">
                  <c:v>42907</c:v>
                </c:pt>
                <c:pt idx="1542">
                  <c:v>42908</c:v>
                </c:pt>
                <c:pt idx="1543">
                  <c:v>42909</c:v>
                </c:pt>
                <c:pt idx="1544">
                  <c:v>42913</c:v>
                </c:pt>
                <c:pt idx="1545">
                  <c:v>42914</c:v>
                </c:pt>
                <c:pt idx="1546">
                  <c:v>42915</c:v>
                </c:pt>
                <c:pt idx="1547">
                  <c:v>42916</c:v>
                </c:pt>
                <c:pt idx="1548">
                  <c:v>42919</c:v>
                </c:pt>
                <c:pt idx="1549">
                  <c:v>42920</c:v>
                </c:pt>
                <c:pt idx="1550">
                  <c:v>42921</c:v>
                </c:pt>
                <c:pt idx="1551">
                  <c:v>42922</c:v>
                </c:pt>
                <c:pt idx="1552">
                  <c:v>42923</c:v>
                </c:pt>
                <c:pt idx="1553">
                  <c:v>42926</c:v>
                </c:pt>
                <c:pt idx="1554">
                  <c:v>42927</c:v>
                </c:pt>
                <c:pt idx="1555">
                  <c:v>42928</c:v>
                </c:pt>
                <c:pt idx="1556">
                  <c:v>42929</c:v>
                </c:pt>
                <c:pt idx="1557">
                  <c:v>42930</c:v>
                </c:pt>
                <c:pt idx="1558">
                  <c:v>42933</c:v>
                </c:pt>
                <c:pt idx="1559">
                  <c:v>42934</c:v>
                </c:pt>
                <c:pt idx="1560">
                  <c:v>42935</c:v>
                </c:pt>
                <c:pt idx="1561">
                  <c:v>42936</c:v>
                </c:pt>
                <c:pt idx="1562">
                  <c:v>42937</c:v>
                </c:pt>
                <c:pt idx="1563">
                  <c:v>42940</c:v>
                </c:pt>
                <c:pt idx="1564">
                  <c:v>42941</c:v>
                </c:pt>
                <c:pt idx="1565">
                  <c:v>42942</c:v>
                </c:pt>
                <c:pt idx="1566">
                  <c:v>42943</c:v>
                </c:pt>
                <c:pt idx="1567">
                  <c:v>42944</c:v>
                </c:pt>
                <c:pt idx="1568">
                  <c:v>42947</c:v>
                </c:pt>
                <c:pt idx="1569">
                  <c:v>42948</c:v>
                </c:pt>
                <c:pt idx="1570">
                  <c:v>42949</c:v>
                </c:pt>
                <c:pt idx="1571">
                  <c:v>42950</c:v>
                </c:pt>
                <c:pt idx="1572">
                  <c:v>42951</c:v>
                </c:pt>
                <c:pt idx="1573">
                  <c:v>42954</c:v>
                </c:pt>
                <c:pt idx="1574">
                  <c:v>42955</c:v>
                </c:pt>
                <c:pt idx="1575">
                  <c:v>42956</c:v>
                </c:pt>
                <c:pt idx="1576">
                  <c:v>42957</c:v>
                </c:pt>
                <c:pt idx="1577">
                  <c:v>42958</c:v>
                </c:pt>
                <c:pt idx="1578">
                  <c:v>42961</c:v>
                </c:pt>
                <c:pt idx="1579">
                  <c:v>42963</c:v>
                </c:pt>
                <c:pt idx="1580">
                  <c:v>42964</c:v>
                </c:pt>
                <c:pt idx="1581">
                  <c:v>42965</c:v>
                </c:pt>
                <c:pt idx="1582">
                  <c:v>42968</c:v>
                </c:pt>
                <c:pt idx="1583">
                  <c:v>42969</c:v>
                </c:pt>
                <c:pt idx="1584">
                  <c:v>42970</c:v>
                </c:pt>
                <c:pt idx="1585">
                  <c:v>42971</c:v>
                </c:pt>
                <c:pt idx="1586">
                  <c:v>42975</c:v>
                </c:pt>
                <c:pt idx="1587">
                  <c:v>42976</c:v>
                </c:pt>
                <c:pt idx="1588">
                  <c:v>42977</c:v>
                </c:pt>
                <c:pt idx="1589">
                  <c:v>42978</c:v>
                </c:pt>
                <c:pt idx="1590">
                  <c:v>42979</c:v>
                </c:pt>
                <c:pt idx="1591">
                  <c:v>42982</c:v>
                </c:pt>
                <c:pt idx="1592">
                  <c:v>42983</c:v>
                </c:pt>
                <c:pt idx="1593">
                  <c:v>42984</c:v>
                </c:pt>
                <c:pt idx="1594">
                  <c:v>42985</c:v>
                </c:pt>
                <c:pt idx="1595">
                  <c:v>42986</c:v>
                </c:pt>
                <c:pt idx="1596">
                  <c:v>42989</c:v>
                </c:pt>
                <c:pt idx="1597">
                  <c:v>42990</c:v>
                </c:pt>
                <c:pt idx="1598">
                  <c:v>42991</c:v>
                </c:pt>
                <c:pt idx="1599">
                  <c:v>42992</c:v>
                </c:pt>
                <c:pt idx="1600">
                  <c:v>42993</c:v>
                </c:pt>
                <c:pt idx="1601">
                  <c:v>42996</c:v>
                </c:pt>
                <c:pt idx="1602">
                  <c:v>42997</c:v>
                </c:pt>
                <c:pt idx="1603">
                  <c:v>42998</c:v>
                </c:pt>
                <c:pt idx="1604">
                  <c:v>42999</c:v>
                </c:pt>
                <c:pt idx="1605">
                  <c:v>43000</c:v>
                </c:pt>
                <c:pt idx="1606">
                  <c:v>43003</c:v>
                </c:pt>
                <c:pt idx="1607">
                  <c:v>43004</c:v>
                </c:pt>
                <c:pt idx="1608">
                  <c:v>43005</c:v>
                </c:pt>
                <c:pt idx="1609">
                  <c:v>43006</c:v>
                </c:pt>
                <c:pt idx="1610">
                  <c:v>43007</c:v>
                </c:pt>
                <c:pt idx="1611">
                  <c:v>43011</c:v>
                </c:pt>
                <c:pt idx="1612">
                  <c:v>43012</c:v>
                </c:pt>
                <c:pt idx="1613">
                  <c:v>43013</c:v>
                </c:pt>
                <c:pt idx="1614">
                  <c:v>43014</c:v>
                </c:pt>
                <c:pt idx="1615">
                  <c:v>43017</c:v>
                </c:pt>
                <c:pt idx="1616">
                  <c:v>43018</c:v>
                </c:pt>
                <c:pt idx="1617">
                  <c:v>43019</c:v>
                </c:pt>
                <c:pt idx="1618">
                  <c:v>43020</c:v>
                </c:pt>
                <c:pt idx="1619">
                  <c:v>43021</c:v>
                </c:pt>
                <c:pt idx="1620">
                  <c:v>43024</c:v>
                </c:pt>
                <c:pt idx="1621">
                  <c:v>43025</c:v>
                </c:pt>
                <c:pt idx="1622">
                  <c:v>43026</c:v>
                </c:pt>
                <c:pt idx="1623">
                  <c:v>43027</c:v>
                </c:pt>
                <c:pt idx="1624">
                  <c:v>43031</c:v>
                </c:pt>
                <c:pt idx="1625">
                  <c:v>43032</c:v>
                </c:pt>
                <c:pt idx="1626">
                  <c:v>43033</c:v>
                </c:pt>
                <c:pt idx="1627">
                  <c:v>43034</c:v>
                </c:pt>
                <c:pt idx="1628">
                  <c:v>43035</c:v>
                </c:pt>
                <c:pt idx="1629">
                  <c:v>43038</c:v>
                </c:pt>
                <c:pt idx="1630">
                  <c:v>43039</c:v>
                </c:pt>
                <c:pt idx="1631">
                  <c:v>43040</c:v>
                </c:pt>
                <c:pt idx="1632">
                  <c:v>43041</c:v>
                </c:pt>
                <c:pt idx="1633">
                  <c:v>43042</c:v>
                </c:pt>
                <c:pt idx="1634">
                  <c:v>43045</c:v>
                </c:pt>
                <c:pt idx="1635">
                  <c:v>43046</c:v>
                </c:pt>
                <c:pt idx="1636">
                  <c:v>43047</c:v>
                </c:pt>
                <c:pt idx="1637">
                  <c:v>43048</c:v>
                </c:pt>
                <c:pt idx="1638">
                  <c:v>43049</c:v>
                </c:pt>
                <c:pt idx="1639">
                  <c:v>43052</c:v>
                </c:pt>
                <c:pt idx="1640">
                  <c:v>43053</c:v>
                </c:pt>
                <c:pt idx="1641">
                  <c:v>43054</c:v>
                </c:pt>
                <c:pt idx="1642">
                  <c:v>43055</c:v>
                </c:pt>
                <c:pt idx="1643">
                  <c:v>43056</c:v>
                </c:pt>
                <c:pt idx="1644">
                  <c:v>43059</c:v>
                </c:pt>
                <c:pt idx="1645">
                  <c:v>43060</c:v>
                </c:pt>
                <c:pt idx="1646">
                  <c:v>43061</c:v>
                </c:pt>
                <c:pt idx="1647">
                  <c:v>43062</c:v>
                </c:pt>
                <c:pt idx="1648">
                  <c:v>43063</c:v>
                </c:pt>
                <c:pt idx="1649">
                  <c:v>43066</c:v>
                </c:pt>
                <c:pt idx="1650">
                  <c:v>43067</c:v>
                </c:pt>
                <c:pt idx="1651">
                  <c:v>43068</c:v>
                </c:pt>
                <c:pt idx="1652">
                  <c:v>43069</c:v>
                </c:pt>
                <c:pt idx="1653">
                  <c:v>43070</c:v>
                </c:pt>
                <c:pt idx="1654">
                  <c:v>43073</c:v>
                </c:pt>
                <c:pt idx="1655">
                  <c:v>43074</c:v>
                </c:pt>
                <c:pt idx="1656">
                  <c:v>43075</c:v>
                </c:pt>
                <c:pt idx="1657">
                  <c:v>43076</c:v>
                </c:pt>
                <c:pt idx="1658">
                  <c:v>43077</c:v>
                </c:pt>
                <c:pt idx="1659">
                  <c:v>43080</c:v>
                </c:pt>
                <c:pt idx="1660">
                  <c:v>43081</c:v>
                </c:pt>
                <c:pt idx="1661">
                  <c:v>43082</c:v>
                </c:pt>
                <c:pt idx="1662">
                  <c:v>43083</c:v>
                </c:pt>
                <c:pt idx="1663">
                  <c:v>43084</c:v>
                </c:pt>
                <c:pt idx="1664">
                  <c:v>43087</c:v>
                </c:pt>
                <c:pt idx="1665">
                  <c:v>43088</c:v>
                </c:pt>
                <c:pt idx="1666">
                  <c:v>43089</c:v>
                </c:pt>
                <c:pt idx="1667">
                  <c:v>43090</c:v>
                </c:pt>
                <c:pt idx="1668">
                  <c:v>43091</c:v>
                </c:pt>
                <c:pt idx="1669">
                  <c:v>43095</c:v>
                </c:pt>
                <c:pt idx="1670">
                  <c:v>43096</c:v>
                </c:pt>
                <c:pt idx="1671">
                  <c:v>43097</c:v>
                </c:pt>
                <c:pt idx="1672">
                  <c:v>43098</c:v>
                </c:pt>
                <c:pt idx="1673">
                  <c:v>43101</c:v>
                </c:pt>
                <c:pt idx="1674">
                  <c:v>43102</c:v>
                </c:pt>
                <c:pt idx="1675">
                  <c:v>43103</c:v>
                </c:pt>
                <c:pt idx="1676">
                  <c:v>43104</c:v>
                </c:pt>
                <c:pt idx="1677">
                  <c:v>43105</c:v>
                </c:pt>
                <c:pt idx="1678">
                  <c:v>43108</c:v>
                </c:pt>
                <c:pt idx="1679">
                  <c:v>43109</c:v>
                </c:pt>
                <c:pt idx="1680">
                  <c:v>43110</c:v>
                </c:pt>
                <c:pt idx="1681">
                  <c:v>43111</c:v>
                </c:pt>
                <c:pt idx="1682">
                  <c:v>43112</c:v>
                </c:pt>
                <c:pt idx="1683">
                  <c:v>43115</c:v>
                </c:pt>
                <c:pt idx="1684">
                  <c:v>43116</c:v>
                </c:pt>
                <c:pt idx="1685">
                  <c:v>43117</c:v>
                </c:pt>
                <c:pt idx="1686">
                  <c:v>43118</c:v>
                </c:pt>
                <c:pt idx="1687">
                  <c:v>43119</c:v>
                </c:pt>
                <c:pt idx="1688">
                  <c:v>43122</c:v>
                </c:pt>
                <c:pt idx="1689">
                  <c:v>43123</c:v>
                </c:pt>
                <c:pt idx="1690">
                  <c:v>43124</c:v>
                </c:pt>
                <c:pt idx="1691">
                  <c:v>43125</c:v>
                </c:pt>
                <c:pt idx="1692">
                  <c:v>43129</c:v>
                </c:pt>
                <c:pt idx="1693">
                  <c:v>43130</c:v>
                </c:pt>
                <c:pt idx="1694">
                  <c:v>43131</c:v>
                </c:pt>
                <c:pt idx="1695">
                  <c:v>43132</c:v>
                </c:pt>
                <c:pt idx="1696">
                  <c:v>43133</c:v>
                </c:pt>
                <c:pt idx="1697">
                  <c:v>43136</c:v>
                </c:pt>
                <c:pt idx="1698">
                  <c:v>43137</c:v>
                </c:pt>
                <c:pt idx="1699">
                  <c:v>43138</c:v>
                </c:pt>
                <c:pt idx="1700">
                  <c:v>43139</c:v>
                </c:pt>
                <c:pt idx="1701">
                  <c:v>43140</c:v>
                </c:pt>
                <c:pt idx="1702">
                  <c:v>43143</c:v>
                </c:pt>
                <c:pt idx="1703">
                  <c:v>43145</c:v>
                </c:pt>
                <c:pt idx="1704">
                  <c:v>43146</c:v>
                </c:pt>
                <c:pt idx="1705">
                  <c:v>43147</c:v>
                </c:pt>
                <c:pt idx="1706">
                  <c:v>43150</c:v>
                </c:pt>
                <c:pt idx="1707">
                  <c:v>43151</c:v>
                </c:pt>
                <c:pt idx="1708">
                  <c:v>43152</c:v>
                </c:pt>
                <c:pt idx="1709">
                  <c:v>43153</c:v>
                </c:pt>
                <c:pt idx="1710">
                  <c:v>43154</c:v>
                </c:pt>
                <c:pt idx="1711">
                  <c:v>43157</c:v>
                </c:pt>
                <c:pt idx="1712">
                  <c:v>43158</c:v>
                </c:pt>
                <c:pt idx="1713">
                  <c:v>43159</c:v>
                </c:pt>
                <c:pt idx="1714">
                  <c:v>43160</c:v>
                </c:pt>
                <c:pt idx="1715">
                  <c:v>43164</c:v>
                </c:pt>
                <c:pt idx="1716">
                  <c:v>43165</c:v>
                </c:pt>
                <c:pt idx="1717">
                  <c:v>43166</c:v>
                </c:pt>
                <c:pt idx="1718">
                  <c:v>43167</c:v>
                </c:pt>
                <c:pt idx="1719">
                  <c:v>43168</c:v>
                </c:pt>
                <c:pt idx="1720">
                  <c:v>43171</c:v>
                </c:pt>
                <c:pt idx="1721">
                  <c:v>43172</c:v>
                </c:pt>
                <c:pt idx="1722">
                  <c:v>43173</c:v>
                </c:pt>
                <c:pt idx="1723">
                  <c:v>43174</c:v>
                </c:pt>
                <c:pt idx="1724">
                  <c:v>43175</c:v>
                </c:pt>
                <c:pt idx="1725">
                  <c:v>43178</c:v>
                </c:pt>
                <c:pt idx="1726">
                  <c:v>43179</c:v>
                </c:pt>
                <c:pt idx="1727">
                  <c:v>43180</c:v>
                </c:pt>
                <c:pt idx="1728">
                  <c:v>43181</c:v>
                </c:pt>
                <c:pt idx="1729">
                  <c:v>43182</c:v>
                </c:pt>
                <c:pt idx="1730">
                  <c:v>43185</c:v>
                </c:pt>
                <c:pt idx="1731">
                  <c:v>43186</c:v>
                </c:pt>
                <c:pt idx="1732">
                  <c:v>43187</c:v>
                </c:pt>
                <c:pt idx="1733">
                  <c:v>43192</c:v>
                </c:pt>
                <c:pt idx="1734">
                  <c:v>43193</c:v>
                </c:pt>
                <c:pt idx="1735">
                  <c:v>43194</c:v>
                </c:pt>
                <c:pt idx="1736">
                  <c:v>43195</c:v>
                </c:pt>
                <c:pt idx="1737">
                  <c:v>43196</c:v>
                </c:pt>
                <c:pt idx="1738">
                  <c:v>43199</c:v>
                </c:pt>
                <c:pt idx="1739">
                  <c:v>43200</c:v>
                </c:pt>
                <c:pt idx="1740">
                  <c:v>43201</c:v>
                </c:pt>
                <c:pt idx="1741">
                  <c:v>43202</c:v>
                </c:pt>
                <c:pt idx="1742">
                  <c:v>43203</c:v>
                </c:pt>
                <c:pt idx="1743">
                  <c:v>43206</c:v>
                </c:pt>
                <c:pt idx="1744">
                  <c:v>43207</c:v>
                </c:pt>
                <c:pt idx="1745">
                  <c:v>43208</c:v>
                </c:pt>
                <c:pt idx="1746">
                  <c:v>43209</c:v>
                </c:pt>
                <c:pt idx="1747">
                  <c:v>43210</c:v>
                </c:pt>
                <c:pt idx="1748">
                  <c:v>43213</c:v>
                </c:pt>
                <c:pt idx="1749">
                  <c:v>43214</c:v>
                </c:pt>
                <c:pt idx="1750">
                  <c:v>43215</c:v>
                </c:pt>
                <c:pt idx="1751">
                  <c:v>43216</c:v>
                </c:pt>
                <c:pt idx="1752">
                  <c:v>43217</c:v>
                </c:pt>
                <c:pt idx="1753">
                  <c:v>43220</c:v>
                </c:pt>
                <c:pt idx="1754">
                  <c:v>43222</c:v>
                </c:pt>
                <c:pt idx="1755">
                  <c:v>43223</c:v>
                </c:pt>
                <c:pt idx="1756">
                  <c:v>43224</c:v>
                </c:pt>
                <c:pt idx="1757">
                  <c:v>43227</c:v>
                </c:pt>
                <c:pt idx="1758">
                  <c:v>43228</c:v>
                </c:pt>
                <c:pt idx="1759">
                  <c:v>43229</c:v>
                </c:pt>
                <c:pt idx="1760">
                  <c:v>43230</c:v>
                </c:pt>
                <c:pt idx="1761">
                  <c:v>43231</c:v>
                </c:pt>
                <c:pt idx="1762">
                  <c:v>43234</c:v>
                </c:pt>
                <c:pt idx="1763">
                  <c:v>43235</c:v>
                </c:pt>
                <c:pt idx="1764">
                  <c:v>43236</c:v>
                </c:pt>
                <c:pt idx="1765">
                  <c:v>43237</c:v>
                </c:pt>
                <c:pt idx="1766">
                  <c:v>43238</c:v>
                </c:pt>
                <c:pt idx="1767">
                  <c:v>43241</c:v>
                </c:pt>
                <c:pt idx="1768">
                  <c:v>43242</c:v>
                </c:pt>
                <c:pt idx="1769">
                  <c:v>43243</c:v>
                </c:pt>
                <c:pt idx="1770">
                  <c:v>43244</c:v>
                </c:pt>
                <c:pt idx="1771">
                  <c:v>43245</c:v>
                </c:pt>
                <c:pt idx="1772">
                  <c:v>43248</c:v>
                </c:pt>
                <c:pt idx="1773">
                  <c:v>43249</c:v>
                </c:pt>
                <c:pt idx="1774">
                  <c:v>43250</c:v>
                </c:pt>
                <c:pt idx="1775">
                  <c:v>43251</c:v>
                </c:pt>
                <c:pt idx="1776">
                  <c:v>43252</c:v>
                </c:pt>
                <c:pt idx="1777">
                  <c:v>43255</c:v>
                </c:pt>
                <c:pt idx="1778">
                  <c:v>43256</c:v>
                </c:pt>
                <c:pt idx="1779">
                  <c:v>43257</c:v>
                </c:pt>
                <c:pt idx="1780">
                  <c:v>43258</c:v>
                </c:pt>
                <c:pt idx="1781">
                  <c:v>43259</c:v>
                </c:pt>
                <c:pt idx="1782">
                  <c:v>43262</c:v>
                </c:pt>
                <c:pt idx="1783">
                  <c:v>43263</c:v>
                </c:pt>
                <c:pt idx="1784">
                  <c:v>43264</c:v>
                </c:pt>
                <c:pt idx="1785">
                  <c:v>43265</c:v>
                </c:pt>
                <c:pt idx="1786">
                  <c:v>43266</c:v>
                </c:pt>
                <c:pt idx="1787">
                  <c:v>43269</c:v>
                </c:pt>
                <c:pt idx="1788">
                  <c:v>43270</c:v>
                </c:pt>
                <c:pt idx="1789">
                  <c:v>43271</c:v>
                </c:pt>
                <c:pt idx="1790">
                  <c:v>43272</c:v>
                </c:pt>
                <c:pt idx="1791">
                  <c:v>43273</c:v>
                </c:pt>
                <c:pt idx="1792">
                  <c:v>43276</c:v>
                </c:pt>
                <c:pt idx="1793">
                  <c:v>43277</c:v>
                </c:pt>
                <c:pt idx="1794">
                  <c:v>43278</c:v>
                </c:pt>
                <c:pt idx="1795">
                  <c:v>43279</c:v>
                </c:pt>
                <c:pt idx="1796">
                  <c:v>43280</c:v>
                </c:pt>
                <c:pt idx="1797">
                  <c:v>43283</c:v>
                </c:pt>
                <c:pt idx="1798">
                  <c:v>43284</c:v>
                </c:pt>
                <c:pt idx="1799">
                  <c:v>43285</c:v>
                </c:pt>
                <c:pt idx="1800">
                  <c:v>43286</c:v>
                </c:pt>
                <c:pt idx="1801">
                  <c:v>43287</c:v>
                </c:pt>
                <c:pt idx="1802">
                  <c:v>43290</c:v>
                </c:pt>
                <c:pt idx="1803">
                  <c:v>43291</c:v>
                </c:pt>
                <c:pt idx="1804">
                  <c:v>43292</c:v>
                </c:pt>
                <c:pt idx="1805">
                  <c:v>43293</c:v>
                </c:pt>
                <c:pt idx="1806">
                  <c:v>43294</c:v>
                </c:pt>
                <c:pt idx="1807">
                  <c:v>43297</c:v>
                </c:pt>
                <c:pt idx="1808">
                  <c:v>43298</c:v>
                </c:pt>
                <c:pt idx="1809">
                  <c:v>43299</c:v>
                </c:pt>
                <c:pt idx="1810">
                  <c:v>43300</c:v>
                </c:pt>
                <c:pt idx="1811">
                  <c:v>43301</c:v>
                </c:pt>
                <c:pt idx="1812">
                  <c:v>43304</c:v>
                </c:pt>
                <c:pt idx="1813">
                  <c:v>43305</c:v>
                </c:pt>
                <c:pt idx="1814">
                  <c:v>43306</c:v>
                </c:pt>
                <c:pt idx="1815">
                  <c:v>43307</c:v>
                </c:pt>
                <c:pt idx="1816">
                  <c:v>43308</c:v>
                </c:pt>
                <c:pt idx="1817">
                  <c:v>43311</c:v>
                </c:pt>
                <c:pt idx="1818">
                  <c:v>43312</c:v>
                </c:pt>
                <c:pt idx="1819">
                  <c:v>43313</c:v>
                </c:pt>
                <c:pt idx="1820">
                  <c:v>43314</c:v>
                </c:pt>
                <c:pt idx="1821">
                  <c:v>43315</c:v>
                </c:pt>
                <c:pt idx="1822">
                  <c:v>43318</c:v>
                </c:pt>
                <c:pt idx="1823">
                  <c:v>43319</c:v>
                </c:pt>
                <c:pt idx="1824">
                  <c:v>43320</c:v>
                </c:pt>
                <c:pt idx="1825">
                  <c:v>43321</c:v>
                </c:pt>
                <c:pt idx="1826">
                  <c:v>43322</c:v>
                </c:pt>
                <c:pt idx="1827">
                  <c:v>43325</c:v>
                </c:pt>
                <c:pt idx="1828">
                  <c:v>43326</c:v>
                </c:pt>
                <c:pt idx="1829">
                  <c:v>43328</c:v>
                </c:pt>
                <c:pt idx="1830">
                  <c:v>43329</c:v>
                </c:pt>
                <c:pt idx="1831">
                  <c:v>43332</c:v>
                </c:pt>
                <c:pt idx="1832">
                  <c:v>43333</c:v>
                </c:pt>
                <c:pt idx="1833">
                  <c:v>43335</c:v>
                </c:pt>
                <c:pt idx="1834">
                  <c:v>43336</c:v>
                </c:pt>
                <c:pt idx="1835">
                  <c:v>43339</c:v>
                </c:pt>
                <c:pt idx="1836">
                  <c:v>43340</c:v>
                </c:pt>
                <c:pt idx="1837">
                  <c:v>43341</c:v>
                </c:pt>
                <c:pt idx="1838">
                  <c:v>43342</c:v>
                </c:pt>
                <c:pt idx="1839">
                  <c:v>43343</c:v>
                </c:pt>
                <c:pt idx="1840">
                  <c:v>43346</c:v>
                </c:pt>
                <c:pt idx="1841">
                  <c:v>43347</c:v>
                </c:pt>
                <c:pt idx="1842">
                  <c:v>43348</c:v>
                </c:pt>
                <c:pt idx="1843">
                  <c:v>43349</c:v>
                </c:pt>
                <c:pt idx="1844">
                  <c:v>43350</c:v>
                </c:pt>
                <c:pt idx="1845">
                  <c:v>43353</c:v>
                </c:pt>
                <c:pt idx="1846">
                  <c:v>43354</c:v>
                </c:pt>
                <c:pt idx="1847">
                  <c:v>43355</c:v>
                </c:pt>
                <c:pt idx="1848">
                  <c:v>43357</c:v>
                </c:pt>
                <c:pt idx="1849">
                  <c:v>43360</c:v>
                </c:pt>
                <c:pt idx="1850">
                  <c:v>43361</c:v>
                </c:pt>
                <c:pt idx="1851">
                  <c:v>43362</c:v>
                </c:pt>
                <c:pt idx="1852">
                  <c:v>43364</c:v>
                </c:pt>
                <c:pt idx="1853">
                  <c:v>43367</c:v>
                </c:pt>
                <c:pt idx="1854">
                  <c:v>43368</c:v>
                </c:pt>
                <c:pt idx="1855">
                  <c:v>43369</c:v>
                </c:pt>
                <c:pt idx="1856">
                  <c:v>43370</c:v>
                </c:pt>
                <c:pt idx="1857">
                  <c:v>43371</c:v>
                </c:pt>
                <c:pt idx="1858">
                  <c:v>43374</c:v>
                </c:pt>
                <c:pt idx="1859">
                  <c:v>43376</c:v>
                </c:pt>
                <c:pt idx="1860">
                  <c:v>43377</c:v>
                </c:pt>
                <c:pt idx="1861">
                  <c:v>43378</c:v>
                </c:pt>
                <c:pt idx="1862">
                  <c:v>43381</c:v>
                </c:pt>
                <c:pt idx="1863">
                  <c:v>43382</c:v>
                </c:pt>
                <c:pt idx="1864">
                  <c:v>43383</c:v>
                </c:pt>
                <c:pt idx="1865">
                  <c:v>43384</c:v>
                </c:pt>
                <c:pt idx="1866">
                  <c:v>43385</c:v>
                </c:pt>
                <c:pt idx="1867">
                  <c:v>43388</c:v>
                </c:pt>
                <c:pt idx="1868">
                  <c:v>43389</c:v>
                </c:pt>
                <c:pt idx="1869">
                  <c:v>43390</c:v>
                </c:pt>
                <c:pt idx="1870">
                  <c:v>43392</c:v>
                </c:pt>
                <c:pt idx="1871">
                  <c:v>43395</c:v>
                </c:pt>
                <c:pt idx="1872">
                  <c:v>43396</c:v>
                </c:pt>
                <c:pt idx="1873">
                  <c:v>43397</c:v>
                </c:pt>
                <c:pt idx="1874">
                  <c:v>43398</c:v>
                </c:pt>
                <c:pt idx="1875">
                  <c:v>43399</c:v>
                </c:pt>
                <c:pt idx="1876">
                  <c:v>43402</c:v>
                </c:pt>
                <c:pt idx="1877">
                  <c:v>43403</c:v>
                </c:pt>
                <c:pt idx="1878">
                  <c:v>43404</c:v>
                </c:pt>
                <c:pt idx="1879">
                  <c:v>43405</c:v>
                </c:pt>
                <c:pt idx="1880">
                  <c:v>43406</c:v>
                </c:pt>
                <c:pt idx="1881">
                  <c:v>43409</c:v>
                </c:pt>
                <c:pt idx="1882">
                  <c:v>43410</c:v>
                </c:pt>
                <c:pt idx="1883">
                  <c:v>43411</c:v>
                </c:pt>
                <c:pt idx="1884">
                  <c:v>43413</c:v>
                </c:pt>
                <c:pt idx="1885">
                  <c:v>43416</c:v>
                </c:pt>
                <c:pt idx="1886">
                  <c:v>43417</c:v>
                </c:pt>
                <c:pt idx="1887">
                  <c:v>43418</c:v>
                </c:pt>
                <c:pt idx="1888">
                  <c:v>43419</c:v>
                </c:pt>
                <c:pt idx="1889">
                  <c:v>43420</c:v>
                </c:pt>
                <c:pt idx="1890">
                  <c:v>43423</c:v>
                </c:pt>
                <c:pt idx="1891">
                  <c:v>43424</c:v>
                </c:pt>
                <c:pt idx="1892">
                  <c:v>43425</c:v>
                </c:pt>
                <c:pt idx="1893">
                  <c:v>43426</c:v>
                </c:pt>
                <c:pt idx="1894">
                  <c:v>43430</c:v>
                </c:pt>
                <c:pt idx="1895">
                  <c:v>43431</c:v>
                </c:pt>
                <c:pt idx="1896">
                  <c:v>43432</c:v>
                </c:pt>
                <c:pt idx="1897">
                  <c:v>43433</c:v>
                </c:pt>
                <c:pt idx="1898">
                  <c:v>43434</c:v>
                </c:pt>
                <c:pt idx="1899">
                  <c:v>43437</c:v>
                </c:pt>
                <c:pt idx="1900">
                  <c:v>43438</c:v>
                </c:pt>
                <c:pt idx="1901">
                  <c:v>43439</c:v>
                </c:pt>
                <c:pt idx="1902">
                  <c:v>43440</c:v>
                </c:pt>
                <c:pt idx="1903">
                  <c:v>43441</c:v>
                </c:pt>
                <c:pt idx="1904">
                  <c:v>43444</c:v>
                </c:pt>
                <c:pt idx="1905">
                  <c:v>43445</c:v>
                </c:pt>
                <c:pt idx="1906">
                  <c:v>43446</c:v>
                </c:pt>
                <c:pt idx="1907">
                  <c:v>43447</c:v>
                </c:pt>
                <c:pt idx="1908">
                  <c:v>43448</c:v>
                </c:pt>
                <c:pt idx="1909">
                  <c:v>43451</c:v>
                </c:pt>
                <c:pt idx="1910">
                  <c:v>43452</c:v>
                </c:pt>
                <c:pt idx="1911">
                  <c:v>43453</c:v>
                </c:pt>
                <c:pt idx="1912">
                  <c:v>43454</c:v>
                </c:pt>
                <c:pt idx="1913">
                  <c:v>43455</c:v>
                </c:pt>
                <c:pt idx="1914">
                  <c:v>43458</c:v>
                </c:pt>
                <c:pt idx="1915">
                  <c:v>43460</c:v>
                </c:pt>
                <c:pt idx="1916">
                  <c:v>43461</c:v>
                </c:pt>
                <c:pt idx="1917">
                  <c:v>43462</c:v>
                </c:pt>
                <c:pt idx="1918">
                  <c:v>43465</c:v>
                </c:pt>
                <c:pt idx="1919">
                  <c:v>43466</c:v>
                </c:pt>
                <c:pt idx="1920">
                  <c:v>43467</c:v>
                </c:pt>
                <c:pt idx="1921">
                  <c:v>43468</c:v>
                </c:pt>
                <c:pt idx="1922">
                  <c:v>43469</c:v>
                </c:pt>
                <c:pt idx="1923">
                  <c:v>43472</c:v>
                </c:pt>
                <c:pt idx="1924">
                  <c:v>43473</c:v>
                </c:pt>
                <c:pt idx="1925">
                  <c:v>43474</c:v>
                </c:pt>
                <c:pt idx="1926">
                  <c:v>43475</c:v>
                </c:pt>
                <c:pt idx="1927">
                  <c:v>43476</c:v>
                </c:pt>
                <c:pt idx="1928">
                  <c:v>43479</c:v>
                </c:pt>
                <c:pt idx="1929">
                  <c:v>43480</c:v>
                </c:pt>
                <c:pt idx="1930">
                  <c:v>43481</c:v>
                </c:pt>
                <c:pt idx="1931">
                  <c:v>43482</c:v>
                </c:pt>
                <c:pt idx="1932">
                  <c:v>43483</c:v>
                </c:pt>
                <c:pt idx="1933">
                  <c:v>43486</c:v>
                </c:pt>
                <c:pt idx="1934">
                  <c:v>43487</c:v>
                </c:pt>
                <c:pt idx="1935">
                  <c:v>43488</c:v>
                </c:pt>
                <c:pt idx="1936">
                  <c:v>43489</c:v>
                </c:pt>
                <c:pt idx="1937">
                  <c:v>43490</c:v>
                </c:pt>
                <c:pt idx="1938">
                  <c:v>43493</c:v>
                </c:pt>
                <c:pt idx="1939">
                  <c:v>43494</c:v>
                </c:pt>
                <c:pt idx="1940">
                  <c:v>43495</c:v>
                </c:pt>
                <c:pt idx="1941">
                  <c:v>43496</c:v>
                </c:pt>
                <c:pt idx="1942">
                  <c:v>43497</c:v>
                </c:pt>
                <c:pt idx="1943">
                  <c:v>43500</c:v>
                </c:pt>
                <c:pt idx="1944">
                  <c:v>43501</c:v>
                </c:pt>
                <c:pt idx="1945">
                  <c:v>43502</c:v>
                </c:pt>
                <c:pt idx="1946">
                  <c:v>43503</c:v>
                </c:pt>
                <c:pt idx="1947">
                  <c:v>43504</c:v>
                </c:pt>
                <c:pt idx="1948">
                  <c:v>43507</c:v>
                </c:pt>
                <c:pt idx="1949">
                  <c:v>43508</c:v>
                </c:pt>
                <c:pt idx="1950">
                  <c:v>43509</c:v>
                </c:pt>
                <c:pt idx="1951">
                  <c:v>43510</c:v>
                </c:pt>
                <c:pt idx="1952">
                  <c:v>43511</c:v>
                </c:pt>
                <c:pt idx="1953">
                  <c:v>43514</c:v>
                </c:pt>
                <c:pt idx="1954">
                  <c:v>43515</c:v>
                </c:pt>
                <c:pt idx="1955">
                  <c:v>43516</c:v>
                </c:pt>
                <c:pt idx="1956">
                  <c:v>43517</c:v>
                </c:pt>
                <c:pt idx="1957">
                  <c:v>43518</c:v>
                </c:pt>
                <c:pt idx="1958">
                  <c:v>43521</c:v>
                </c:pt>
                <c:pt idx="1959">
                  <c:v>43522</c:v>
                </c:pt>
                <c:pt idx="1960">
                  <c:v>43523</c:v>
                </c:pt>
                <c:pt idx="1961">
                  <c:v>43524</c:v>
                </c:pt>
                <c:pt idx="1962">
                  <c:v>43525</c:v>
                </c:pt>
                <c:pt idx="1963">
                  <c:v>43529</c:v>
                </c:pt>
                <c:pt idx="1964">
                  <c:v>43530</c:v>
                </c:pt>
                <c:pt idx="1965">
                  <c:v>43531</c:v>
                </c:pt>
                <c:pt idx="1966">
                  <c:v>43532</c:v>
                </c:pt>
                <c:pt idx="1967">
                  <c:v>43535</c:v>
                </c:pt>
                <c:pt idx="1968">
                  <c:v>43536</c:v>
                </c:pt>
                <c:pt idx="1969">
                  <c:v>43537</c:v>
                </c:pt>
                <c:pt idx="1970">
                  <c:v>43538</c:v>
                </c:pt>
                <c:pt idx="1971">
                  <c:v>43539</c:v>
                </c:pt>
                <c:pt idx="1972">
                  <c:v>43542</c:v>
                </c:pt>
                <c:pt idx="1973">
                  <c:v>43543</c:v>
                </c:pt>
                <c:pt idx="1974">
                  <c:v>43544</c:v>
                </c:pt>
                <c:pt idx="1975">
                  <c:v>43546</c:v>
                </c:pt>
                <c:pt idx="1976">
                  <c:v>43549</c:v>
                </c:pt>
                <c:pt idx="1977">
                  <c:v>43550</c:v>
                </c:pt>
                <c:pt idx="1978">
                  <c:v>43551</c:v>
                </c:pt>
                <c:pt idx="1979">
                  <c:v>43552</c:v>
                </c:pt>
                <c:pt idx="1980">
                  <c:v>43553</c:v>
                </c:pt>
                <c:pt idx="1981">
                  <c:v>43556</c:v>
                </c:pt>
                <c:pt idx="1982">
                  <c:v>43557</c:v>
                </c:pt>
                <c:pt idx="1983">
                  <c:v>43558</c:v>
                </c:pt>
                <c:pt idx="1984">
                  <c:v>43559</c:v>
                </c:pt>
                <c:pt idx="1985">
                  <c:v>43560</c:v>
                </c:pt>
                <c:pt idx="1986">
                  <c:v>43563</c:v>
                </c:pt>
                <c:pt idx="1987">
                  <c:v>43564</c:v>
                </c:pt>
                <c:pt idx="1988">
                  <c:v>43565</c:v>
                </c:pt>
                <c:pt idx="1989">
                  <c:v>43566</c:v>
                </c:pt>
                <c:pt idx="1990">
                  <c:v>43567</c:v>
                </c:pt>
                <c:pt idx="1991">
                  <c:v>43570</c:v>
                </c:pt>
                <c:pt idx="1992">
                  <c:v>43571</c:v>
                </c:pt>
                <c:pt idx="1993">
                  <c:v>43573</c:v>
                </c:pt>
                <c:pt idx="1994">
                  <c:v>43577</c:v>
                </c:pt>
                <c:pt idx="1995">
                  <c:v>43578</c:v>
                </c:pt>
                <c:pt idx="1996">
                  <c:v>43579</c:v>
                </c:pt>
                <c:pt idx="1997">
                  <c:v>43580</c:v>
                </c:pt>
                <c:pt idx="1998">
                  <c:v>43581</c:v>
                </c:pt>
                <c:pt idx="1999">
                  <c:v>43585</c:v>
                </c:pt>
                <c:pt idx="2000">
                  <c:v>43587</c:v>
                </c:pt>
                <c:pt idx="2001">
                  <c:v>43588</c:v>
                </c:pt>
                <c:pt idx="2002">
                  <c:v>43591</c:v>
                </c:pt>
                <c:pt idx="2003">
                  <c:v>43592</c:v>
                </c:pt>
                <c:pt idx="2004">
                  <c:v>43593</c:v>
                </c:pt>
                <c:pt idx="2005">
                  <c:v>43594</c:v>
                </c:pt>
                <c:pt idx="2006">
                  <c:v>43595</c:v>
                </c:pt>
                <c:pt idx="2007">
                  <c:v>43598</c:v>
                </c:pt>
                <c:pt idx="2008">
                  <c:v>43599</c:v>
                </c:pt>
                <c:pt idx="2009">
                  <c:v>43600</c:v>
                </c:pt>
                <c:pt idx="2010">
                  <c:v>43601</c:v>
                </c:pt>
                <c:pt idx="2011">
                  <c:v>43602</c:v>
                </c:pt>
                <c:pt idx="2012">
                  <c:v>43605</c:v>
                </c:pt>
                <c:pt idx="2013">
                  <c:v>43606</c:v>
                </c:pt>
                <c:pt idx="2014">
                  <c:v>43607</c:v>
                </c:pt>
                <c:pt idx="2015">
                  <c:v>43608</c:v>
                </c:pt>
                <c:pt idx="2016">
                  <c:v>43609</c:v>
                </c:pt>
                <c:pt idx="2017">
                  <c:v>43612</c:v>
                </c:pt>
                <c:pt idx="2018">
                  <c:v>43613</c:v>
                </c:pt>
                <c:pt idx="2019">
                  <c:v>43614</c:v>
                </c:pt>
                <c:pt idx="2020">
                  <c:v>43615</c:v>
                </c:pt>
                <c:pt idx="2021">
                  <c:v>43616</c:v>
                </c:pt>
                <c:pt idx="2022">
                  <c:v>43619</c:v>
                </c:pt>
                <c:pt idx="2023">
                  <c:v>43620</c:v>
                </c:pt>
                <c:pt idx="2024">
                  <c:v>43622</c:v>
                </c:pt>
                <c:pt idx="2025">
                  <c:v>43623</c:v>
                </c:pt>
                <c:pt idx="2026">
                  <c:v>43626</c:v>
                </c:pt>
                <c:pt idx="2027">
                  <c:v>43627</c:v>
                </c:pt>
                <c:pt idx="2028">
                  <c:v>43628</c:v>
                </c:pt>
                <c:pt idx="2029">
                  <c:v>43629</c:v>
                </c:pt>
                <c:pt idx="2030">
                  <c:v>43630</c:v>
                </c:pt>
                <c:pt idx="2031">
                  <c:v>43633</c:v>
                </c:pt>
                <c:pt idx="2032">
                  <c:v>43634</c:v>
                </c:pt>
                <c:pt idx="2033">
                  <c:v>43635</c:v>
                </c:pt>
                <c:pt idx="2034">
                  <c:v>43636</c:v>
                </c:pt>
                <c:pt idx="2035">
                  <c:v>43637</c:v>
                </c:pt>
                <c:pt idx="2036">
                  <c:v>43640</c:v>
                </c:pt>
                <c:pt idx="2037">
                  <c:v>43641</c:v>
                </c:pt>
                <c:pt idx="2038">
                  <c:v>43642</c:v>
                </c:pt>
                <c:pt idx="2039">
                  <c:v>43643</c:v>
                </c:pt>
                <c:pt idx="2040">
                  <c:v>43644</c:v>
                </c:pt>
                <c:pt idx="2041">
                  <c:v>43647</c:v>
                </c:pt>
                <c:pt idx="2042">
                  <c:v>43648</c:v>
                </c:pt>
                <c:pt idx="2043">
                  <c:v>43649</c:v>
                </c:pt>
                <c:pt idx="2044">
                  <c:v>43650</c:v>
                </c:pt>
                <c:pt idx="2045">
                  <c:v>43651</c:v>
                </c:pt>
                <c:pt idx="2046">
                  <c:v>43654</c:v>
                </c:pt>
                <c:pt idx="2047">
                  <c:v>43655</c:v>
                </c:pt>
                <c:pt idx="2048">
                  <c:v>43656</c:v>
                </c:pt>
                <c:pt idx="2049">
                  <c:v>43657</c:v>
                </c:pt>
                <c:pt idx="2050">
                  <c:v>43658</c:v>
                </c:pt>
                <c:pt idx="2051">
                  <c:v>43661</c:v>
                </c:pt>
                <c:pt idx="2052">
                  <c:v>43662</c:v>
                </c:pt>
                <c:pt idx="2053">
                  <c:v>43663</c:v>
                </c:pt>
                <c:pt idx="2054">
                  <c:v>43664</c:v>
                </c:pt>
                <c:pt idx="2055">
                  <c:v>43665</c:v>
                </c:pt>
                <c:pt idx="2056">
                  <c:v>43668</c:v>
                </c:pt>
                <c:pt idx="2057">
                  <c:v>43669</c:v>
                </c:pt>
                <c:pt idx="2058">
                  <c:v>43670</c:v>
                </c:pt>
                <c:pt idx="2059">
                  <c:v>43671</c:v>
                </c:pt>
                <c:pt idx="2060">
                  <c:v>43672</c:v>
                </c:pt>
                <c:pt idx="2061">
                  <c:v>43675</c:v>
                </c:pt>
                <c:pt idx="2062">
                  <c:v>43676</c:v>
                </c:pt>
                <c:pt idx="2063">
                  <c:v>43677</c:v>
                </c:pt>
                <c:pt idx="2064">
                  <c:v>43678</c:v>
                </c:pt>
                <c:pt idx="2065">
                  <c:v>43679</c:v>
                </c:pt>
                <c:pt idx="2066">
                  <c:v>43682</c:v>
                </c:pt>
                <c:pt idx="2067">
                  <c:v>43683</c:v>
                </c:pt>
                <c:pt idx="2068">
                  <c:v>43684</c:v>
                </c:pt>
                <c:pt idx="2069">
                  <c:v>43685</c:v>
                </c:pt>
                <c:pt idx="2070">
                  <c:v>43686</c:v>
                </c:pt>
                <c:pt idx="2071">
                  <c:v>43690</c:v>
                </c:pt>
                <c:pt idx="2072">
                  <c:v>43691</c:v>
                </c:pt>
                <c:pt idx="2073">
                  <c:v>43693</c:v>
                </c:pt>
                <c:pt idx="2074">
                  <c:v>43696</c:v>
                </c:pt>
                <c:pt idx="2075">
                  <c:v>43697</c:v>
                </c:pt>
                <c:pt idx="2076">
                  <c:v>43698</c:v>
                </c:pt>
                <c:pt idx="2077">
                  <c:v>43699</c:v>
                </c:pt>
                <c:pt idx="2078">
                  <c:v>43700</c:v>
                </c:pt>
                <c:pt idx="2079">
                  <c:v>43703</c:v>
                </c:pt>
                <c:pt idx="2080">
                  <c:v>43704</c:v>
                </c:pt>
                <c:pt idx="2081">
                  <c:v>43705</c:v>
                </c:pt>
                <c:pt idx="2082">
                  <c:v>43706</c:v>
                </c:pt>
                <c:pt idx="2083">
                  <c:v>43707</c:v>
                </c:pt>
                <c:pt idx="2084">
                  <c:v>43711</c:v>
                </c:pt>
                <c:pt idx="2085">
                  <c:v>43712</c:v>
                </c:pt>
                <c:pt idx="2086">
                  <c:v>43713</c:v>
                </c:pt>
                <c:pt idx="2087">
                  <c:v>43714</c:v>
                </c:pt>
                <c:pt idx="2088">
                  <c:v>43717</c:v>
                </c:pt>
                <c:pt idx="2089">
                  <c:v>43719</c:v>
                </c:pt>
                <c:pt idx="2090">
                  <c:v>43720</c:v>
                </c:pt>
                <c:pt idx="2091">
                  <c:v>43721</c:v>
                </c:pt>
                <c:pt idx="2092">
                  <c:v>43724</c:v>
                </c:pt>
                <c:pt idx="2093">
                  <c:v>43725</c:v>
                </c:pt>
                <c:pt idx="2094">
                  <c:v>43726</c:v>
                </c:pt>
                <c:pt idx="2095">
                  <c:v>43727</c:v>
                </c:pt>
                <c:pt idx="2096">
                  <c:v>43728</c:v>
                </c:pt>
                <c:pt idx="2097">
                  <c:v>43731</c:v>
                </c:pt>
                <c:pt idx="2098">
                  <c:v>43732</c:v>
                </c:pt>
                <c:pt idx="2099">
                  <c:v>43733</c:v>
                </c:pt>
                <c:pt idx="2100">
                  <c:v>43734</c:v>
                </c:pt>
                <c:pt idx="2101">
                  <c:v>43735</c:v>
                </c:pt>
                <c:pt idx="2102">
                  <c:v>43738</c:v>
                </c:pt>
                <c:pt idx="2103">
                  <c:v>43739</c:v>
                </c:pt>
                <c:pt idx="2104">
                  <c:v>43741</c:v>
                </c:pt>
                <c:pt idx="2105">
                  <c:v>43742</c:v>
                </c:pt>
                <c:pt idx="2106">
                  <c:v>43745</c:v>
                </c:pt>
                <c:pt idx="2107">
                  <c:v>43747</c:v>
                </c:pt>
                <c:pt idx="2108">
                  <c:v>43748</c:v>
                </c:pt>
                <c:pt idx="2109">
                  <c:v>43749</c:v>
                </c:pt>
                <c:pt idx="2110">
                  <c:v>43752</c:v>
                </c:pt>
                <c:pt idx="2111">
                  <c:v>43753</c:v>
                </c:pt>
                <c:pt idx="2112">
                  <c:v>43754</c:v>
                </c:pt>
                <c:pt idx="2113">
                  <c:v>43755</c:v>
                </c:pt>
                <c:pt idx="2114">
                  <c:v>43756</c:v>
                </c:pt>
                <c:pt idx="2115">
                  <c:v>43760</c:v>
                </c:pt>
                <c:pt idx="2116">
                  <c:v>43761</c:v>
                </c:pt>
                <c:pt idx="2117">
                  <c:v>43762</c:v>
                </c:pt>
                <c:pt idx="2118">
                  <c:v>43763</c:v>
                </c:pt>
                <c:pt idx="2119">
                  <c:v>43765</c:v>
                </c:pt>
                <c:pt idx="2120">
                  <c:v>43767</c:v>
                </c:pt>
                <c:pt idx="2121">
                  <c:v>43768</c:v>
                </c:pt>
                <c:pt idx="2122">
                  <c:v>43769</c:v>
                </c:pt>
                <c:pt idx="2123">
                  <c:v>43770</c:v>
                </c:pt>
                <c:pt idx="2124">
                  <c:v>43773</c:v>
                </c:pt>
                <c:pt idx="2125">
                  <c:v>43774</c:v>
                </c:pt>
                <c:pt idx="2126">
                  <c:v>43775</c:v>
                </c:pt>
                <c:pt idx="2127">
                  <c:v>43776</c:v>
                </c:pt>
                <c:pt idx="2128">
                  <c:v>43777</c:v>
                </c:pt>
                <c:pt idx="2129">
                  <c:v>43780</c:v>
                </c:pt>
                <c:pt idx="2130">
                  <c:v>43782</c:v>
                </c:pt>
                <c:pt idx="2131">
                  <c:v>43783</c:v>
                </c:pt>
                <c:pt idx="2132">
                  <c:v>43784</c:v>
                </c:pt>
                <c:pt idx="2133">
                  <c:v>43787</c:v>
                </c:pt>
                <c:pt idx="2134">
                  <c:v>43788</c:v>
                </c:pt>
                <c:pt idx="2135">
                  <c:v>43789</c:v>
                </c:pt>
                <c:pt idx="2136">
                  <c:v>43790</c:v>
                </c:pt>
                <c:pt idx="2137">
                  <c:v>43791</c:v>
                </c:pt>
                <c:pt idx="2138">
                  <c:v>43794</c:v>
                </c:pt>
                <c:pt idx="2139">
                  <c:v>43795</c:v>
                </c:pt>
                <c:pt idx="2140">
                  <c:v>43796</c:v>
                </c:pt>
                <c:pt idx="2141">
                  <c:v>43797</c:v>
                </c:pt>
                <c:pt idx="2142">
                  <c:v>43798</c:v>
                </c:pt>
                <c:pt idx="2143">
                  <c:v>43801</c:v>
                </c:pt>
                <c:pt idx="2144">
                  <c:v>43802</c:v>
                </c:pt>
                <c:pt idx="2145">
                  <c:v>43803</c:v>
                </c:pt>
                <c:pt idx="2146">
                  <c:v>43804</c:v>
                </c:pt>
                <c:pt idx="2147">
                  <c:v>43805</c:v>
                </c:pt>
                <c:pt idx="2148">
                  <c:v>43808</c:v>
                </c:pt>
                <c:pt idx="2149">
                  <c:v>43809</c:v>
                </c:pt>
                <c:pt idx="2150">
                  <c:v>43810</c:v>
                </c:pt>
                <c:pt idx="2151">
                  <c:v>43811</c:v>
                </c:pt>
                <c:pt idx="2152">
                  <c:v>43812</c:v>
                </c:pt>
                <c:pt idx="2153">
                  <c:v>43815</c:v>
                </c:pt>
                <c:pt idx="2154">
                  <c:v>43816</c:v>
                </c:pt>
                <c:pt idx="2155">
                  <c:v>43817</c:v>
                </c:pt>
                <c:pt idx="2156">
                  <c:v>43818</c:v>
                </c:pt>
                <c:pt idx="2157">
                  <c:v>43819</c:v>
                </c:pt>
                <c:pt idx="2158">
                  <c:v>43822</c:v>
                </c:pt>
                <c:pt idx="2159">
                  <c:v>43823</c:v>
                </c:pt>
                <c:pt idx="2160">
                  <c:v>43825</c:v>
                </c:pt>
                <c:pt idx="2161">
                  <c:v>43826</c:v>
                </c:pt>
                <c:pt idx="2162">
                  <c:v>43829</c:v>
                </c:pt>
                <c:pt idx="2163">
                  <c:v>43830</c:v>
                </c:pt>
                <c:pt idx="2164">
                  <c:v>43831</c:v>
                </c:pt>
                <c:pt idx="2165">
                  <c:v>43832</c:v>
                </c:pt>
                <c:pt idx="2166">
                  <c:v>43833</c:v>
                </c:pt>
                <c:pt idx="2167">
                  <c:v>43836</c:v>
                </c:pt>
                <c:pt idx="2168">
                  <c:v>43837</c:v>
                </c:pt>
                <c:pt idx="2169">
                  <c:v>43838</c:v>
                </c:pt>
                <c:pt idx="2170">
                  <c:v>43839</c:v>
                </c:pt>
                <c:pt idx="2171">
                  <c:v>43840</c:v>
                </c:pt>
                <c:pt idx="2172">
                  <c:v>43843</c:v>
                </c:pt>
                <c:pt idx="2173">
                  <c:v>43844</c:v>
                </c:pt>
                <c:pt idx="2174">
                  <c:v>43845</c:v>
                </c:pt>
                <c:pt idx="2175">
                  <c:v>43846</c:v>
                </c:pt>
                <c:pt idx="2176">
                  <c:v>43847</c:v>
                </c:pt>
                <c:pt idx="2177">
                  <c:v>43850</c:v>
                </c:pt>
                <c:pt idx="2178">
                  <c:v>43851</c:v>
                </c:pt>
                <c:pt idx="2179">
                  <c:v>43852</c:v>
                </c:pt>
                <c:pt idx="2180">
                  <c:v>43853</c:v>
                </c:pt>
                <c:pt idx="2181">
                  <c:v>43854</c:v>
                </c:pt>
                <c:pt idx="2182">
                  <c:v>43857</c:v>
                </c:pt>
                <c:pt idx="2183">
                  <c:v>43858</c:v>
                </c:pt>
                <c:pt idx="2184">
                  <c:v>43859</c:v>
                </c:pt>
                <c:pt idx="2185">
                  <c:v>43860</c:v>
                </c:pt>
                <c:pt idx="2186">
                  <c:v>43861</c:v>
                </c:pt>
                <c:pt idx="2187">
                  <c:v>43862</c:v>
                </c:pt>
                <c:pt idx="2188">
                  <c:v>43864</c:v>
                </c:pt>
                <c:pt idx="2189">
                  <c:v>43865</c:v>
                </c:pt>
                <c:pt idx="2190">
                  <c:v>43866</c:v>
                </c:pt>
                <c:pt idx="2191">
                  <c:v>43867</c:v>
                </c:pt>
                <c:pt idx="2192">
                  <c:v>43868</c:v>
                </c:pt>
                <c:pt idx="2193">
                  <c:v>43871</c:v>
                </c:pt>
                <c:pt idx="2194">
                  <c:v>43872</c:v>
                </c:pt>
                <c:pt idx="2195">
                  <c:v>43873</c:v>
                </c:pt>
                <c:pt idx="2196">
                  <c:v>43874</c:v>
                </c:pt>
                <c:pt idx="2197">
                  <c:v>43875</c:v>
                </c:pt>
                <c:pt idx="2198">
                  <c:v>43878</c:v>
                </c:pt>
                <c:pt idx="2199">
                  <c:v>43879</c:v>
                </c:pt>
                <c:pt idx="2200">
                  <c:v>43880</c:v>
                </c:pt>
                <c:pt idx="2201">
                  <c:v>43881</c:v>
                </c:pt>
                <c:pt idx="2202">
                  <c:v>43885</c:v>
                </c:pt>
                <c:pt idx="2203">
                  <c:v>43886</c:v>
                </c:pt>
                <c:pt idx="2204">
                  <c:v>43887</c:v>
                </c:pt>
                <c:pt idx="2205">
                  <c:v>43888</c:v>
                </c:pt>
                <c:pt idx="2206">
                  <c:v>43889</c:v>
                </c:pt>
                <c:pt idx="2207">
                  <c:v>43892</c:v>
                </c:pt>
                <c:pt idx="2208">
                  <c:v>43893</c:v>
                </c:pt>
                <c:pt idx="2209">
                  <c:v>43894</c:v>
                </c:pt>
                <c:pt idx="2210">
                  <c:v>43895</c:v>
                </c:pt>
                <c:pt idx="2211">
                  <c:v>43896</c:v>
                </c:pt>
                <c:pt idx="2212">
                  <c:v>43899</c:v>
                </c:pt>
                <c:pt idx="2213">
                  <c:v>43901</c:v>
                </c:pt>
                <c:pt idx="2214">
                  <c:v>43902</c:v>
                </c:pt>
                <c:pt idx="2215">
                  <c:v>43903</c:v>
                </c:pt>
                <c:pt idx="2216">
                  <c:v>43906</c:v>
                </c:pt>
                <c:pt idx="2217">
                  <c:v>43907</c:v>
                </c:pt>
                <c:pt idx="2218">
                  <c:v>43908</c:v>
                </c:pt>
                <c:pt idx="2219">
                  <c:v>43909</c:v>
                </c:pt>
                <c:pt idx="2220">
                  <c:v>43910</c:v>
                </c:pt>
                <c:pt idx="2221">
                  <c:v>43913</c:v>
                </c:pt>
                <c:pt idx="2222">
                  <c:v>43914</c:v>
                </c:pt>
                <c:pt idx="2223">
                  <c:v>43915</c:v>
                </c:pt>
                <c:pt idx="2224">
                  <c:v>43916</c:v>
                </c:pt>
                <c:pt idx="2225">
                  <c:v>43917</c:v>
                </c:pt>
                <c:pt idx="2226">
                  <c:v>43920</c:v>
                </c:pt>
                <c:pt idx="2227">
                  <c:v>43921</c:v>
                </c:pt>
                <c:pt idx="2228" formatCode="d\-mmm\-yy">
                  <c:v>43922</c:v>
                </c:pt>
                <c:pt idx="2229" formatCode="d\-mmm\-yy">
                  <c:v>43924</c:v>
                </c:pt>
                <c:pt idx="2230" formatCode="d\-mmm\-yy">
                  <c:v>43928</c:v>
                </c:pt>
                <c:pt idx="2231" formatCode="d\-mmm\-yy">
                  <c:v>43929</c:v>
                </c:pt>
                <c:pt idx="2232" formatCode="d\-mmm\-yy">
                  <c:v>43930</c:v>
                </c:pt>
                <c:pt idx="2233" formatCode="d\-mmm\-yy">
                  <c:v>43934</c:v>
                </c:pt>
                <c:pt idx="2234" formatCode="d\-mmm\-yy">
                  <c:v>43936</c:v>
                </c:pt>
                <c:pt idx="2235" formatCode="d\-mmm\-yy">
                  <c:v>43937</c:v>
                </c:pt>
                <c:pt idx="2236" formatCode="d\-mmm\-yy">
                  <c:v>43938</c:v>
                </c:pt>
                <c:pt idx="2237" formatCode="d\-mmm\-yy">
                  <c:v>43941</c:v>
                </c:pt>
                <c:pt idx="2238" formatCode="d\-mmm\-yy">
                  <c:v>43942</c:v>
                </c:pt>
                <c:pt idx="2239" formatCode="d\-mmm\-yy">
                  <c:v>43943</c:v>
                </c:pt>
                <c:pt idx="2240" formatCode="d\-mmm\-yy">
                  <c:v>43944</c:v>
                </c:pt>
                <c:pt idx="2241" formatCode="d\-mmm\-yy">
                  <c:v>43945</c:v>
                </c:pt>
                <c:pt idx="2242" formatCode="d\-mmm\-yy">
                  <c:v>43948</c:v>
                </c:pt>
                <c:pt idx="2243" formatCode="d\-mmm\-yy">
                  <c:v>43949</c:v>
                </c:pt>
                <c:pt idx="2244" formatCode="d\-mmm\-yy">
                  <c:v>43950</c:v>
                </c:pt>
                <c:pt idx="2245" formatCode="d\-mmm\-yy">
                  <c:v>43951</c:v>
                </c:pt>
                <c:pt idx="2246" formatCode="d\-mmm\-yy">
                  <c:v>43955</c:v>
                </c:pt>
                <c:pt idx="2247" formatCode="d\-mmm\-yy">
                  <c:v>43956</c:v>
                </c:pt>
                <c:pt idx="2248" formatCode="d\-mmm\-yy">
                  <c:v>43957</c:v>
                </c:pt>
                <c:pt idx="2249" formatCode="d\-mmm\-yy">
                  <c:v>43958</c:v>
                </c:pt>
                <c:pt idx="2250" formatCode="d\-mmm\-yy">
                  <c:v>43959</c:v>
                </c:pt>
                <c:pt idx="2251" formatCode="d\-mmm\-yy">
                  <c:v>43962</c:v>
                </c:pt>
                <c:pt idx="2252" formatCode="d\-mmm\-yy">
                  <c:v>43963</c:v>
                </c:pt>
                <c:pt idx="2253" formatCode="d\-mmm\-yy">
                  <c:v>43964</c:v>
                </c:pt>
                <c:pt idx="2254" formatCode="d\-mmm\-yy">
                  <c:v>43965</c:v>
                </c:pt>
                <c:pt idx="2255" formatCode="d\-mmm\-yy">
                  <c:v>43966</c:v>
                </c:pt>
                <c:pt idx="2256" formatCode="d\-mmm\-yy">
                  <c:v>43969</c:v>
                </c:pt>
                <c:pt idx="2257" formatCode="d\-mmm\-yy">
                  <c:v>43970</c:v>
                </c:pt>
                <c:pt idx="2258" formatCode="d\-mmm\-yy">
                  <c:v>43971</c:v>
                </c:pt>
                <c:pt idx="2259" formatCode="d\-mmm\-yy">
                  <c:v>43972</c:v>
                </c:pt>
                <c:pt idx="2260" formatCode="d\-mmm\-yy">
                  <c:v>43973</c:v>
                </c:pt>
                <c:pt idx="2261" formatCode="d\-mmm\-yy">
                  <c:v>43977</c:v>
                </c:pt>
                <c:pt idx="2262" formatCode="d\-mmm\-yy">
                  <c:v>43978</c:v>
                </c:pt>
                <c:pt idx="2263" formatCode="d\-mmm\-yy">
                  <c:v>43979</c:v>
                </c:pt>
                <c:pt idx="2264" formatCode="d\-mmm\-yy">
                  <c:v>43980</c:v>
                </c:pt>
                <c:pt idx="2265" formatCode="d\-mmm\-yy">
                  <c:v>43983</c:v>
                </c:pt>
                <c:pt idx="2266" formatCode="d\-mmm\-yy">
                  <c:v>43984</c:v>
                </c:pt>
                <c:pt idx="2267" formatCode="d\-mmm\-yy">
                  <c:v>43985</c:v>
                </c:pt>
                <c:pt idx="2268" formatCode="d\-mmm\-yy">
                  <c:v>43986</c:v>
                </c:pt>
                <c:pt idx="2269" formatCode="d\-mmm\-yy">
                  <c:v>43987</c:v>
                </c:pt>
                <c:pt idx="2270" formatCode="d\-mmm\-yy">
                  <c:v>43990</c:v>
                </c:pt>
                <c:pt idx="2271" formatCode="d\-mmm\-yy">
                  <c:v>43991</c:v>
                </c:pt>
                <c:pt idx="2272" formatCode="d\-mmm\-yy">
                  <c:v>43992</c:v>
                </c:pt>
                <c:pt idx="2273" formatCode="d\-mmm\-yy">
                  <c:v>43993</c:v>
                </c:pt>
                <c:pt idx="2274" formatCode="d\-mmm\-yy">
                  <c:v>43994</c:v>
                </c:pt>
                <c:pt idx="2275" formatCode="d\-mmm\-yy">
                  <c:v>43997</c:v>
                </c:pt>
                <c:pt idx="2276" formatCode="d\-mmm\-yy">
                  <c:v>43998</c:v>
                </c:pt>
                <c:pt idx="2277" formatCode="d\-mmm\-yy">
                  <c:v>43999</c:v>
                </c:pt>
                <c:pt idx="2278" formatCode="d\-mmm\-yy">
                  <c:v>44000</c:v>
                </c:pt>
                <c:pt idx="2279" formatCode="d\-mmm\-yy">
                  <c:v>44001</c:v>
                </c:pt>
                <c:pt idx="2280" formatCode="d\-mmm\-yy">
                  <c:v>44004</c:v>
                </c:pt>
                <c:pt idx="2281" formatCode="d\-mmm\-yy">
                  <c:v>44005</c:v>
                </c:pt>
                <c:pt idx="2282" formatCode="d\-mmm\-yy">
                  <c:v>44006</c:v>
                </c:pt>
                <c:pt idx="2283" formatCode="d\-mmm\-yy">
                  <c:v>44007</c:v>
                </c:pt>
                <c:pt idx="2284" formatCode="d\-mmm\-yy">
                  <c:v>44008</c:v>
                </c:pt>
                <c:pt idx="2285" formatCode="d\-mmm\-yy">
                  <c:v>44011</c:v>
                </c:pt>
                <c:pt idx="2286" formatCode="d\-mmm\-yy">
                  <c:v>44012</c:v>
                </c:pt>
                <c:pt idx="2287" formatCode="d\-mmm\-yy">
                  <c:v>44013</c:v>
                </c:pt>
                <c:pt idx="2288" formatCode="d\-mmm\-yy">
                  <c:v>44014</c:v>
                </c:pt>
                <c:pt idx="2289" formatCode="d\-mmm\-yy">
                  <c:v>44015</c:v>
                </c:pt>
                <c:pt idx="2290" formatCode="d\-mmm\-yy">
                  <c:v>44018</c:v>
                </c:pt>
                <c:pt idx="2291" formatCode="d\-mmm\-yy">
                  <c:v>44019</c:v>
                </c:pt>
                <c:pt idx="2292" formatCode="d\-mmm\-yy">
                  <c:v>44020</c:v>
                </c:pt>
                <c:pt idx="2293" formatCode="d\-mmm\-yy">
                  <c:v>44021</c:v>
                </c:pt>
                <c:pt idx="2294" formatCode="d\-mmm\-yy">
                  <c:v>44022</c:v>
                </c:pt>
                <c:pt idx="2295" formatCode="d\-mmm\-yy">
                  <c:v>44025</c:v>
                </c:pt>
                <c:pt idx="2296" formatCode="d\-mmm\-yy">
                  <c:v>44026</c:v>
                </c:pt>
                <c:pt idx="2297" formatCode="d\-mmm\-yy">
                  <c:v>44027</c:v>
                </c:pt>
                <c:pt idx="2298" formatCode="d\-mmm\-yy">
                  <c:v>44028</c:v>
                </c:pt>
                <c:pt idx="2299" formatCode="d\-mmm\-yy">
                  <c:v>44029</c:v>
                </c:pt>
                <c:pt idx="2300" formatCode="d\-mmm\-yy">
                  <c:v>44032</c:v>
                </c:pt>
                <c:pt idx="2301" formatCode="d\-mmm\-yy">
                  <c:v>44033</c:v>
                </c:pt>
                <c:pt idx="2302" formatCode="d\-mmm\-yy">
                  <c:v>44034</c:v>
                </c:pt>
                <c:pt idx="2303" formatCode="d\-mmm\-yy">
                  <c:v>44035</c:v>
                </c:pt>
                <c:pt idx="2304" formatCode="d\-mmm\-yy">
                  <c:v>44036</c:v>
                </c:pt>
                <c:pt idx="2305" formatCode="d\-mmm\-yy">
                  <c:v>44039</c:v>
                </c:pt>
                <c:pt idx="2306" formatCode="d\-mmm\-yy">
                  <c:v>44040</c:v>
                </c:pt>
                <c:pt idx="2307" formatCode="d\-mmm\-yy">
                  <c:v>44041</c:v>
                </c:pt>
                <c:pt idx="2308" formatCode="d\-mmm\-yy">
                  <c:v>44042</c:v>
                </c:pt>
                <c:pt idx="2309" formatCode="d\-mmm\-yy">
                  <c:v>44043</c:v>
                </c:pt>
                <c:pt idx="2310" formatCode="d\-mmm\-yy">
                  <c:v>44046</c:v>
                </c:pt>
                <c:pt idx="2311" formatCode="d\-mmm\-yy">
                  <c:v>44047</c:v>
                </c:pt>
                <c:pt idx="2312" formatCode="d\-mmm\-yy">
                  <c:v>44048</c:v>
                </c:pt>
                <c:pt idx="2313" formatCode="d\-mmm\-yy">
                  <c:v>44049</c:v>
                </c:pt>
                <c:pt idx="2314" formatCode="d\-mmm\-yy">
                  <c:v>44050</c:v>
                </c:pt>
                <c:pt idx="2315" formatCode="d\-mmm\-yy">
                  <c:v>44053</c:v>
                </c:pt>
                <c:pt idx="2316" formatCode="d\-mmm\-yy">
                  <c:v>44054</c:v>
                </c:pt>
                <c:pt idx="2317" formatCode="d\-mmm\-yy">
                  <c:v>44055</c:v>
                </c:pt>
                <c:pt idx="2318" formatCode="d\-mmm\-yy">
                  <c:v>44056</c:v>
                </c:pt>
                <c:pt idx="2319" formatCode="d\-mmm\-yy">
                  <c:v>44057</c:v>
                </c:pt>
                <c:pt idx="2320" formatCode="d\-mmm\-yy">
                  <c:v>44060</c:v>
                </c:pt>
                <c:pt idx="2321" formatCode="d\-mmm\-yy">
                  <c:v>44061</c:v>
                </c:pt>
                <c:pt idx="2322" formatCode="d\-mmm\-yy">
                  <c:v>44062</c:v>
                </c:pt>
                <c:pt idx="2323" formatCode="d\-mmm\-yy">
                  <c:v>44063</c:v>
                </c:pt>
                <c:pt idx="2324" formatCode="d\-mmm\-yy">
                  <c:v>44064</c:v>
                </c:pt>
                <c:pt idx="2325" formatCode="d\-mmm\-yy">
                  <c:v>44067</c:v>
                </c:pt>
                <c:pt idx="2326" formatCode="d\-mmm\-yy">
                  <c:v>44068</c:v>
                </c:pt>
                <c:pt idx="2327" formatCode="d\-mmm\-yy">
                  <c:v>44069</c:v>
                </c:pt>
                <c:pt idx="2328" formatCode="d\-mmm\-yy">
                  <c:v>44070</c:v>
                </c:pt>
                <c:pt idx="2329" formatCode="d\-mmm\-yy">
                  <c:v>44071</c:v>
                </c:pt>
                <c:pt idx="2330" formatCode="d\-mmm\-yy">
                  <c:v>44074</c:v>
                </c:pt>
                <c:pt idx="2331" formatCode="d\-mmm\-yy">
                  <c:v>44075</c:v>
                </c:pt>
                <c:pt idx="2332" formatCode="d\-mmm\-yy">
                  <c:v>44076</c:v>
                </c:pt>
                <c:pt idx="2333" formatCode="d\-mmm\-yy">
                  <c:v>44077</c:v>
                </c:pt>
                <c:pt idx="2334" formatCode="d\-mmm\-yy">
                  <c:v>44078</c:v>
                </c:pt>
                <c:pt idx="2335" formatCode="d\-mmm\-yy">
                  <c:v>44081</c:v>
                </c:pt>
                <c:pt idx="2336" formatCode="d\-mmm\-yy">
                  <c:v>44082</c:v>
                </c:pt>
                <c:pt idx="2337" formatCode="d\-mmm\-yy">
                  <c:v>44083</c:v>
                </c:pt>
                <c:pt idx="2338" formatCode="d\-mmm\-yy">
                  <c:v>44084</c:v>
                </c:pt>
                <c:pt idx="2339" formatCode="d\-mmm\-yy">
                  <c:v>44085</c:v>
                </c:pt>
                <c:pt idx="2340" formatCode="d\-mmm\-yy">
                  <c:v>44088</c:v>
                </c:pt>
                <c:pt idx="2341" formatCode="d\-mmm\-yy">
                  <c:v>44089</c:v>
                </c:pt>
                <c:pt idx="2342" formatCode="d\-mmm\-yy">
                  <c:v>44090</c:v>
                </c:pt>
                <c:pt idx="2343" formatCode="d\-mmm\-yy">
                  <c:v>44091</c:v>
                </c:pt>
                <c:pt idx="2344" formatCode="d\-mmm\-yy">
                  <c:v>44092</c:v>
                </c:pt>
                <c:pt idx="2345" formatCode="d\-mmm\-yy">
                  <c:v>44095</c:v>
                </c:pt>
                <c:pt idx="2346" formatCode="d\-mmm\-yy">
                  <c:v>44096</c:v>
                </c:pt>
                <c:pt idx="2347" formatCode="d\-mmm\-yy">
                  <c:v>44097</c:v>
                </c:pt>
                <c:pt idx="2348" formatCode="d\-mmm\-yy">
                  <c:v>44098</c:v>
                </c:pt>
                <c:pt idx="2349" formatCode="d\-mmm\-yy">
                  <c:v>44099</c:v>
                </c:pt>
                <c:pt idx="2350" formatCode="d\-mmm\-yy">
                  <c:v>44102</c:v>
                </c:pt>
                <c:pt idx="2351" formatCode="d\-mmm\-yy">
                  <c:v>44103</c:v>
                </c:pt>
                <c:pt idx="2352" formatCode="d\-mmm\-yy">
                  <c:v>44104</c:v>
                </c:pt>
                <c:pt idx="2353" formatCode="d\-mmm\-yy">
                  <c:v>44105</c:v>
                </c:pt>
                <c:pt idx="2354" formatCode="d\-mmm\-yy">
                  <c:v>44109</c:v>
                </c:pt>
                <c:pt idx="2355" formatCode="d\-mmm\-yy">
                  <c:v>44110</c:v>
                </c:pt>
                <c:pt idx="2356" formatCode="d\-mmm\-yy">
                  <c:v>44111</c:v>
                </c:pt>
                <c:pt idx="2357" formatCode="d\-mmm\-yy">
                  <c:v>44112</c:v>
                </c:pt>
                <c:pt idx="2358" formatCode="d\-mmm\-yy">
                  <c:v>44113</c:v>
                </c:pt>
                <c:pt idx="2359" formatCode="d\-mmm\-yy">
                  <c:v>44116</c:v>
                </c:pt>
                <c:pt idx="2360" formatCode="d\-mmm\-yy">
                  <c:v>44117</c:v>
                </c:pt>
                <c:pt idx="2361" formatCode="d\-mmm\-yy">
                  <c:v>44118</c:v>
                </c:pt>
                <c:pt idx="2362" formatCode="d\-mmm\-yy">
                  <c:v>44119</c:v>
                </c:pt>
                <c:pt idx="2363" formatCode="d\-mmm\-yy">
                  <c:v>44120</c:v>
                </c:pt>
                <c:pt idx="2364" formatCode="d\-mmm\-yy">
                  <c:v>44123</c:v>
                </c:pt>
                <c:pt idx="2365" formatCode="d\-mmm\-yy">
                  <c:v>44124</c:v>
                </c:pt>
                <c:pt idx="2366" formatCode="d\-mmm\-yy">
                  <c:v>44125</c:v>
                </c:pt>
                <c:pt idx="2367" formatCode="d\-mmm\-yy">
                  <c:v>44126</c:v>
                </c:pt>
                <c:pt idx="2368" formatCode="d\-mmm\-yy">
                  <c:v>44127</c:v>
                </c:pt>
                <c:pt idx="2369" formatCode="d\-mmm\-yy">
                  <c:v>44130</c:v>
                </c:pt>
                <c:pt idx="2370" formatCode="d\-mmm\-yy">
                  <c:v>44131</c:v>
                </c:pt>
                <c:pt idx="2371" formatCode="d\-mmm\-yy">
                  <c:v>44132</c:v>
                </c:pt>
                <c:pt idx="2372" formatCode="d\-mmm\-yy">
                  <c:v>44133</c:v>
                </c:pt>
                <c:pt idx="2373" formatCode="d\-mmm\-yy">
                  <c:v>44134</c:v>
                </c:pt>
                <c:pt idx="2374" formatCode="d\-mmm\-yy">
                  <c:v>44137</c:v>
                </c:pt>
                <c:pt idx="2375" formatCode="d\-mmm\-yy">
                  <c:v>44138</c:v>
                </c:pt>
                <c:pt idx="2376" formatCode="d\-mmm\-yy">
                  <c:v>44139</c:v>
                </c:pt>
                <c:pt idx="2377" formatCode="d\-mmm\-yy">
                  <c:v>44140</c:v>
                </c:pt>
                <c:pt idx="2378" formatCode="d\-mmm\-yy">
                  <c:v>44141</c:v>
                </c:pt>
                <c:pt idx="2379" formatCode="d\-mmm\-yy">
                  <c:v>44144</c:v>
                </c:pt>
                <c:pt idx="2380" formatCode="d\-mmm\-yy">
                  <c:v>44145</c:v>
                </c:pt>
                <c:pt idx="2381" formatCode="d\-mmm\-yy">
                  <c:v>44146</c:v>
                </c:pt>
                <c:pt idx="2382" formatCode="d\-mmm\-yy">
                  <c:v>44147</c:v>
                </c:pt>
                <c:pt idx="2383" formatCode="d\-mmm\-yy">
                  <c:v>44148</c:v>
                </c:pt>
                <c:pt idx="2384" formatCode="d\-mmm\-yy">
                  <c:v>44149</c:v>
                </c:pt>
                <c:pt idx="2385" formatCode="d\-mmm\-yy">
                  <c:v>44152</c:v>
                </c:pt>
                <c:pt idx="2386" formatCode="d\-mmm\-yy">
                  <c:v>44153</c:v>
                </c:pt>
                <c:pt idx="2387" formatCode="d\-mmm\-yy">
                  <c:v>44154</c:v>
                </c:pt>
                <c:pt idx="2388" formatCode="d\-mmm\-yy">
                  <c:v>44155</c:v>
                </c:pt>
                <c:pt idx="2389" formatCode="d\-mmm\-yy">
                  <c:v>44158</c:v>
                </c:pt>
                <c:pt idx="2390" formatCode="d\-mmm\-yy">
                  <c:v>44159</c:v>
                </c:pt>
                <c:pt idx="2391" formatCode="d\-mmm\-yy">
                  <c:v>44160</c:v>
                </c:pt>
                <c:pt idx="2392" formatCode="d\-mmm\-yy">
                  <c:v>44161</c:v>
                </c:pt>
                <c:pt idx="2393" formatCode="d\-mmm\-yy">
                  <c:v>44162</c:v>
                </c:pt>
                <c:pt idx="2394" formatCode="d\-mmm\-yy">
                  <c:v>44166</c:v>
                </c:pt>
                <c:pt idx="2395" formatCode="d\-mmm\-yy">
                  <c:v>44167</c:v>
                </c:pt>
                <c:pt idx="2396" formatCode="d\-mmm\-yy">
                  <c:v>44168</c:v>
                </c:pt>
                <c:pt idx="2397" formatCode="d\-mmm\-yy">
                  <c:v>44169</c:v>
                </c:pt>
                <c:pt idx="2398" formatCode="d\-mmm\-yy">
                  <c:v>44172</c:v>
                </c:pt>
                <c:pt idx="2399" formatCode="d\-mmm\-yy">
                  <c:v>44173</c:v>
                </c:pt>
                <c:pt idx="2400" formatCode="d\-mmm\-yy">
                  <c:v>44174</c:v>
                </c:pt>
                <c:pt idx="2401" formatCode="d\-mmm\-yy">
                  <c:v>44175</c:v>
                </c:pt>
                <c:pt idx="2402" formatCode="d\-mmm\-yy">
                  <c:v>44176</c:v>
                </c:pt>
                <c:pt idx="2403" formatCode="d\-mmm\-yy">
                  <c:v>44179</c:v>
                </c:pt>
                <c:pt idx="2404" formatCode="d\-mmm\-yy">
                  <c:v>44180</c:v>
                </c:pt>
                <c:pt idx="2405" formatCode="d\-mmm\-yy">
                  <c:v>44181</c:v>
                </c:pt>
                <c:pt idx="2406" formatCode="d\-mmm\-yy">
                  <c:v>44182</c:v>
                </c:pt>
                <c:pt idx="2407" formatCode="d\-mmm\-yy">
                  <c:v>44183</c:v>
                </c:pt>
                <c:pt idx="2408" formatCode="d\-mmm\-yy">
                  <c:v>44186</c:v>
                </c:pt>
                <c:pt idx="2409" formatCode="d\-mmm\-yy">
                  <c:v>44187</c:v>
                </c:pt>
                <c:pt idx="2410" formatCode="d\-mmm\-yy">
                  <c:v>44188</c:v>
                </c:pt>
                <c:pt idx="2411" formatCode="d\-mmm\-yy">
                  <c:v>44189</c:v>
                </c:pt>
                <c:pt idx="2412" formatCode="d\-mmm\-yy">
                  <c:v>44193</c:v>
                </c:pt>
                <c:pt idx="2413" formatCode="d\-mmm\-yy">
                  <c:v>44194</c:v>
                </c:pt>
                <c:pt idx="2414" formatCode="d\-mmm\-yy">
                  <c:v>44195</c:v>
                </c:pt>
                <c:pt idx="2415" formatCode="d\-mmm\-yy">
                  <c:v>44196</c:v>
                </c:pt>
                <c:pt idx="2416" formatCode="d\-mmm\-yy">
                  <c:v>44197</c:v>
                </c:pt>
                <c:pt idx="2417" formatCode="d\-mmm\-yy">
                  <c:v>44200</c:v>
                </c:pt>
                <c:pt idx="2418" formatCode="d\-mmm\-yy">
                  <c:v>44201</c:v>
                </c:pt>
                <c:pt idx="2419" formatCode="d\-mmm\-yy">
                  <c:v>44202</c:v>
                </c:pt>
                <c:pt idx="2420" formatCode="d\-mmm\-yy">
                  <c:v>44203</c:v>
                </c:pt>
                <c:pt idx="2421" formatCode="d\-mmm\-yy">
                  <c:v>44204</c:v>
                </c:pt>
                <c:pt idx="2422" formatCode="d\-mmm\-yy">
                  <c:v>44207</c:v>
                </c:pt>
                <c:pt idx="2423" formatCode="d\-mmm\-yy">
                  <c:v>44208</c:v>
                </c:pt>
                <c:pt idx="2424" formatCode="d\-mmm\-yy">
                  <c:v>44209</c:v>
                </c:pt>
                <c:pt idx="2425" formatCode="d\-mmm\-yy">
                  <c:v>44210</c:v>
                </c:pt>
                <c:pt idx="2426" formatCode="d\-mmm\-yy">
                  <c:v>44211</c:v>
                </c:pt>
                <c:pt idx="2427" formatCode="d\-mmm\-yy">
                  <c:v>44214</c:v>
                </c:pt>
                <c:pt idx="2428" formatCode="d\-mmm\-yy">
                  <c:v>44215</c:v>
                </c:pt>
                <c:pt idx="2429" formatCode="d\-mmm\-yy">
                  <c:v>44216</c:v>
                </c:pt>
                <c:pt idx="2430" formatCode="d\-mmm\-yy">
                  <c:v>44217</c:v>
                </c:pt>
                <c:pt idx="2431" formatCode="d\-mmm\-yy">
                  <c:v>44218</c:v>
                </c:pt>
                <c:pt idx="2432" formatCode="d\-mmm\-yy">
                  <c:v>44221</c:v>
                </c:pt>
                <c:pt idx="2433" formatCode="d\-mmm\-yy">
                  <c:v>44223</c:v>
                </c:pt>
                <c:pt idx="2434" formatCode="d\-mmm\-yy">
                  <c:v>44224</c:v>
                </c:pt>
                <c:pt idx="2435" formatCode="d\-mmm\-yy">
                  <c:v>44225</c:v>
                </c:pt>
                <c:pt idx="2436" formatCode="d\-mmm\-yy">
                  <c:v>44228</c:v>
                </c:pt>
                <c:pt idx="2437" formatCode="d\-mmm\-yy">
                  <c:v>44229</c:v>
                </c:pt>
                <c:pt idx="2438" formatCode="d\-mmm\-yy">
                  <c:v>44230</c:v>
                </c:pt>
                <c:pt idx="2439" formatCode="d\-mmm\-yy">
                  <c:v>44231</c:v>
                </c:pt>
                <c:pt idx="2440" formatCode="d\-mmm\-yy">
                  <c:v>44232</c:v>
                </c:pt>
                <c:pt idx="2441" formatCode="d\-mmm\-yy">
                  <c:v>44235</c:v>
                </c:pt>
                <c:pt idx="2442" formatCode="d\-mmm\-yy">
                  <c:v>44236</c:v>
                </c:pt>
                <c:pt idx="2443" formatCode="d\-mmm\-yy">
                  <c:v>44237</c:v>
                </c:pt>
                <c:pt idx="2444" formatCode="d\-mmm\-yy">
                  <c:v>44238</c:v>
                </c:pt>
                <c:pt idx="2445" formatCode="d\-mmm\-yy">
                  <c:v>44239</c:v>
                </c:pt>
                <c:pt idx="2446" formatCode="d\-mmm\-yy">
                  <c:v>44242</c:v>
                </c:pt>
                <c:pt idx="2447" formatCode="d\-mmm\-yy">
                  <c:v>44243</c:v>
                </c:pt>
                <c:pt idx="2448" formatCode="d\-mmm\-yy">
                  <c:v>44244</c:v>
                </c:pt>
                <c:pt idx="2449" formatCode="d\-mmm\-yy">
                  <c:v>44245</c:v>
                </c:pt>
                <c:pt idx="2450" formatCode="d\-mmm\-yy">
                  <c:v>44246</c:v>
                </c:pt>
                <c:pt idx="2451" formatCode="d\-mmm\-yy">
                  <c:v>44249</c:v>
                </c:pt>
                <c:pt idx="2452" formatCode="d\-mmm\-yy">
                  <c:v>44250</c:v>
                </c:pt>
                <c:pt idx="2453" formatCode="d\-mmm\-yy">
                  <c:v>44251</c:v>
                </c:pt>
                <c:pt idx="2454" formatCode="d\-mmm\-yy">
                  <c:v>44252</c:v>
                </c:pt>
                <c:pt idx="2455" formatCode="d\-mmm\-yy">
                  <c:v>44253</c:v>
                </c:pt>
                <c:pt idx="2456" formatCode="d\-mmm\-yy">
                  <c:v>44256</c:v>
                </c:pt>
                <c:pt idx="2457" formatCode="d\-mmm\-yy">
                  <c:v>44257</c:v>
                </c:pt>
                <c:pt idx="2458" formatCode="d\-mmm\-yy">
                  <c:v>44258</c:v>
                </c:pt>
                <c:pt idx="2459" formatCode="d\-mmm\-yy">
                  <c:v>44259</c:v>
                </c:pt>
                <c:pt idx="2460" formatCode="d\-mmm\-yy">
                  <c:v>44260</c:v>
                </c:pt>
                <c:pt idx="2461" formatCode="d\-mmm\-yy">
                  <c:v>44263</c:v>
                </c:pt>
                <c:pt idx="2462" formatCode="d\-mmm\-yy">
                  <c:v>44264</c:v>
                </c:pt>
                <c:pt idx="2463" formatCode="d\-mmm\-yy">
                  <c:v>44265</c:v>
                </c:pt>
                <c:pt idx="2464" formatCode="d\-mmm\-yy">
                  <c:v>44267</c:v>
                </c:pt>
                <c:pt idx="2465" formatCode="d\-mmm\-yy">
                  <c:v>44270</c:v>
                </c:pt>
                <c:pt idx="2466" formatCode="d\-mmm\-yy">
                  <c:v>44271</c:v>
                </c:pt>
                <c:pt idx="2467" formatCode="d\-mmm\-yy">
                  <c:v>44272</c:v>
                </c:pt>
                <c:pt idx="2468" formatCode="d\-mmm\-yy">
                  <c:v>44273</c:v>
                </c:pt>
                <c:pt idx="2469" formatCode="d\-mmm\-yy">
                  <c:v>44274</c:v>
                </c:pt>
                <c:pt idx="2470" formatCode="d\-mmm\-yy">
                  <c:v>44277</c:v>
                </c:pt>
                <c:pt idx="2471" formatCode="d\-mmm\-yy">
                  <c:v>44278</c:v>
                </c:pt>
                <c:pt idx="2472" formatCode="d\-mmm\-yy">
                  <c:v>44279</c:v>
                </c:pt>
                <c:pt idx="2473" formatCode="d\-mmm\-yy">
                  <c:v>44280</c:v>
                </c:pt>
                <c:pt idx="2474" formatCode="d\-mmm\-yy">
                  <c:v>44281</c:v>
                </c:pt>
                <c:pt idx="2475" formatCode="d\-mmm\-yy">
                  <c:v>44285</c:v>
                </c:pt>
                <c:pt idx="2476" formatCode="d\-mmm\-yy">
                  <c:v>44286</c:v>
                </c:pt>
                <c:pt idx="2477" formatCode="d\-mmm\-yy">
                  <c:v>44287</c:v>
                </c:pt>
                <c:pt idx="2478" formatCode="d\-mmm\-yy">
                  <c:v>44291</c:v>
                </c:pt>
                <c:pt idx="2479" formatCode="d\-mmm\-yy">
                  <c:v>44292</c:v>
                </c:pt>
                <c:pt idx="2480" formatCode="d\-mmm\-yy">
                  <c:v>44293</c:v>
                </c:pt>
                <c:pt idx="2481" formatCode="d\-mmm\-yy">
                  <c:v>44294</c:v>
                </c:pt>
                <c:pt idx="2482" formatCode="d\-mmm\-yy">
                  <c:v>44295</c:v>
                </c:pt>
                <c:pt idx="2483" formatCode="d\-mmm\-yy">
                  <c:v>44298</c:v>
                </c:pt>
                <c:pt idx="2484" formatCode="d\-mmm\-yy">
                  <c:v>44299</c:v>
                </c:pt>
                <c:pt idx="2485" formatCode="d\-mmm\-yy">
                  <c:v>44301</c:v>
                </c:pt>
                <c:pt idx="2486" formatCode="d\-mmm\-yy">
                  <c:v>44302</c:v>
                </c:pt>
                <c:pt idx="2487" formatCode="d\-mmm\-yy">
                  <c:v>44305</c:v>
                </c:pt>
                <c:pt idx="2488" formatCode="d\-mmm\-yy">
                  <c:v>44306</c:v>
                </c:pt>
                <c:pt idx="2489" formatCode="d\-mmm\-yy">
                  <c:v>44308</c:v>
                </c:pt>
                <c:pt idx="2490" formatCode="d\-mmm\-yy">
                  <c:v>44309</c:v>
                </c:pt>
                <c:pt idx="2491" formatCode="d\-mmm\-yy">
                  <c:v>44312</c:v>
                </c:pt>
                <c:pt idx="2492" formatCode="d\-mmm\-yy">
                  <c:v>44313</c:v>
                </c:pt>
                <c:pt idx="2493" formatCode="d\-mmm\-yy">
                  <c:v>44314</c:v>
                </c:pt>
                <c:pt idx="2494" formatCode="d\-mmm\-yy">
                  <c:v>44315</c:v>
                </c:pt>
                <c:pt idx="2495" formatCode="d\-mmm\-yy">
                  <c:v>44316</c:v>
                </c:pt>
                <c:pt idx="2496" formatCode="d\-mmm\-yy">
                  <c:v>44319</c:v>
                </c:pt>
                <c:pt idx="2497" formatCode="d\-mmm\-yy">
                  <c:v>44320</c:v>
                </c:pt>
                <c:pt idx="2498" formatCode="d\-mmm\-yy">
                  <c:v>44321</c:v>
                </c:pt>
                <c:pt idx="2499" formatCode="d\-mmm\-yy">
                  <c:v>44322</c:v>
                </c:pt>
                <c:pt idx="2500" formatCode="d\-mmm\-yy">
                  <c:v>44323</c:v>
                </c:pt>
                <c:pt idx="2501" formatCode="d\-mmm\-yy">
                  <c:v>44326</c:v>
                </c:pt>
                <c:pt idx="2502" formatCode="d\-mmm\-yy">
                  <c:v>44327</c:v>
                </c:pt>
                <c:pt idx="2503" formatCode="d\-mmm\-yy">
                  <c:v>44328</c:v>
                </c:pt>
                <c:pt idx="2504" formatCode="d\-mmm\-yy">
                  <c:v>44330</c:v>
                </c:pt>
                <c:pt idx="2505" formatCode="d\-mmm\-yy">
                  <c:v>44333</c:v>
                </c:pt>
                <c:pt idx="2506" formatCode="d\-mmm\-yy">
                  <c:v>44334</c:v>
                </c:pt>
                <c:pt idx="2507" formatCode="d\-mmm\-yy">
                  <c:v>44335</c:v>
                </c:pt>
                <c:pt idx="2508" formatCode="d\-mmm\-yy">
                  <c:v>44336</c:v>
                </c:pt>
                <c:pt idx="2509" formatCode="d\-mmm\-yy">
                  <c:v>44337</c:v>
                </c:pt>
                <c:pt idx="2510" formatCode="d\-mmm\-yy">
                  <c:v>44340</c:v>
                </c:pt>
                <c:pt idx="2511" formatCode="d\-mmm\-yy">
                  <c:v>44341</c:v>
                </c:pt>
                <c:pt idx="2512" formatCode="d\-mmm\-yy">
                  <c:v>44342</c:v>
                </c:pt>
                <c:pt idx="2513" formatCode="d\-mmm\-yy">
                  <c:v>44343</c:v>
                </c:pt>
                <c:pt idx="2514" formatCode="d\-mmm\-yy">
                  <c:v>44344</c:v>
                </c:pt>
                <c:pt idx="2515" formatCode="d\-mmm\-yy">
                  <c:v>44347</c:v>
                </c:pt>
                <c:pt idx="2516" formatCode="d\-mmm\-yy">
                  <c:v>44348</c:v>
                </c:pt>
                <c:pt idx="2517" formatCode="d\-mmm\-yy">
                  <c:v>44349</c:v>
                </c:pt>
                <c:pt idx="2518" formatCode="d\-mmm\-yy">
                  <c:v>44350</c:v>
                </c:pt>
                <c:pt idx="2519" formatCode="d\-mmm\-yy">
                  <c:v>44351</c:v>
                </c:pt>
                <c:pt idx="2520" formatCode="d\-mmm\-yy">
                  <c:v>44354</c:v>
                </c:pt>
                <c:pt idx="2521" formatCode="d\-mmm\-yy">
                  <c:v>44355</c:v>
                </c:pt>
                <c:pt idx="2522" formatCode="d\-mmm\-yy">
                  <c:v>44356</c:v>
                </c:pt>
                <c:pt idx="2523" formatCode="d\-mmm\-yy">
                  <c:v>44357</c:v>
                </c:pt>
                <c:pt idx="2524" formatCode="d\-mmm\-yy">
                  <c:v>44358</c:v>
                </c:pt>
                <c:pt idx="2525" formatCode="d\-mmm\-yy">
                  <c:v>44361</c:v>
                </c:pt>
                <c:pt idx="2526" formatCode="d\-mmm\-yy">
                  <c:v>44362</c:v>
                </c:pt>
                <c:pt idx="2527" formatCode="d\-mmm\-yy">
                  <c:v>44363</c:v>
                </c:pt>
                <c:pt idx="2528" formatCode="d\-mmm\-yy">
                  <c:v>44364</c:v>
                </c:pt>
                <c:pt idx="2529" formatCode="d\-mmm\-yy">
                  <c:v>44365</c:v>
                </c:pt>
                <c:pt idx="2530" formatCode="d\-mmm\-yy">
                  <c:v>44368</c:v>
                </c:pt>
                <c:pt idx="2531" formatCode="d\-mmm\-yy">
                  <c:v>44369</c:v>
                </c:pt>
                <c:pt idx="2532" formatCode="d\-mmm\-yy">
                  <c:v>44370</c:v>
                </c:pt>
                <c:pt idx="2533" formatCode="d\-mmm\-yy">
                  <c:v>44371</c:v>
                </c:pt>
                <c:pt idx="2534" formatCode="d\-mmm\-yy">
                  <c:v>44372</c:v>
                </c:pt>
                <c:pt idx="2535" formatCode="d\-mmm\-yy">
                  <c:v>44375</c:v>
                </c:pt>
                <c:pt idx="2536" formatCode="d\-mmm\-yy">
                  <c:v>44376</c:v>
                </c:pt>
                <c:pt idx="2537" formatCode="d\-mmm\-yy">
                  <c:v>44377</c:v>
                </c:pt>
                <c:pt idx="2538" formatCode="d\-mmm\-yy">
                  <c:v>44378</c:v>
                </c:pt>
                <c:pt idx="2539" formatCode="d\-mmm\-yy">
                  <c:v>44379</c:v>
                </c:pt>
                <c:pt idx="2540" formatCode="d\-mmm\-yy">
                  <c:v>44382</c:v>
                </c:pt>
                <c:pt idx="2541" formatCode="d\-mmm\-yy">
                  <c:v>44383</c:v>
                </c:pt>
                <c:pt idx="2542" formatCode="d\-mmm\-yy">
                  <c:v>44384</c:v>
                </c:pt>
                <c:pt idx="2543" formatCode="d\-mmm\-yy">
                  <c:v>44385</c:v>
                </c:pt>
                <c:pt idx="2544" formatCode="d\-mmm\-yy">
                  <c:v>44386</c:v>
                </c:pt>
                <c:pt idx="2545" formatCode="d\-mmm\-yy">
                  <c:v>44389</c:v>
                </c:pt>
                <c:pt idx="2546" formatCode="d\-mmm\-yy">
                  <c:v>44390</c:v>
                </c:pt>
                <c:pt idx="2547" formatCode="d\-mmm\-yy">
                  <c:v>44391</c:v>
                </c:pt>
                <c:pt idx="2548" formatCode="d\-mmm\-yy">
                  <c:v>44392</c:v>
                </c:pt>
                <c:pt idx="2549" formatCode="d\-mmm\-yy">
                  <c:v>44393</c:v>
                </c:pt>
                <c:pt idx="2550" formatCode="d\-mmm\-yy">
                  <c:v>44396</c:v>
                </c:pt>
                <c:pt idx="2551" formatCode="d\-mmm\-yy">
                  <c:v>44397</c:v>
                </c:pt>
                <c:pt idx="2552" formatCode="d\-mmm\-yy">
                  <c:v>44399</c:v>
                </c:pt>
                <c:pt idx="2553" formatCode="d\-mmm\-yy">
                  <c:v>44400</c:v>
                </c:pt>
                <c:pt idx="2554" formatCode="d\-mmm\-yy">
                  <c:v>44403</c:v>
                </c:pt>
                <c:pt idx="2555" formatCode="d\-mmm\-yy">
                  <c:v>44404</c:v>
                </c:pt>
                <c:pt idx="2556" formatCode="d\-mmm\-yy">
                  <c:v>44405</c:v>
                </c:pt>
                <c:pt idx="2557" formatCode="d\-mmm\-yy">
                  <c:v>44406</c:v>
                </c:pt>
                <c:pt idx="2558" formatCode="d\-mmm\-yy">
                  <c:v>44407</c:v>
                </c:pt>
                <c:pt idx="2559" formatCode="d\-mmm\-yy">
                  <c:v>44410</c:v>
                </c:pt>
                <c:pt idx="2560" formatCode="d\-mmm\-yy">
                  <c:v>44411</c:v>
                </c:pt>
                <c:pt idx="2561" formatCode="d\-mmm\-yy">
                  <c:v>44412</c:v>
                </c:pt>
                <c:pt idx="2562" formatCode="d\-mmm\-yy">
                  <c:v>44413</c:v>
                </c:pt>
                <c:pt idx="2563" formatCode="d\-mmm\-yy">
                  <c:v>44414</c:v>
                </c:pt>
                <c:pt idx="2564" formatCode="d\-mmm\-yy">
                  <c:v>44417</c:v>
                </c:pt>
                <c:pt idx="2565" formatCode="d\-mmm\-yy">
                  <c:v>44418</c:v>
                </c:pt>
                <c:pt idx="2566" formatCode="d\-mmm\-yy">
                  <c:v>44419</c:v>
                </c:pt>
                <c:pt idx="2567" formatCode="d\-mmm\-yy">
                  <c:v>44420</c:v>
                </c:pt>
                <c:pt idx="2568" formatCode="d\-mmm\-yy">
                  <c:v>44421</c:v>
                </c:pt>
                <c:pt idx="2569" formatCode="d\-mmm\-yy">
                  <c:v>44424</c:v>
                </c:pt>
                <c:pt idx="2570" formatCode="d\-mmm\-yy">
                  <c:v>44425</c:v>
                </c:pt>
                <c:pt idx="2571" formatCode="d\-mmm\-yy">
                  <c:v>44426</c:v>
                </c:pt>
                <c:pt idx="2572" formatCode="d\-mmm\-yy">
                  <c:v>44428</c:v>
                </c:pt>
                <c:pt idx="2573" formatCode="d\-mmm\-yy">
                  <c:v>44431</c:v>
                </c:pt>
                <c:pt idx="2574" formatCode="d\-mmm\-yy">
                  <c:v>44432</c:v>
                </c:pt>
                <c:pt idx="2575" formatCode="d\-mmm\-yy">
                  <c:v>44433</c:v>
                </c:pt>
                <c:pt idx="2576" formatCode="d\-mmm\-yy">
                  <c:v>44434</c:v>
                </c:pt>
                <c:pt idx="2577" formatCode="d\-mmm\-yy">
                  <c:v>44435</c:v>
                </c:pt>
                <c:pt idx="2578" formatCode="d\-mmm\-yy">
                  <c:v>44438</c:v>
                </c:pt>
                <c:pt idx="2579" formatCode="d\-mmm\-yy">
                  <c:v>44439</c:v>
                </c:pt>
                <c:pt idx="2580" formatCode="d\-mmm\-yy">
                  <c:v>44440</c:v>
                </c:pt>
                <c:pt idx="2581" formatCode="d\-mmm\-yy">
                  <c:v>44441</c:v>
                </c:pt>
                <c:pt idx="2582" formatCode="d\-mmm\-yy">
                  <c:v>44442</c:v>
                </c:pt>
                <c:pt idx="2583" formatCode="d\-mmm\-yy">
                  <c:v>44445</c:v>
                </c:pt>
                <c:pt idx="2584" formatCode="d\-mmm\-yy">
                  <c:v>44446</c:v>
                </c:pt>
                <c:pt idx="2585" formatCode="d\-mmm\-yy">
                  <c:v>44447</c:v>
                </c:pt>
                <c:pt idx="2586" formatCode="d\-mmm\-yy">
                  <c:v>44448</c:v>
                </c:pt>
                <c:pt idx="2587" formatCode="d\-mmm\-yy">
                  <c:v>44452</c:v>
                </c:pt>
                <c:pt idx="2588" formatCode="d\-mmm\-yy">
                  <c:v>44453</c:v>
                </c:pt>
                <c:pt idx="2589" formatCode="d\-mmm\-yy">
                  <c:v>44454</c:v>
                </c:pt>
                <c:pt idx="2590" formatCode="d\-mmm\-yy">
                  <c:v>44455</c:v>
                </c:pt>
                <c:pt idx="2591" formatCode="d\-mmm\-yy">
                  <c:v>44456</c:v>
                </c:pt>
                <c:pt idx="2592" formatCode="d\-mmm\-yy">
                  <c:v>44459</c:v>
                </c:pt>
                <c:pt idx="2593" formatCode="d\-mmm\-yy">
                  <c:v>44460</c:v>
                </c:pt>
                <c:pt idx="2594" formatCode="d\-mmm\-yy">
                  <c:v>44461</c:v>
                </c:pt>
                <c:pt idx="2595" formatCode="d\-mmm\-yy">
                  <c:v>44462</c:v>
                </c:pt>
                <c:pt idx="2596" formatCode="d\-mmm\-yy">
                  <c:v>44463</c:v>
                </c:pt>
                <c:pt idx="2597" formatCode="d\-mmm\-yy">
                  <c:v>44466</c:v>
                </c:pt>
                <c:pt idx="2598" formatCode="d\-mmm\-yy">
                  <c:v>44467</c:v>
                </c:pt>
                <c:pt idx="2599" formatCode="d\-mmm\-yy">
                  <c:v>44468</c:v>
                </c:pt>
                <c:pt idx="2600" formatCode="d\-mmm\-yy">
                  <c:v>44469</c:v>
                </c:pt>
                <c:pt idx="2601" formatCode="d\-mmm\-yy">
                  <c:v>44470</c:v>
                </c:pt>
                <c:pt idx="2602" formatCode="d\-mmm\-yy">
                  <c:v>44473</c:v>
                </c:pt>
                <c:pt idx="2603" formatCode="d\-mmm\-yy">
                  <c:v>44474</c:v>
                </c:pt>
                <c:pt idx="2604" formatCode="d\-mmm\-yy">
                  <c:v>44475</c:v>
                </c:pt>
                <c:pt idx="2605" formatCode="d\-mmm\-yy">
                  <c:v>44476</c:v>
                </c:pt>
                <c:pt idx="2606" formatCode="d\-mmm\-yy">
                  <c:v>44477</c:v>
                </c:pt>
                <c:pt idx="2607" formatCode="d\-mmm\-yy">
                  <c:v>44480</c:v>
                </c:pt>
                <c:pt idx="2608" formatCode="d\-mmm\-yy">
                  <c:v>44481</c:v>
                </c:pt>
                <c:pt idx="2609" formatCode="d\-mmm\-yy">
                  <c:v>44482</c:v>
                </c:pt>
                <c:pt idx="2610" formatCode="d\-mmm\-yy">
                  <c:v>44483</c:v>
                </c:pt>
                <c:pt idx="2611" formatCode="d\-mmm\-yy">
                  <c:v>44487</c:v>
                </c:pt>
                <c:pt idx="2612" formatCode="d\-mmm\-yy">
                  <c:v>44488</c:v>
                </c:pt>
                <c:pt idx="2613" formatCode="d\-mmm\-yy">
                  <c:v>44489</c:v>
                </c:pt>
                <c:pt idx="2614" formatCode="d\-mmm\-yy">
                  <c:v>44490</c:v>
                </c:pt>
                <c:pt idx="2615" formatCode="d\-mmm\-yy">
                  <c:v>44491</c:v>
                </c:pt>
                <c:pt idx="2616" formatCode="d\-mmm\-yy">
                  <c:v>44494</c:v>
                </c:pt>
                <c:pt idx="2617" formatCode="d\-mmm\-yy">
                  <c:v>44495</c:v>
                </c:pt>
                <c:pt idx="2618" formatCode="d\-mmm\-yy">
                  <c:v>44496</c:v>
                </c:pt>
                <c:pt idx="2619" formatCode="d\-mmm\-yy">
                  <c:v>44497</c:v>
                </c:pt>
                <c:pt idx="2620" formatCode="d\-mmm\-yy">
                  <c:v>44498</c:v>
                </c:pt>
                <c:pt idx="2621" formatCode="d\-mmm\-yy">
                  <c:v>44501</c:v>
                </c:pt>
                <c:pt idx="2622" formatCode="d\-mmm\-yy">
                  <c:v>44502</c:v>
                </c:pt>
                <c:pt idx="2623" formatCode="d\-mmm\-yy">
                  <c:v>44503</c:v>
                </c:pt>
                <c:pt idx="2624" formatCode="d\-mmm\-yy">
                  <c:v>44504</c:v>
                </c:pt>
                <c:pt idx="2625" formatCode="d\-mmm\-yy">
                  <c:v>44508</c:v>
                </c:pt>
                <c:pt idx="2626" formatCode="d\-mmm\-yy">
                  <c:v>44509</c:v>
                </c:pt>
                <c:pt idx="2627" formatCode="d\-mmm\-yy">
                  <c:v>44510</c:v>
                </c:pt>
                <c:pt idx="2628" formatCode="d\-mmm\-yy">
                  <c:v>44511</c:v>
                </c:pt>
                <c:pt idx="2629" formatCode="d\-mmm\-yy">
                  <c:v>44512</c:v>
                </c:pt>
                <c:pt idx="2630" formatCode="d\-mmm\-yy">
                  <c:v>44515</c:v>
                </c:pt>
                <c:pt idx="2631" formatCode="d\-mmm\-yy">
                  <c:v>44516</c:v>
                </c:pt>
                <c:pt idx="2632" formatCode="d\-mmm\-yy">
                  <c:v>44517</c:v>
                </c:pt>
                <c:pt idx="2633" formatCode="d\-mmm\-yy">
                  <c:v>44518</c:v>
                </c:pt>
                <c:pt idx="2634" formatCode="d\-mmm\-yy">
                  <c:v>44522</c:v>
                </c:pt>
                <c:pt idx="2635" formatCode="d\-mmm\-yy">
                  <c:v>44523</c:v>
                </c:pt>
                <c:pt idx="2636" formatCode="d\-mmm\-yy">
                  <c:v>44524</c:v>
                </c:pt>
                <c:pt idx="2637" formatCode="d\-mmm\-yy">
                  <c:v>44525</c:v>
                </c:pt>
                <c:pt idx="2638" formatCode="d\-mmm\-yy">
                  <c:v>44526</c:v>
                </c:pt>
                <c:pt idx="2639" formatCode="d\-mmm\-yy">
                  <c:v>44529</c:v>
                </c:pt>
                <c:pt idx="2640" formatCode="d\-mmm\-yy">
                  <c:v>44530</c:v>
                </c:pt>
                <c:pt idx="2641" formatCode="d\-mmm\-yy">
                  <c:v>44531</c:v>
                </c:pt>
                <c:pt idx="2642" formatCode="d\-mmm\-yy">
                  <c:v>44532</c:v>
                </c:pt>
                <c:pt idx="2643" formatCode="d\-mmm\-yy">
                  <c:v>44533</c:v>
                </c:pt>
                <c:pt idx="2644" formatCode="d\-mmm\-yy">
                  <c:v>44536</c:v>
                </c:pt>
                <c:pt idx="2645" formatCode="d\-mmm\-yy">
                  <c:v>44537</c:v>
                </c:pt>
                <c:pt idx="2646" formatCode="d\-mmm\-yy">
                  <c:v>44538</c:v>
                </c:pt>
                <c:pt idx="2647" formatCode="d\-mmm\-yy">
                  <c:v>44539</c:v>
                </c:pt>
                <c:pt idx="2648" formatCode="d\-mmm\-yy">
                  <c:v>44540</c:v>
                </c:pt>
                <c:pt idx="2649" formatCode="d\-mmm\-yy">
                  <c:v>44543</c:v>
                </c:pt>
                <c:pt idx="2650" formatCode="d\-mmm\-yy">
                  <c:v>44544</c:v>
                </c:pt>
                <c:pt idx="2651" formatCode="d\-mmm\-yy">
                  <c:v>44545</c:v>
                </c:pt>
                <c:pt idx="2652" formatCode="d\-mmm\-yy">
                  <c:v>44546</c:v>
                </c:pt>
                <c:pt idx="2653" formatCode="d\-mmm\-yy">
                  <c:v>44547</c:v>
                </c:pt>
                <c:pt idx="2654" formatCode="d\-mmm\-yy">
                  <c:v>44550</c:v>
                </c:pt>
                <c:pt idx="2655" formatCode="d\-mmm\-yy">
                  <c:v>44551</c:v>
                </c:pt>
                <c:pt idx="2656" formatCode="d\-mmm\-yy">
                  <c:v>44552</c:v>
                </c:pt>
                <c:pt idx="2657" formatCode="d\-mmm\-yy">
                  <c:v>44553</c:v>
                </c:pt>
                <c:pt idx="2658" formatCode="d\-mmm\-yy">
                  <c:v>44554</c:v>
                </c:pt>
                <c:pt idx="2659" formatCode="d\-mmm\-yy">
                  <c:v>44557</c:v>
                </c:pt>
                <c:pt idx="2660" formatCode="d\-mmm\-yy">
                  <c:v>44558</c:v>
                </c:pt>
                <c:pt idx="2661" formatCode="d\-mmm\-yy">
                  <c:v>44559</c:v>
                </c:pt>
                <c:pt idx="2662" formatCode="d\-mmm\-yy">
                  <c:v>44560</c:v>
                </c:pt>
                <c:pt idx="2663" formatCode="d\-mmm\-yy">
                  <c:v>44561</c:v>
                </c:pt>
                <c:pt idx="2664" formatCode="d\-mmm\-yy">
                  <c:v>44564</c:v>
                </c:pt>
                <c:pt idx="2665" formatCode="d\-mmm\-yy">
                  <c:v>44565</c:v>
                </c:pt>
                <c:pt idx="2666" formatCode="d\-mmm\-yy">
                  <c:v>44566</c:v>
                </c:pt>
                <c:pt idx="2667" formatCode="d\-mmm\-yy">
                  <c:v>44567</c:v>
                </c:pt>
                <c:pt idx="2668" formatCode="d\-mmm\-yy">
                  <c:v>44568</c:v>
                </c:pt>
                <c:pt idx="2669" formatCode="d\-mmm\-yy">
                  <c:v>44571</c:v>
                </c:pt>
                <c:pt idx="2670" formatCode="d\-mmm\-yy">
                  <c:v>44572</c:v>
                </c:pt>
                <c:pt idx="2671" formatCode="d\-mmm\-yy">
                  <c:v>44573</c:v>
                </c:pt>
                <c:pt idx="2672" formatCode="d\-mmm\-yy">
                  <c:v>44574</c:v>
                </c:pt>
                <c:pt idx="2673" formatCode="d\-mmm\-yy">
                  <c:v>44575</c:v>
                </c:pt>
                <c:pt idx="2674" formatCode="d\-mmm\-yy">
                  <c:v>44578</c:v>
                </c:pt>
                <c:pt idx="2675" formatCode="d\-mmm\-yy">
                  <c:v>44579</c:v>
                </c:pt>
                <c:pt idx="2676" formatCode="d\-mmm\-yy">
                  <c:v>44580</c:v>
                </c:pt>
                <c:pt idx="2677" formatCode="d\-mmm\-yy">
                  <c:v>44581</c:v>
                </c:pt>
                <c:pt idx="2678" formatCode="d\-mmm\-yy">
                  <c:v>44582</c:v>
                </c:pt>
                <c:pt idx="2679" formatCode="d\-mmm\-yy">
                  <c:v>44585</c:v>
                </c:pt>
                <c:pt idx="2680" formatCode="d\-mmm\-yy">
                  <c:v>44586</c:v>
                </c:pt>
                <c:pt idx="2681" formatCode="d\-mmm\-yy">
                  <c:v>44588</c:v>
                </c:pt>
                <c:pt idx="2682" formatCode="d\-mmm\-yy">
                  <c:v>44589</c:v>
                </c:pt>
                <c:pt idx="2683" formatCode="d\-mmm\-yy">
                  <c:v>44592</c:v>
                </c:pt>
                <c:pt idx="2684" formatCode="d\-mmm\-yy">
                  <c:v>44593</c:v>
                </c:pt>
                <c:pt idx="2685" formatCode="d\-mmm\-yy">
                  <c:v>44594</c:v>
                </c:pt>
                <c:pt idx="2686" formatCode="d\-mmm\-yy">
                  <c:v>44595</c:v>
                </c:pt>
                <c:pt idx="2687" formatCode="d\-mmm\-yy">
                  <c:v>44596</c:v>
                </c:pt>
                <c:pt idx="2688" formatCode="d\-mmm\-yy">
                  <c:v>44599</c:v>
                </c:pt>
                <c:pt idx="2689" formatCode="d\-mmm\-yy">
                  <c:v>44600</c:v>
                </c:pt>
                <c:pt idx="2690" formatCode="d\-mmm\-yy">
                  <c:v>44601</c:v>
                </c:pt>
                <c:pt idx="2691" formatCode="d\-mmm\-yy">
                  <c:v>44602</c:v>
                </c:pt>
                <c:pt idx="2692" formatCode="d\-mmm\-yy">
                  <c:v>44603</c:v>
                </c:pt>
                <c:pt idx="2693" formatCode="d\-mmm\-yy">
                  <c:v>44606</c:v>
                </c:pt>
                <c:pt idx="2694" formatCode="d\-mmm\-yy">
                  <c:v>44607</c:v>
                </c:pt>
                <c:pt idx="2695" formatCode="d\-mmm\-yy">
                  <c:v>44608</c:v>
                </c:pt>
                <c:pt idx="2696" formatCode="d\-mmm\-yy">
                  <c:v>44609</c:v>
                </c:pt>
                <c:pt idx="2697" formatCode="d\-mmm\-yy">
                  <c:v>44610</c:v>
                </c:pt>
                <c:pt idx="2698" formatCode="d\-mmm\-yy">
                  <c:v>44613</c:v>
                </c:pt>
                <c:pt idx="2699" formatCode="d\-mmm\-yy">
                  <c:v>44614</c:v>
                </c:pt>
                <c:pt idx="2700" formatCode="d\-mmm\-yy">
                  <c:v>44615</c:v>
                </c:pt>
                <c:pt idx="2701" formatCode="d\-mmm\-yy">
                  <c:v>44616</c:v>
                </c:pt>
                <c:pt idx="2702" formatCode="d\-mmm\-yy">
                  <c:v>44617</c:v>
                </c:pt>
                <c:pt idx="2703" formatCode="d\-mmm\-yy">
                  <c:v>44620</c:v>
                </c:pt>
                <c:pt idx="2704" formatCode="d\-mmm\-yy">
                  <c:v>44622</c:v>
                </c:pt>
                <c:pt idx="2705" formatCode="d\-mmm\-yy">
                  <c:v>44623</c:v>
                </c:pt>
                <c:pt idx="2706" formatCode="d\-mmm\-yy">
                  <c:v>44624</c:v>
                </c:pt>
                <c:pt idx="2707" formatCode="d\-mmm\-yy">
                  <c:v>44627</c:v>
                </c:pt>
                <c:pt idx="2708" formatCode="d\-mmm\-yy">
                  <c:v>44628</c:v>
                </c:pt>
                <c:pt idx="2709" formatCode="d\-mmm\-yy">
                  <c:v>44629</c:v>
                </c:pt>
                <c:pt idx="2710" formatCode="d\-mmm\-yy">
                  <c:v>44630</c:v>
                </c:pt>
                <c:pt idx="2711" formatCode="d\-mmm\-yy">
                  <c:v>44631</c:v>
                </c:pt>
                <c:pt idx="2712" formatCode="d\-mmm\-yy">
                  <c:v>44634</c:v>
                </c:pt>
                <c:pt idx="2713" formatCode="d\-mmm\-yy">
                  <c:v>44635</c:v>
                </c:pt>
                <c:pt idx="2714" formatCode="d\-mmm\-yy">
                  <c:v>44636</c:v>
                </c:pt>
                <c:pt idx="2715" formatCode="d\-mmm\-yy">
                  <c:v>44637</c:v>
                </c:pt>
                <c:pt idx="2716" formatCode="d\-mmm\-yy">
                  <c:v>44641</c:v>
                </c:pt>
                <c:pt idx="2717" formatCode="d\-mmm\-yy">
                  <c:v>44642</c:v>
                </c:pt>
                <c:pt idx="2718" formatCode="d\-mmm\-yy">
                  <c:v>44643</c:v>
                </c:pt>
                <c:pt idx="2719" formatCode="d\-mmm\-yy">
                  <c:v>44644</c:v>
                </c:pt>
                <c:pt idx="2720" formatCode="d\-mmm\-yy">
                  <c:v>44645</c:v>
                </c:pt>
                <c:pt idx="2721" formatCode="d\-mmm\-yy">
                  <c:v>44648</c:v>
                </c:pt>
                <c:pt idx="2722" formatCode="d\-mmm\-yy">
                  <c:v>44649</c:v>
                </c:pt>
                <c:pt idx="2723" formatCode="d\-mmm\-yy">
                  <c:v>44650</c:v>
                </c:pt>
                <c:pt idx="2724" formatCode="d\-mmm\-yy">
                  <c:v>44651</c:v>
                </c:pt>
              </c:numCache>
            </c:numRef>
          </c:cat>
          <c:val>
            <c:numRef>
              <c:f>'PE PB Div Yld'!$B$3061:$B$5785</c:f>
              <c:numCache>
                <c:formatCode>0.00</c:formatCode>
                <c:ptCount val="2725"/>
                <c:pt idx="0">
                  <c:v>18.71</c:v>
                </c:pt>
                <c:pt idx="1">
                  <c:v>18.79</c:v>
                </c:pt>
                <c:pt idx="2">
                  <c:v>18.93</c:v>
                </c:pt>
                <c:pt idx="3">
                  <c:v>18.809999999999999</c:v>
                </c:pt>
                <c:pt idx="4">
                  <c:v>18.5</c:v>
                </c:pt>
                <c:pt idx="5">
                  <c:v>18.53</c:v>
                </c:pt>
                <c:pt idx="6">
                  <c:v>18.47</c:v>
                </c:pt>
                <c:pt idx="7">
                  <c:v>18.649999999999999</c:v>
                </c:pt>
                <c:pt idx="8">
                  <c:v>18.3</c:v>
                </c:pt>
                <c:pt idx="9">
                  <c:v>18.41</c:v>
                </c:pt>
                <c:pt idx="10">
                  <c:v>18.63</c:v>
                </c:pt>
                <c:pt idx="11">
                  <c:v>18.670000000000002</c:v>
                </c:pt>
                <c:pt idx="12">
                  <c:v>18.72</c:v>
                </c:pt>
                <c:pt idx="13">
                  <c:v>18.579999999999998</c:v>
                </c:pt>
                <c:pt idx="14">
                  <c:v>18.260000000000002</c:v>
                </c:pt>
                <c:pt idx="15">
                  <c:v>18.34</c:v>
                </c:pt>
                <c:pt idx="16">
                  <c:v>18.27</c:v>
                </c:pt>
                <c:pt idx="17">
                  <c:v>18.22</c:v>
                </c:pt>
                <c:pt idx="18">
                  <c:v>17.93</c:v>
                </c:pt>
                <c:pt idx="19">
                  <c:v>17.989999999999998</c:v>
                </c:pt>
                <c:pt idx="20">
                  <c:v>18.12</c:v>
                </c:pt>
                <c:pt idx="21">
                  <c:v>17.989999999999998</c:v>
                </c:pt>
                <c:pt idx="22">
                  <c:v>17.809999999999999</c:v>
                </c:pt>
                <c:pt idx="23">
                  <c:v>17.45</c:v>
                </c:pt>
                <c:pt idx="24">
                  <c:v>17.54</c:v>
                </c:pt>
                <c:pt idx="25">
                  <c:v>17.149999999999999</c:v>
                </c:pt>
                <c:pt idx="26">
                  <c:v>17.03</c:v>
                </c:pt>
                <c:pt idx="27">
                  <c:v>17</c:v>
                </c:pt>
                <c:pt idx="28">
                  <c:v>16.87</c:v>
                </c:pt>
                <c:pt idx="29">
                  <c:v>16.95</c:v>
                </c:pt>
                <c:pt idx="30">
                  <c:v>17.04</c:v>
                </c:pt>
                <c:pt idx="31">
                  <c:v>16.739999999999998</c:v>
                </c:pt>
                <c:pt idx="32">
                  <c:v>16.78</c:v>
                </c:pt>
                <c:pt idx="33">
                  <c:v>16.850000000000001</c:v>
                </c:pt>
                <c:pt idx="34">
                  <c:v>16.62</c:v>
                </c:pt>
                <c:pt idx="35">
                  <c:v>16.46</c:v>
                </c:pt>
                <c:pt idx="36">
                  <c:v>16.38</c:v>
                </c:pt>
                <c:pt idx="37">
                  <c:v>16.690000000000001</c:v>
                </c:pt>
                <c:pt idx="38">
                  <c:v>16.68</c:v>
                </c:pt>
                <c:pt idx="39">
                  <c:v>16.899999999999999</c:v>
                </c:pt>
                <c:pt idx="40">
                  <c:v>16.899999999999999</c:v>
                </c:pt>
                <c:pt idx="41">
                  <c:v>16.75</c:v>
                </c:pt>
                <c:pt idx="42">
                  <c:v>16.66</c:v>
                </c:pt>
                <c:pt idx="43">
                  <c:v>16.36</c:v>
                </c:pt>
                <c:pt idx="44">
                  <c:v>16.28</c:v>
                </c:pt>
                <c:pt idx="45">
                  <c:v>16.329999999999998</c:v>
                </c:pt>
                <c:pt idx="46">
                  <c:v>16.78</c:v>
                </c:pt>
                <c:pt idx="47">
                  <c:v>16.96</c:v>
                </c:pt>
                <c:pt idx="48">
                  <c:v>16.829999999999998</c:v>
                </c:pt>
                <c:pt idx="49">
                  <c:v>16.79</c:v>
                </c:pt>
                <c:pt idx="50">
                  <c:v>16.989999999999998</c:v>
                </c:pt>
                <c:pt idx="51">
                  <c:v>16.989999999999998</c:v>
                </c:pt>
                <c:pt idx="52">
                  <c:v>16.77</c:v>
                </c:pt>
                <c:pt idx="53">
                  <c:v>17.05</c:v>
                </c:pt>
                <c:pt idx="54">
                  <c:v>16.8</c:v>
                </c:pt>
                <c:pt idx="55">
                  <c:v>16.93</c:v>
                </c:pt>
                <c:pt idx="56">
                  <c:v>16.98</c:v>
                </c:pt>
                <c:pt idx="57">
                  <c:v>17.13</c:v>
                </c:pt>
                <c:pt idx="58">
                  <c:v>17.07</c:v>
                </c:pt>
                <c:pt idx="59">
                  <c:v>16.96</c:v>
                </c:pt>
                <c:pt idx="60">
                  <c:v>16.989999999999998</c:v>
                </c:pt>
                <c:pt idx="61">
                  <c:v>17.059999999999999</c:v>
                </c:pt>
                <c:pt idx="62">
                  <c:v>17.079999999999998</c:v>
                </c:pt>
                <c:pt idx="63">
                  <c:v>17.510000000000002</c:v>
                </c:pt>
                <c:pt idx="64">
                  <c:v>17.510000000000002</c:v>
                </c:pt>
                <c:pt idx="65">
                  <c:v>17.54</c:v>
                </c:pt>
                <c:pt idx="66">
                  <c:v>17.59</c:v>
                </c:pt>
                <c:pt idx="67">
                  <c:v>17.670000000000002</c:v>
                </c:pt>
                <c:pt idx="68">
                  <c:v>17.64</c:v>
                </c:pt>
                <c:pt idx="69">
                  <c:v>17.5</c:v>
                </c:pt>
                <c:pt idx="70">
                  <c:v>17.739999999999998</c:v>
                </c:pt>
                <c:pt idx="71">
                  <c:v>17.61</c:v>
                </c:pt>
                <c:pt idx="72">
                  <c:v>17.37</c:v>
                </c:pt>
                <c:pt idx="73">
                  <c:v>17.2</c:v>
                </c:pt>
                <c:pt idx="74">
                  <c:v>17.05</c:v>
                </c:pt>
                <c:pt idx="75">
                  <c:v>17.04</c:v>
                </c:pt>
                <c:pt idx="76">
                  <c:v>17.11</c:v>
                </c:pt>
                <c:pt idx="77">
                  <c:v>17.18</c:v>
                </c:pt>
                <c:pt idx="78">
                  <c:v>17.079999999999998</c:v>
                </c:pt>
                <c:pt idx="79">
                  <c:v>16.899999999999999</c:v>
                </c:pt>
                <c:pt idx="80">
                  <c:v>16.86</c:v>
                </c:pt>
                <c:pt idx="81">
                  <c:v>16.8</c:v>
                </c:pt>
                <c:pt idx="82">
                  <c:v>16.62</c:v>
                </c:pt>
                <c:pt idx="83">
                  <c:v>16.68</c:v>
                </c:pt>
                <c:pt idx="84">
                  <c:v>17</c:v>
                </c:pt>
                <c:pt idx="85">
                  <c:v>17.09</c:v>
                </c:pt>
                <c:pt idx="86">
                  <c:v>17.13</c:v>
                </c:pt>
                <c:pt idx="87">
                  <c:v>17.07</c:v>
                </c:pt>
                <c:pt idx="88">
                  <c:v>17.03</c:v>
                </c:pt>
                <c:pt idx="89">
                  <c:v>17.25</c:v>
                </c:pt>
                <c:pt idx="90">
                  <c:v>17.43</c:v>
                </c:pt>
                <c:pt idx="91">
                  <c:v>17.43</c:v>
                </c:pt>
                <c:pt idx="92">
                  <c:v>17.350000000000001</c:v>
                </c:pt>
                <c:pt idx="93">
                  <c:v>17.34</c:v>
                </c:pt>
                <c:pt idx="94">
                  <c:v>17.510000000000002</c:v>
                </c:pt>
                <c:pt idx="95">
                  <c:v>17.88</c:v>
                </c:pt>
                <c:pt idx="96">
                  <c:v>17.97</c:v>
                </c:pt>
                <c:pt idx="97">
                  <c:v>17.97</c:v>
                </c:pt>
                <c:pt idx="98">
                  <c:v>18.190000000000001</c:v>
                </c:pt>
                <c:pt idx="99">
                  <c:v>18.16</c:v>
                </c:pt>
                <c:pt idx="100">
                  <c:v>18.170000000000002</c:v>
                </c:pt>
                <c:pt idx="101">
                  <c:v>18.07</c:v>
                </c:pt>
                <c:pt idx="102">
                  <c:v>17.95</c:v>
                </c:pt>
                <c:pt idx="103">
                  <c:v>17.899999999999999</c:v>
                </c:pt>
                <c:pt idx="104">
                  <c:v>17.739999999999998</c:v>
                </c:pt>
                <c:pt idx="105">
                  <c:v>17.829999999999998</c:v>
                </c:pt>
                <c:pt idx="106">
                  <c:v>17.64</c:v>
                </c:pt>
                <c:pt idx="107">
                  <c:v>17.63</c:v>
                </c:pt>
                <c:pt idx="108">
                  <c:v>17.690000000000001</c:v>
                </c:pt>
                <c:pt idx="109">
                  <c:v>17.53</c:v>
                </c:pt>
                <c:pt idx="110">
                  <c:v>17.579999999999998</c:v>
                </c:pt>
                <c:pt idx="111">
                  <c:v>17.920000000000002</c:v>
                </c:pt>
                <c:pt idx="112">
                  <c:v>17.98</c:v>
                </c:pt>
                <c:pt idx="113">
                  <c:v>17.989999999999998</c:v>
                </c:pt>
                <c:pt idx="114">
                  <c:v>18.11</c:v>
                </c:pt>
                <c:pt idx="115">
                  <c:v>18.239999999999998</c:v>
                </c:pt>
                <c:pt idx="116">
                  <c:v>18.260000000000002</c:v>
                </c:pt>
                <c:pt idx="117">
                  <c:v>18.739999999999998</c:v>
                </c:pt>
                <c:pt idx="118">
                  <c:v>18.850000000000001</c:v>
                </c:pt>
                <c:pt idx="119">
                  <c:v>18.809999999999999</c:v>
                </c:pt>
                <c:pt idx="120">
                  <c:v>18.66</c:v>
                </c:pt>
                <c:pt idx="121">
                  <c:v>19.12</c:v>
                </c:pt>
                <c:pt idx="122">
                  <c:v>19.05</c:v>
                </c:pt>
                <c:pt idx="123">
                  <c:v>19.059999999999999</c:v>
                </c:pt>
                <c:pt idx="124">
                  <c:v>19.02</c:v>
                </c:pt>
                <c:pt idx="125">
                  <c:v>18.98</c:v>
                </c:pt>
                <c:pt idx="126">
                  <c:v>19.170000000000002</c:v>
                </c:pt>
                <c:pt idx="127">
                  <c:v>19.22</c:v>
                </c:pt>
                <c:pt idx="128">
                  <c:v>19.27</c:v>
                </c:pt>
                <c:pt idx="129">
                  <c:v>19.45</c:v>
                </c:pt>
                <c:pt idx="130">
                  <c:v>19.32</c:v>
                </c:pt>
                <c:pt idx="131">
                  <c:v>19.079999999999998</c:v>
                </c:pt>
                <c:pt idx="132">
                  <c:v>19.18</c:v>
                </c:pt>
                <c:pt idx="133">
                  <c:v>19</c:v>
                </c:pt>
                <c:pt idx="134">
                  <c:v>19.190000000000001</c:v>
                </c:pt>
                <c:pt idx="135">
                  <c:v>19</c:v>
                </c:pt>
                <c:pt idx="136">
                  <c:v>19.04</c:v>
                </c:pt>
                <c:pt idx="137">
                  <c:v>18.86</c:v>
                </c:pt>
                <c:pt idx="138">
                  <c:v>18.88</c:v>
                </c:pt>
                <c:pt idx="139">
                  <c:v>19.07</c:v>
                </c:pt>
                <c:pt idx="140">
                  <c:v>18.940000000000001</c:v>
                </c:pt>
                <c:pt idx="141">
                  <c:v>18.88</c:v>
                </c:pt>
                <c:pt idx="142">
                  <c:v>18.77</c:v>
                </c:pt>
                <c:pt idx="143">
                  <c:v>18.809999999999999</c:v>
                </c:pt>
                <c:pt idx="144">
                  <c:v>18.57</c:v>
                </c:pt>
                <c:pt idx="145">
                  <c:v>18.579999999999998</c:v>
                </c:pt>
                <c:pt idx="146">
                  <c:v>18.36</c:v>
                </c:pt>
                <c:pt idx="147">
                  <c:v>18.399999999999999</c:v>
                </c:pt>
                <c:pt idx="148">
                  <c:v>18.46</c:v>
                </c:pt>
                <c:pt idx="149">
                  <c:v>18.600000000000001</c:v>
                </c:pt>
                <c:pt idx="150">
                  <c:v>18.62</c:v>
                </c:pt>
                <c:pt idx="151">
                  <c:v>18.66</c:v>
                </c:pt>
                <c:pt idx="152">
                  <c:v>18.78</c:v>
                </c:pt>
                <c:pt idx="153">
                  <c:v>18.61</c:v>
                </c:pt>
                <c:pt idx="154">
                  <c:v>18.43</c:v>
                </c:pt>
                <c:pt idx="155">
                  <c:v>17.95</c:v>
                </c:pt>
                <c:pt idx="156">
                  <c:v>17.899999999999999</c:v>
                </c:pt>
                <c:pt idx="157">
                  <c:v>17.78</c:v>
                </c:pt>
                <c:pt idx="158">
                  <c:v>17.62</c:v>
                </c:pt>
                <c:pt idx="159">
                  <c:v>17.61</c:v>
                </c:pt>
                <c:pt idx="160">
                  <c:v>17.61</c:v>
                </c:pt>
                <c:pt idx="161">
                  <c:v>17.739999999999998</c:v>
                </c:pt>
                <c:pt idx="162">
                  <c:v>17.79</c:v>
                </c:pt>
                <c:pt idx="163">
                  <c:v>17.78</c:v>
                </c:pt>
                <c:pt idx="164">
                  <c:v>17.82</c:v>
                </c:pt>
                <c:pt idx="165">
                  <c:v>18.11</c:v>
                </c:pt>
                <c:pt idx="166">
                  <c:v>18.420000000000002</c:v>
                </c:pt>
                <c:pt idx="167">
                  <c:v>18.59</c:v>
                </c:pt>
                <c:pt idx="168">
                  <c:v>18.559999999999999</c:v>
                </c:pt>
                <c:pt idx="169">
                  <c:v>18.62</c:v>
                </c:pt>
                <c:pt idx="170">
                  <c:v>18.66</c:v>
                </c:pt>
                <c:pt idx="171">
                  <c:v>18.75</c:v>
                </c:pt>
                <c:pt idx="172">
                  <c:v>18.68</c:v>
                </c:pt>
                <c:pt idx="173">
                  <c:v>18.690000000000001</c:v>
                </c:pt>
                <c:pt idx="174">
                  <c:v>18.66</c:v>
                </c:pt>
                <c:pt idx="175">
                  <c:v>18.62</c:v>
                </c:pt>
                <c:pt idx="176">
                  <c:v>18.510000000000002</c:v>
                </c:pt>
                <c:pt idx="177">
                  <c:v>18.600000000000001</c:v>
                </c:pt>
                <c:pt idx="178">
                  <c:v>18.53</c:v>
                </c:pt>
                <c:pt idx="179">
                  <c:v>18.649999999999999</c:v>
                </c:pt>
                <c:pt idx="180">
                  <c:v>18.760000000000002</c:v>
                </c:pt>
                <c:pt idx="181">
                  <c:v>18.71</c:v>
                </c:pt>
                <c:pt idx="182">
                  <c:v>18.5</c:v>
                </c:pt>
                <c:pt idx="183">
                  <c:v>18.52</c:v>
                </c:pt>
                <c:pt idx="184">
                  <c:v>18.68</c:v>
                </c:pt>
                <c:pt idx="185">
                  <c:v>18.57</c:v>
                </c:pt>
                <c:pt idx="186">
                  <c:v>18.690000000000001</c:v>
                </c:pt>
                <c:pt idx="187">
                  <c:v>18.68</c:v>
                </c:pt>
                <c:pt idx="188">
                  <c:v>18.82</c:v>
                </c:pt>
                <c:pt idx="189">
                  <c:v>18.96</c:v>
                </c:pt>
                <c:pt idx="190">
                  <c:v>19.010000000000002</c:v>
                </c:pt>
                <c:pt idx="191">
                  <c:v>19.03</c:v>
                </c:pt>
                <c:pt idx="192">
                  <c:v>18.940000000000001</c:v>
                </c:pt>
                <c:pt idx="193">
                  <c:v>18.98</c:v>
                </c:pt>
                <c:pt idx="194">
                  <c:v>18.89</c:v>
                </c:pt>
                <c:pt idx="195">
                  <c:v>18.88</c:v>
                </c:pt>
                <c:pt idx="196">
                  <c:v>18.82</c:v>
                </c:pt>
                <c:pt idx="197">
                  <c:v>19.05</c:v>
                </c:pt>
                <c:pt idx="198">
                  <c:v>19.12</c:v>
                </c:pt>
                <c:pt idx="199">
                  <c:v>18.95</c:v>
                </c:pt>
                <c:pt idx="200">
                  <c:v>19.07</c:v>
                </c:pt>
                <c:pt idx="201">
                  <c:v>19.010000000000002</c:v>
                </c:pt>
                <c:pt idx="202">
                  <c:v>18.97</c:v>
                </c:pt>
                <c:pt idx="203">
                  <c:v>18.75</c:v>
                </c:pt>
                <c:pt idx="204">
                  <c:v>18.760000000000002</c:v>
                </c:pt>
                <c:pt idx="205">
                  <c:v>18.600000000000001</c:v>
                </c:pt>
                <c:pt idx="206">
                  <c:v>18.77</c:v>
                </c:pt>
                <c:pt idx="207">
                  <c:v>18.75</c:v>
                </c:pt>
                <c:pt idx="208">
                  <c:v>18.670000000000002</c:v>
                </c:pt>
                <c:pt idx="209">
                  <c:v>18.66</c:v>
                </c:pt>
                <c:pt idx="210">
                  <c:v>18.5</c:v>
                </c:pt>
                <c:pt idx="211">
                  <c:v>18.420000000000002</c:v>
                </c:pt>
                <c:pt idx="212">
                  <c:v>18.43</c:v>
                </c:pt>
                <c:pt idx="213">
                  <c:v>18.329999999999998</c:v>
                </c:pt>
                <c:pt idx="214">
                  <c:v>18.34</c:v>
                </c:pt>
                <c:pt idx="215">
                  <c:v>18.27</c:v>
                </c:pt>
                <c:pt idx="216">
                  <c:v>18.16</c:v>
                </c:pt>
                <c:pt idx="217">
                  <c:v>18.170000000000002</c:v>
                </c:pt>
                <c:pt idx="218">
                  <c:v>18.29</c:v>
                </c:pt>
                <c:pt idx="219">
                  <c:v>18.329999999999998</c:v>
                </c:pt>
                <c:pt idx="220">
                  <c:v>18.27</c:v>
                </c:pt>
                <c:pt idx="221">
                  <c:v>18.21</c:v>
                </c:pt>
                <c:pt idx="222">
                  <c:v>18.27</c:v>
                </c:pt>
                <c:pt idx="223">
                  <c:v>18.52</c:v>
                </c:pt>
                <c:pt idx="224">
                  <c:v>18.61</c:v>
                </c:pt>
                <c:pt idx="225">
                  <c:v>18.32</c:v>
                </c:pt>
                <c:pt idx="226">
                  <c:v>18.28</c:v>
                </c:pt>
                <c:pt idx="227">
                  <c:v>18.29</c:v>
                </c:pt>
                <c:pt idx="228">
                  <c:v>18</c:v>
                </c:pt>
                <c:pt idx="229">
                  <c:v>17.98</c:v>
                </c:pt>
                <c:pt idx="230">
                  <c:v>17.66</c:v>
                </c:pt>
                <c:pt idx="231">
                  <c:v>17.739999999999998</c:v>
                </c:pt>
                <c:pt idx="232">
                  <c:v>17.670000000000002</c:v>
                </c:pt>
                <c:pt idx="233">
                  <c:v>17.940000000000001</c:v>
                </c:pt>
                <c:pt idx="234">
                  <c:v>18.05</c:v>
                </c:pt>
                <c:pt idx="235">
                  <c:v>18.190000000000001</c:v>
                </c:pt>
                <c:pt idx="236">
                  <c:v>18.440000000000001</c:v>
                </c:pt>
                <c:pt idx="237">
                  <c:v>18.37</c:v>
                </c:pt>
                <c:pt idx="238">
                  <c:v>18.28</c:v>
                </c:pt>
                <c:pt idx="239">
                  <c:v>18.09</c:v>
                </c:pt>
                <c:pt idx="240">
                  <c:v>18.260000000000002</c:v>
                </c:pt>
                <c:pt idx="241">
                  <c:v>18.149999999999999</c:v>
                </c:pt>
                <c:pt idx="242">
                  <c:v>18.04</c:v>
                </c:pt>
                <c:pt idx="243">
                  <c:v>17.760000000000002</c:v>
                </c:pt>
                <c:pt idx="244">
                  <c:v>17.600000000000001</c:v>
                </c:pt>
                <c:pt idx="245">
                  <c:v>17.489999999999998</c:v>
                </c:pt>
                <c:pt idx="246">
                  <c:v>17.47</c:v>
                </c:pt>
                <c:pt idx="247">
                  <c:v>17.41</c:v>
                </c:pt>
                <c:pt idx="248">
                  <c:v>17.440000000000001</c:v>
                </c:pt>
                <c:pt idx="249">
                  <c:v>17.57</c:v>
                </c:pt>
                <c:pt idx="250">
                  <c:v>17.510000000000002</c:v>
                </c:pt>
                <c:pt idx="251">
                  <c:v>17.64</c:v>
                </c:pt>
                <c:pt idx="252">
                  <c:v>17.41</c:v>
                </c:pt>
                <c:pt idx="253">
                  <c:v>17.11</c:v>
                </c:pt>
                <c:pt idx="254">
                  <c:v>17.04</c:v>
                </c:pt>
                <c:pt idx="255">
                  <c:v>17.010000000000002</c:v>
                </c:pt>
                <c:pt idx="256">
                  <c:v>16.86</c:v>
                </c:pt>
                <c:pt idx="257">
                  <c:v>17.059999999999999</c:v>
                </c:pt>
                <c:pt idx="258">
                  <c:v>17.170000000000002</c:v>
                </c:pt>
                <c:pt idx="259">
                  <c:v>16.96</c:v>
                </c:pt>
                <c:pt idx="260">
                  <c:v>17.079999999999998</c:v>
                </c:pt>
                <c:pt idx="261">
                  <c:v>17.45</c:v>
                </c:pt>
                <c:pt idx="262">
                  <c:v>17.309999999999999</c:v>
                </c:pt>
                <c:pt idx="263">
                  <c:v>17.600000000000001</c:v>
                </c:pt>
                <c:pt idx="264">
                  <c:v>17.760000000000002</c:v>
                </c:pt>
                <c:pt idx="265">
                  <c:v>17.760000000000002</c:v>
                </c:pt>
                <c:pt idx="266">
                  <c:v>18</c:v>
                </c:pt>
                <c:pt idx="267">
                  <c:v>17.73</c:v>
                </c:pt>
                <c:pt idx="268">
                  <c:v>17.78</c:v>
                </c:pt>
                <c:pt idx="269">
                  <c:v>17.850000000000001</c:v>
                </c:pt>
                <c:pt idx="270">
                  <c:v>18.05</c:v>
                </c:pt>
                <c:pt idx="271">
                  <c:v>17.89</c:v>
                </c:pt>
                <c:pt idx="272">
                  <c:v>17.97</c:v>
                </c:pt>
                <c:pt idx="273">
                  <c:v>18.190000000000001</c:v>
                </c:pt>
                <c:pt idx="274">
                  <c:v>18.2</c:v>
                </c:pt>
                <c:pt idx="275">
                  <c:v>18.11</c:v>
                </c:pt>
                <c:pt idx="276">
                  <c:v>18.22</c:v>
                </c:pt>
                <c:pt idx="277">
                  <c:v>18.260000000000002</c:v>
                </c:pt>
                <c:pt idx="278">
                  <c:v>17.79</c:v>
                </c:pt>
                <c:pt idx="279">
                  <c:v>17.88</c:v>
                </c:pt>
                <c:pt idx="280">
                  <c:v>18.329999999999998</c:v>
                </c:pt>
                <c:pt idx="281">
                  <c:v>18.329999999999998</c:v>
                </c:pt>
                <c:pt idx="282">
                  <c:v>18.38</c:v>
                </c:pt>
                <c:pt idx="283">
                  <c:v>18.37</c:v>
                </c:pt>
                <c:pt idx="284">
                  <c:v>18.239999999999998</c:v>
                </c:pt>
                <c:pt idx="285">
                  <c:v>18.149999999999999</c:v>
                </c:pt>
                <c:pt idx="286">
                  <c:v>17.77</c:v>
                </c:pt>
                <c:pt idx="287">
                  <c:v>17.88</c:v>
                </c:pt>
                <c:pt idx="288">
                  <c:v>18.190000000000001</c:v>
                </c:pt>
                <c:pt idx="289">
                  <c:v>18.25</c:v>
                </c:pt>
                <c:pt idx="290">
                  <c:v>18.309999999999999</c:v>
                </c:pt>
                <c:pt idx="291">
                  <c:v>18.37</c:v>
                </c:pt>
                <c:pt idx="292">
                  <c:v>17.95</c:v>
                </c:pt>
                <c:pt idx="293">
                  <c:v>17.809999999999999</c:v>
                </c:pt>
                <c:pt idx="294">
                  <c:v>17.75</c:v>
                </c:pt>
                <c:pt idx="295">
                  <c:v>17.77</c:v>
                </c:pt>
                <c:pt idx="296">
                  <c:v>17.89</c:v>
                </c:pt>
                <c:pt idx="297">
                  <c:v>17.760000000000002</c:v>
                </c:pt>
                <c:pt idx="298">
                  <c:v>17.73</c:v>
                </c:pt>
                <c:pt idx="299">
                  <c:v>17.47</c:v>
                </c:pt>
                <c:pt idx="300">
                  <c:v>17.38</c:v>
                </c:pt>
                <c:pt idx="301">
                  <c:v>17.2</c:v>
                </c:pt>
                <c:pt idx="302">
                  <c:v>17.53</c:v>
                </c:pt>
                <c:pt idx="303">
                  <c:v>17.75</c:v>
                </c:pt>
                <c:pt idx="304">
                  <c:v>17.64</c:v>
                </c:pt>
                <c:pt idx="305">
                  <c:v>17.68</c:v>
                </c:pt>
                <c:pt idx="306">
                  <c:v>17.170000000000002</c:v>
                </c:pt>
                <c:pt idx="307">
                  <c:v>17.2</c:v>
                </c:pt>
                <c:pt idx="308">
                  <c:v>16.97</c:v>
                </c:pt>
                <c:pt idx="309">
                  <c:v>17.03</c:v>
                </c:pt>
                <c:pt idx="310">
                  <c:v>16.96</c:v>
                </c:pt>
                <c:pt idx="311">
                  <c:v>17.28</c:v>
                </c:pt>
                <c:pt idx="312">
                  <c:v>17.760000000000002</c:v>
                </c:pt>
                <c:pt idx="313">
                  <c:v>17.96</c:v>
                </c:pt>
                <c:pt idx="314">
                  <c:v>17.84</c:v>
                </c:pt>
                <c:pt idx="315">
                  <c:v>17.57</c:v>
                </c:pt>
                <c:pt idx="316">
                  <c:v>17.77</c:v>
                </c:pt>
                <c:pt idx="317">
                  <c:v>17.87</c:v>
                </c:pt>
                <c:pt idx="318">
                  <c:v>17.71</c:v>
                </c:pt>
                <c:pt idx="319">
                  <c:v>17.850000000000001</c:v>
                </c:pt>
                <c:pt idx="320">
                  <c:v>17.73</c:v>
                </c:pt>
                <c:pt idx="321">
                  <c:v>18.09</c:v>
                </c:pt>
                <c:pt idx="322">
                  <c:v>18.309999999999999</c:v>
                </c:pt>
                <c:pt idx="323">
                  <c:v>18.36</c:v>
                </c:pt>
                <c:pt idx="324">
                  <c:v>18.13</c:v>
                </c:pt>
                <c:pt idx="325">
                  <c:v>18.18</c:v>
                </c:pt>
                <c:pt idx="326">
                  <c:v>18.32</c:v>
                </c:pt>
                <c:pt idx="327">
                  <c:v>18.3</c:v>
                </c:pt>
                <c:pt idx="328">
                  <c:v>18.23</c:v>
                </c:pt>
                <c:pt idx="329">
                  <c:v>18.32</c:v>
                </c:pt>
                <c:pt idx="330">
                  <c:v>18.03</c:v>
                </c:pt>
                <c:pt idx="331">
                  <c:v>17.68</c:v>
                </c:pt>
                <c:pt idx="332">
                  <c:v>17.579999999999998</c:v>
                </c:pt>
                <c:pt idx="333">
                  <c:v>17.309999999999999</c:v>
                </c:pt>
                <c:pt idx="334">
                  <c:v>17.11</c:v>
                </c:pt>
                <c:pt idx="335">
                  <c:v>17.05</c:v>
                </c:pt>
                <c:pt idx="336">
                  <c:v>17.03</c:v>
                </c:pt>
                <c:pt idx="337">
                  <c:v>16.88</c:v>
                </c:pt>
                <c:pt idx="338">
                  <c:v>16.940000000000001</c:v>
                </c:pt>
                <c:pt idx="339">
                  <c:v>16.510000000000002</c:v>
                </c:pt>
                <c:pt idx="340">
                  <c:v>16.36</c:v>
                </c:pt>
                <c:pt idx="341">
                  <c:v>16.5</c:v>
                </c:pt>
                <c:pt idx="342">
                  <c:v>16.59</c:v>
                </c:pt>
                <c:pt idx="343">
                  <c:v>16.84</c:v>
                </c:pt>
                <c:pt idx="344">
                  <c:v>16.97</c:v>
                </c:pt>
                <c:pt idx="345">
                  <c:v>16.350000000000001</c:v>
                </c:pt>
                <c:pt idx="346">
                  <c:v>15.62</c:v>
                </c:pt>
                <c:pt idx="347">
                  <c:v>15.58</c:v>
                </c:pt>
                <c:pt idx="348">
                  <c:v>15.3</c:v>
                </c:pt>
                <c:pt idx="349">
                  <c:v>15.6</c:v>
                </c:pt>
                <c:pt idx="350">
                  <c:v>15.79</c:v>
                </c:pt>
                <c:pt idx="351">
                  <c:v>15.8</c:v>
                </c:pt>
                <c:pt idx="352">
                  <c:v>15.24</c:v>
                </c:pt>
                <c:pt idx="353">
                  <c:v>15.23</c:v>
                </c:pt>
                <c:pt idx="354">
                  <c:v>15.59</c:v>
                </c:pt>
                <c:pt idx="355">
                  <c:v>15.77</c:v>
                </c:pt>
                <c:pt idx="356">
                  <c:v>16</c:v>
                </c:pt>
                <c:pt idx="357">
                  <c:v>15.4</c:v>
                </c:pt>
                <c:pt idx="358">
                  <c:v>15.7</c:v>
                </c:pt>
                <c:pt idx="359">
                  <c:v>16.12</c:v>
                </c:pt>
                <c:pt idx="360">
                  <c:v>16.37</c:v>
                </c:pt>
                <c:pt idx="361">
                  <c:v>17.14</c:v>
                </c:pt>
                <c:pt idx="362">
                  <c:v>17.190000000000001</c:v>
                </c:pt>
                <c:pt idx="363">
                  <c:v>17</c:v>
                </c:pt>
                <c:pt idx="364">
                  <c:v>17</c:v>
                </c:pt>
                <c:pt idx="365">
                  <c:v>16.98</c:v>
                </c:pt>
                <c:pt idx="366">
                  <c:v>17</c:v>
                </c:pt>
                <c:pt idx="367">
                  <c:v>17.149999999999999</c:v>
                </c:pt>
                <c:pt idx="368">
                  <c:v>17.77</c:v>
                </c:pt>
                <c:pt idx="369">
                  <c:v>17.47</c:v>
                </c:pt>
                <c:pt idx="370">
                  <c:v>17.12</c:v>
                </c:pt>
                <c:pt idx="371">
                  <c:v>17.13</c:v>
                </c:pt>
                <c:pt idx="372">
                  <c:v>17.07</c:v>
                </c:pt>
                <c:pt idx="373">
                  <c:v>17.100000000000001</c:v>
                </c:pt>
                <c:pt idx="374">
                  <c:v>17.11</c:v>
                </c:pt>
                <c:pt idx="375">
                  <c:v>16.82</c:v>
                </c:pt>
                <c:pt idx="376">
                  <c:v>16.95</c:v>
                </c:pt>
                <c:pt idx="377">
                  <c:v>17.329999999999998</c:v>
                </c:pt>
                <c:pt idx="378">
                  <c:v>17.32</c:v>
                </c:pt>
                <c:pt idx="379">
                  <c:v>17.32</c:v>
                </c:pt>
                <c:pt idx="380">
                  <c:v>17.38</c:v>
                </c:pt>
                <c:pt idx="381">
                  <c:v>17.62</c:v>
                </c:pt>
                <c:pt idx="382">
                  <c:v>17.66</c:v>
                </c:pt>
                <c:pt idx="383">
                  <c:v>17.88</c:v>
                </c:pt>
                <c:pt idx="384">
                  <c:v>17.940000000000001</c:v>
                </c:pt>
                <c:pt idx="385">
                  <c:v>17.850000000000001</c:v>
                </c:pt>
                <c:pt idx="386">
                  <c:v>17.63</c:v>
                </c:pt>
                <c:pt idx="387">
                  <c:v>18.02</c:v>
                </c:pt>
                <c:pt idx="388">
                  <c:v>18.07</c:v>
                </c:pt>
                <c:pt idx="389">
                  <c:v>18.010000000000002</c:v>
                </c:pt>
                <c:pt idx="390">
                  <c:v>17.829999999999998</c:v>
                </c:pt>
                <c:pt idx="391">
                  <c:v>17.79</c:v>
                </c:pt>
                <c:pt idx="392">
                  <c:v>17.73</c:v>
                </c:pt>
                <c:pt idx="393">
                  <c:v>17.61</c:v>
                </c:pt>
                <c:pt idx="394">
                  <c:v>17.95</c:v>
                </c:pt>
                <c:pt idx="395">
                  <c:v>18.04</c:v>
                </c:pt>
                <c:pt idx="396">
                  <c:v>18.18</c:v>
                </c:pt>
                <c:pt idx="397">
                  <c:v>18.2</c:v>
                </c:pt>
                <c:pt idx="398">
                  <c:v>18.23</c:v>
                </c:pt>
                <c:pt idx="399">
                  <c:v>18.059999999999999</c:v>
                </c:pt>
                <c:pt idx="400">
                  <c:v>17.920000000000002</c:v>
                </c:pt>
                <c:pt idx="401">
                  <c:v>17.78</c:v>
                </c:pt>
                <c:pt idx="402">
                  <c:v>17.649999999999999</c:v>
                </c:pt>
                <c:pt idx="403">
                  <c:v>17.48</c:v>
                </c:pt>
                <c:pt idx="404">
                  <c:v>17.309999999999999</c:v>
                </c:pt>
                <c:pt idx="405">
                  <c:v>17.23</c:v>
                </c:pt>
                <c:pt idx="406">
                  <c:v>17.420000000000002</c:v>
                </c:pt>
                <c:pt idx="407">
                  <c:v>17.760000000000002</c:v>
                </c:pt>
                <c:pt idx="408">
                  <c:v>17.850000000000001</c:v>
                </c:pt>
                <c:pt idx="409">
                  <c:v>17.61</c:v>
                </c:pt>
                <c:pt idx="410">
                  <c:v>17.260000000000002</c:v>
                </c:pt>
                <c:pt idx="411">
                  <c:v>17.71</c:v>
                </c:pt>
                <c:pt idx="412">
                  <c:v>18.059999999999999</c:v>
                </c:pt>
                <c:pt idx="413">
                  <c:v>17.940000000000001</c:v>
                </c:pt>
                <c:pt idx="414">
                  <c:v>18.03</c:v>
                </c:pt>
                <c:pt idx="415">
                  <c:v>18.13</c:v>
                </c:pt>
                <c:pt idx="416">
                  <c:v>18.38</c:v>
                </c:pt>
                <c:pt idx="417">
                  <c:v>18.510000000000002</c:v>
                </c:pt>
                <c:pt idx="418">
                  <c:v>18.46</c:v>
                </c:pt>
                <c:pt idx="419">
                  <c:v>18.34</c:v>
                </c:pt>
                <c:pt idx="420">
                  <c:v>18.579999999999998</c:v>
                </c:pt>
                <c:pt idx="421">
                  <c:v>18.579999999999998</c:v>
                </c:pt>
                <c:pt idx="422">
                  <c:v>18.899999999999999</c:v>
                </c:pt>
                <c:pt idx="423">
                  <c:v>18.8</c:v>
                </c:pt>
                <c:pt idx="424">
                  <c:v>18.73</c:v>
                </c:pt>
                <c:pt idx="425">
                  <c:v>18.52</c:v>
                </c:pt>
                <c:pt idx="426">
                  <c:v>18.32</c:v>
                </c:pt>
                <c:pt idx="427">
                  <c:v>18.27</c:v>
                </c:pt>
                <c:pt idx="428">
                  <c:v>18.23</c:v>
                </c:pt>
                <c:pt idx="429">
                  <c:v>18.46</c:v>
                </c:pt>
                <c:pt idx="430">
                  <c:v>18.309999999999999</c:v>
                </c:pt>
                <c:pt idx="431">
                  <c:v>18.63</c:v>
                </c:pt>
                <c:pt idx="432">
                  <c:v>18.66</c:v>
                </c:pt>
                <c:pt idx="433">
                  <c:v>18.61</c:v>
                </c:pt>
                <c:pt idx="434">
                  <c:v>18.64</c:v>
                </c:pt>
                <c:pt idx="435">
                  <c:v>18.75</c:v>
                </c:pt>
                <c:pt idx="436">
                  <c:v>18.66</c:v>
                </c:pt>
                <c:pt idx="437">
                  <c:v>18.7</c:v>
                </c:pt>
                <c:pt idx="438">
                  <c:v>18.690000000000001</c:v>
                </c:pt>
                <c:pt idx="439">
                  <c:v>18.46</c:v>
                </c:pt>
                <c:pt idx="440">
                  <c:v>18.43</c:v>
                </c:pt>
                <c:pt idx="441">
                  <c:v>18.37</c:v>
                </c:pt>
                <c:pt idx="442">
                  <c:v>18.28</c:v>
                </c:pt>
                <c:pt idx="443">
                  <c:v>18.32</c:v>
                </c:pt>
                <c:pt idx="444">
                  <c:v>18.3</c:v>
                </c:pt>
                <c:pt idx="445">
                  <c:v>18.239999999999998</c:v>
                </c:pt>
                <c:pt idx="446">
                  <c:v>18.55</c:v>
                </c:pt>
                <c:pt idx="447">
                  <c:v>18.440000000000001</c:v>
                </c:pt>
                <c:pt idx="448">
                  <c:v>18.68</c:v>
                </c:pt>
                <c:pt idx="449">
                  <c:v>18.63</c:v>
                </c:pt>
                <c:pt idx="450">
                  <c:v>18.45</c:v>
                </c:pt>
                <c:pt idx="451">
                  <c:v>18.350000000000001</c:v>
                </c:pt>
                <c:pt idx="452">
                  <c:v>18.38</c:v>
                </c:pt>
                <c:pt idx="453">
                  <c:v>18.45</c:v>
                </c:pt>
                <c:pt idx="454">
                  <c:v>18.489999999999998</c:v>
                </c:pt>
                <c:pt idx="455">
                  <c:v>18.25</c:v>
                </c:pt>
                <c:pt idx="456">
                  <c:v>17.850000000000001</c:v>
                </c:pt>
                <c:pt idx="457">
                  <c:v>17.82</c:v>
                </c:pt>
                <c:pt idx="458">
                  <c:v>17.79</c:v>
                </c:pt>
                <c:pt idx="459">
                  <c:v>17.649999999999999</c:v>
                </c:pt>
                <c:pt idx="460">
                  <c:v>17.7</c:v>
                </c:pt>
                <c:pt idx="461">
                  <c:v>17.34</c:v>
                </c:pt>
                <c:pt idx="462">
                  <c:v>17.350000000000001</c:v>
                </c:pt>
                <c:pt idx="463">
                  <c:v>17.41</c:v>
                </c:pt>
                <c:pt idx="464">
                  <c:v>17.16</c:v>
                </c:pt>
                <c:pt idx="465">
                  <c:v>17.25</c:v>
                </c:pt>
                <c:pt idx="466">
                  <c:v>17.239999999999998</c:v>
                </c:pt>
                <c:pt idx="467">
                  <c:v>17.260000000000002</c:v>
                </c:pt>
                <c:pt idx="468">
                  <c:v>17.32</c:v>
                </c:pt>
                <c:pt idx="469">
                  <c:v>17.09</c:v>
                </c:pt>
                <c:pt idx="470">
                  <c:v>17.22</c:v>
                </c:pt>
                <c:pt idx="471">
                  <c:v>17.28</c:v>
                </c:pt>
                <c:pt idx="472">
                  <c:v>17.59</c:v>
                </c:pt>
                <c:pt idx="473">
                  <c:v>17.59</c:v>
                </c:pt>
                <c:pt idx="474">
                  <c:v>17.420000000000002</c:v>
                </c:pt>
                <c:pt idx="475">
                  <c:v>17.329999999999998</c:v>
                </c:pt>
                <c:pt idx="476">
                  <c:v>17.420000000000002</c:v>
                </c:pt>
                <c:pt idx="477">
                  <c:v>17.46</c:v>
                </c:pt>
                <c:pt idx="478">
                  <c:v>17.57</c:v>
                </c:pt>
                <c:pt idx="479">
                  <c:v>17.670000000000002</c:v>
                </c:pt>
                <c:pt idx="480">
                  <c:v>17.52</c:v>
                </c:pt>
                <c:pt idx="481">
                  <c:v>17.73</c:v>
                </c:pt>
                <c:pt idx="482">
                  <c:v>17.82</c:v>
                </c:pt>
                <c:pt idx="483">
                  <c:v>18.02</c:v>
                </c:pt>
                <c:pt idx="484">
                  <c:v>18.38</c:v>
                </c:pt>
                <c:pt idx="485">
                  <c:v>18.41</c:v>
                </c:pt>
                <c:pt idx="486">
                  <c:v>18.34</c:v>
                </c:pt>
                <c:pt idx="487">
                  <c:v>18.350000000000001</c:v>
                </c:pt>
                <c:pt idx="488">
                  <c:v>18.28</c:v>
                </c:pt>
                <c:pt idx="489">
                  <c:v>18.309999999999999</c:v>
                </c:pt>
                <c:pt idx="490">
                  <c:v>18.350000000000001</c:v>
                </c:pt>
                <c:pt idx="491">
                  <c:v>18.38</c:v>
                </c:pt>
                <c:pt idx="492">
                  <c:v>18.260000000000002</c:v>
                </c:pt>
                <c:pt idx="493">
                  <c:v>18.29</c:v>
                </c:pt>
                <c:pt idx="494">
                  <c:v>18.29</c:v>
                </c:pt>
                <c:pt idx="495">
                  <c:v>18.54</c:v>
                </c:pt>
                <c:pt idx="496">
                  <c:v>18.559999999999999</c:v>
                </c:pt>
                <c:pt idx="497">
                  <c:v>18.59</c:v>
                </c:pt>
                <c:pt idx="498">
                  <c:v>18.71</c:v>
                </c:pt>
                <c:pt idx="499">
                  <c:v>18.84</c:v>
                </c:pt>
                <c:pt idx="500">
                  <c:v>18.86</c:v>
                </c:pt>
                <c:pt idx="501">
                  <c:v>18.91</c:v>
                </c:pt>
                <c:pt idx="502">
                  <c:v>19</c:v>
                </c:pt>
                <c:pt idx="503">
                  <c:v>18.95</c:v>
                </c:pt>
                <c:pt idx="504">
                  <c:v>18.84</c:v>
                </c:pt>
                <c:pt idx="505">
                  <c:v>18.84</c:v>
                </c:pt>
                <c:pt idx="506">
                  <c:v>19.12</c:v>
                </c:pt>
                <c:pt idx="507">
                  <c:v>19.12</c:v>
                </c:pt>
                <c:pt idx="508">
                  <c:v>19.07</c:v>
                </c:pt>
                <c:pt idx="509">
                  <c:v>18.95</c:v>
                </c:pt>
                <c:pt idx="510">
                  <c:v>18.79</c:v>
                </c:pt>
                <c:pt idx="511">
                  <c:v>19.04</c:v>
                </c:pt>
                <c:pt idx="512">
                  <c:v>19.14</c:v>
                </c:pt>
                <c:pt idx="513">
                  <c:v>19.13</c:v>
                </c:pt>
                <c:pt idx="514">
                  <c:v>19.2</c:v>
                </c:pt>
                <c:pt idx="515">
                  <c:v>19.04</c:v>
                </c:pt>
                <c:pt idx="516">
                  <c:v>18.98</c:v>
                </c:pt>
                <c:pt idx="517">
                  <c:v>18.88</c:v>
                </c:pt>
                <c:pt idx="518">
                  <c:v>18.79</c:v>
                </c:pt>
                <c:pt idx="519">
                  <c:v>18.72</c:v>
                </c:pt>
                <c:pt idx="520">
                  <c:v>18.690000000000001</c:v>
                </c:pt>
                <c:pt idx="521">
                  <c:v>18.739999999999998</c:v>
                </c:pt>
                <c:pt idx="522">
                  <c:v>18.559999999999999</c:v>
                </c:pt>
                <c:pt idx="523">
                  <c:v>18.52</c:v>
                </c:pt>
                <c:pt idx="524">
                  <c:v>19.100000000000001</c:v>
                </c:pt>
                <c:pt idx="525">
                  <c:v>19.47</c:v>
                </c:pt>
                <c:pt idx="526">
                  <c:v>19.670000000000002</c:v>
                </c:pt>
                <c:pt idx="527">
                  <c:v>19.670000000000002</c:v>
                </c:pt>
                <c:pt idx="528">
                  <c:v>19.71</c:v>
                </c:pt>
                <c:pt idx="529">
                  <c:v>19.93</c:v>
                </c:pt>
                <c:pt idx="530">
                  <c:v>20.149999999999999</c:v>
                </c:pt>
                <c:pt idx="531">
                  <c:v>20.21</c:v>
                </c:pt>
                <c:pt idx="532">
                  <c:v>20.07</c:v>
                </c:pt>
                <c:pt idx="533">
                  <c:v>20.14</c:v>
                </c:pt>
                <c:pt idx="534">
                  <c:v>20.39</c:v>
                </c:pt>
                <c:pt idx="535">
                  <c:v>20.32</c:v>
                </c:pt>
                <c:pt idx="536">
                  <c:v>20.21</c:v>
                </c:pt>
                <c:pt idx="537">
                  <c:v>20.22</c:v>
                </c:pt>
                <c:pt idx="538">
                  <c:v>19.79</c:v>
                </c:pt>
                <c:pt idx="539">
                  <c:v>19.82</c:v>
                </c:pt>
                <c:pt idx="540">
                  <c:v>20.27</c:v>
                </c:pt>
                <c:pt idx="541">
                  <c:v>20.46</c:v>
                </c:pt>
                <c:pt idx="542">
                  <c:v>20.420000000000002</c:v>
                </c:pt>
                <c:pt idx="543">
                  <c:v>20.6</c:v>
                </c:pt>
                <c:pt idx="544">
                  <c:v>20.75</c:v>
                </c:pt>
                <c:pt idx="545">
                  <c:v>20.85</c:v>
                </c:pt>
                <c:pt idx="546">
                  <c:v>20.86</c:v>
                </c:pt>
                <c:pt idx="547">
                  <c:v>20.78</c:v>
                </c:pt>
                <c:pt idx="548">
                  <c:v>20.84</c:v>
                </c:pt>
                <c:pt idx="549">
                  <c:v>20.55</c:v>
                </c:pt>
                <c:pt idx="550">
                  <c:v>20.53</c:v>
                </c:pt>
                <c:pt idx="551">
                  <c:v>20.76</c:v>
                </c:pt>
                <c:pt idx="552">
                  <c:v>20.56</c:v>
                </c:pt>
                <c:pt idx="553">
                  <c:v>20.52</c:v>
                </c:pt>
                <c:pt idx="554">
                  <c:v>20.38</c:v>
                </c:pt>
                <c:pt idx="555">
                  <c:v>20.329999999999998</c:v>
                </c:pt>
                <c:pt idx="556">
                  <c:v>20.56</c:v>
                </c:pt>
                <c:pt idx="557">
                  <c:v>20.53</c:v>
                </c:pt>
                <c:pt idx="558">
                  <c:v>20.329999999999998</c:v>
                </c:pt>
                <c:pt idx="559">
                  <c:v>20.37</c:v>
                </c:pt>
                <c:pt idx="560">
                  <c:v>20.65</c:v>
                </c:pt>
                <c:pt idx="561">
                  <c:v>20.71</c:v>
                </c:pt>
                <c:pt idx="562">
                  <c:v>20.96</c:v>
                </c:pt>
                <c:pt idx="563">
                  <c:v>20.93</c:v>
                </c:pt>
                <c:pt idx="564">
                  <c:v>20.99</c:v>
                </c:pt>
                <c:pt idx="565">
                  <c:v>21.08</c:v>
                </c:pt>
                <c:pt idx="566">
                  <c:v>20.64</c:v>
                </c:pt>
                <c:pt idx="567">
                  <c:v>20.54</c:v>
                </c:pt>
                <c:pt idx="568">
                  <c:v>20.48</c:v>
                </c:pt>
                <c:pt idx="569">
                  <c:v>20.12</c:v>
                </c:pt>
                <c:pt idx="570">
                  <c:v>20.12</c:v>
                </c:pt>
                <c:pt idx="571">
                  <c:v>20.309999999999999</c:v>
                </c:pt>
                <c:pt idx="572">
                  <c:v>20.57</c:v>
                </c:pt>
                <c:pt idx="573">
                  <c:v>20.62</c:v>
                </c:pt>
                <c:pt idx="574">
                  <c:v>20.6</c:v>
                </c:pt>
                <c:pt idx="575">
                  <c:v>20.58</c:v>
                </c:pt>
                <c:pt idx="576">
                  <c:v>20.78</c:v>
                </c:pt>
                <c:pt idx="577">
                  <c:v>20.82</c:v>
                </c:pt>
                <c:pt idx="578">
                  <c:v>20.92</c:v>
                </c:pt>
                <c:pt idx="579">
                  <c:v>20.79</c:v>
                </c:pt>
                <c:pt idx="580">
                  <c:v>20.66</c:v>
                </c:pt>
                <c:pt idx="581">
                  <c:v>20.78</c:v>
                </c:pt>
                <c:pt idx="582">
                  <c:v>20.56</c:v>
                </c:pt>
                <c:pt idx="583">
                  <c:v>20.05</c:v>
                </c:pt>
                <c:pt idx="584">
                  <c:v>20.260000000000002</c:v>
                </c:pt>
                <c:pt idx="585">
                  <c:v>20.43</c:v>
                </c:pt>
                <c:pt idx="586">
                  <c:v>20.2</c:v>
                </c:pt>
                <c:pt idx="587">
                  <c:v>20.14</c:v>
                </c:pt>
                <c:pt idx="588">
                  <c:v>19.93</c:v>
                </c:pt>
                <c:pt idx="589">
                  <c:v>20</c:v>
                </c:pt>
                <c:pt idx="590">
                  <c:v>20.260000000000002</c:v>
                </c:pt>
                <c:pt idx="591">
                  <c:v>20.309999999999999</c:v>
                </c:pt>
                <c:pt idx="592">
                  <c:v>20.45</c:v>
                </c:pt>
                <c:pt idx="593">
                  <c:v>20.57</c:v>
                </c:pt>
                <c:pt idx="594">
                  <c:v>20.63</c:v>
                </c:pt>
                <c:pt idx="595">
                  <c:v>20.58</c:v>
                </c:pt>
                <c:pt idx="596">
                  <c:v>20.63</c:v>
                </c:pt>
                <c:pt idx="597">
                  <c:v>20.69</c:v>
                </c:pt>
                <c:pt idx="598">
                  <c:v>20.67</c:v>
                </c:pt>
                <c:pt idx="599">
                  <c:v>20.67</c:v>
                </c:pt>
                <c:pt idx="600">
                  <c:v>20.75</c:v>
                </c:pt>
                <c:pt idx="601">
                  <c:v>20.8</c:v>
                </c:pt>
                <c:pt idx="602">
                  <c:v>20.99</c:v>
                </c:pt>
                <c:pt idx="603">
                  <c:v>21.14</c:v>
                </c:pt>
                <c:pt idx="604">
                  <c:v>21.22</c:v>
                </c:pt>
                <c:pt idx="605">
                  <c:v>21.17</c:v>
                </c:pt>
                <c:pt idx="606">
                  <c:v>21.15</c:v>
                </c:pt>
                <c:pt idx="607">
                  <c:v>21.73</c:v>
                </c:pt>
                <c:pt idx="608">
                  <c:v>21.68</c:v>
                </c:pt>
                <c:pt idx="609">
                  <c:v>21.52</c:v>
                </c:pt>
                <c:pt idx="610">
                  <c:v>21.5</c:v>
                </c:pt>
                <c:pt idx="611">
                  <c:v>21.55</c:v>
                </c:pt>
                <c:pt idx="612">
                  <c:v>21.38</c:v>
                </c:pt>
                <c:pt idx="613">
                  <c:v>21.09</c:v>
                </c:pt>
                <c:pt idx="614">
                  <c:v>21.21</c:v>
                </c:pt>
                <c:pt idx="615">
                  <c:v>21.58</c:v>
                </c:pt>
                <c:pt idx="616">
                  <c:v>21.23</c:v>
                </c:pt>
                <c:pt idx="617">
                  <c:v>21.3</c:v>
                </c:pt>
                <c:pt idx="618">
                  <c:v>20.96</c:v>
                </c:pt>
                <c:pt idx="619">
                  <c:v>20.92</c:v>
                </c:pt>
                <c:pt idx="620">
                  <c:v>20.68</c:v>
                </c:pt>
                <c:pt idx="621">
                  <c:v>20.83</c:v>
                </c:pt>
                <c:pt idx="622">
                  <c:v>20.81</c:v>
                </c:pt>
                <c:pt idx="623">
                  <c:v>20.82</c:v>
                </c:pt>
                <c:pt idx="624">
                  <c:v>20.77</c:v>
                </c:pt>
                <c:pt idx="625">
                  <c:v>20.53</c:v>
                </c:pt>
                <c:pt idx="626">
                  <c:v>20.5</c:v>
                </c:pt>
                <c:pt idx="627">
                  <c:v>20.81</c:v>
                </c:pt>
                <c:pt idx="628">
                  <c:v>20.55</c:v>
                </c:pt>
                <c:pt idx="629">
                  <c:v>20.47</c:v>
                </c:pt>
                <c:pt idx="630">
                  <c:v>20.41</c:v>
                </c:pt>
                <c:pt idx="631">
                  <c:v>20.13</c:v>
                </c:pt>
                <c:pt idx="632">
                  <c:v>20.21</c:v>
                </c:pt>
                <c:pt idx="633">
                  <c:v>20.47</c:v>
                </c:pt>
                <c:pt idx="634">
                  <c:v>20.53</c:v>
                </c:pt>
                <c:pt idx="635">
                  <c:v>20.65</c:v>
                </c:pt>
                <c:pt idx="636">
                  <c:v>20.7</c:v>
                </c:pt>
                <c:pt idx="637">
                  <c:v>20.64</c:v>
                </c:pt>
                <c:pt idx="638">
                  <c:v>20.75</c:v>
                </c:pt>
                <c:pt idx="639">
                  <c:v>20.92</c:v>
                </c:pt>
                <c:pt idx="640">
                  <c:v>21.16</c:v>
                </c:pt>
                <c:pt idx="641">
                  <c:v>21.58</c:v>
                </c:pt>
                <c:pt idx="642">
                  <c:v>21.58</c:v>
                </c:pt>
                <c:pt idx="643">
                  <c:v>21.54</c:v>
                </c:pt>
                <c:pt idx="644">
                  <c:v>21.31</c:v>
                </c:pt>
                <c:pt idx="645">
                  <c:v>21.24</c:v>
                </c:pt>
                <c:pt idx="646">
                  <c:v>21.29</c:v>
                </c:pt>
                <c:pt idx="647">
                  <c:v>21.33</c:v>
                </c:pt>
                <c:pt idx="648">
                  <c:v>21.26</c:v>
                </c:pt>
                <c:pt idx="649">
                  <c:v>21.35</c:v>
                </c:pt>
                <c:pt idx="650">
                  <c:v>21.45</c:v>
                </c:pt>
                <c:pt idx="651">
                  <c:v>21.47</c:v>
                </c:pt>
                <c:pt idx="652">
                  <c:v>21.33</c:v>
                </c:pt>
                <c:pt idx="653">
                  <c:v>21.51</c:v>
                </c:pt>
                <c:pt idx="654">
                  <c:v>21.7</c:v>
                </c:pt>
                <c:pt idx="655">
                  <c:v>21.78</c:v>
                </c:pt>
                <c:pt idx="656">
                  <c:v>21.61</c:v>
                </c:pt>
                <c:pt idx="657">
                  <c:v>21.65</c:v>
                </c:pt>
                <c:pt idx="658">
                  <c:v>21.7</c:v>
                </c:pt>
                <c:pt idx="659">
                  <c:v>21.94</c:v>
                </c:pt>
                <c:pt idx="660">
                  <c:v>21.85</c:v>
                </c:pt>
                <c:pt idx="661">
                  <c:v>21.77</c:v>
                </c:pt>
                <c:pt idx="662">
                  <c:v>21.81</c:v>
                </c:pt>
                <c:pt idx="663">
                  <c:v>21.87</c:v>
                </c:pt>
                <c:pt idx="664">
                  <c:v>21.81</c:v>
                </c:pt>
                <c:pt idx="665">
                  <c:v>21.56</c:v>
                </c:pt>
                <c:pt idx="666">
                  <c:v>21.31</c:v>
                </c:pt>
                <c:pt idx="667">
                  <c:v>21.35</c:v>
                </c:pt>
                <c:pt idx="668">
                  <c:v>21.19</c:v>
                </c:pt>
                <c:pt idx="669">
                  <c:v>21.01</c:v>
                </c:pt>
                <c:pt idx="670">
                  <c:v>21</c:v>
                </c:pt>
                <c:pt idx="671">
                  <c:v>20.61</c:v>
                </c:pt>
                <c:pt idx="672">
                  <c:v>20.51</c:v>
                </c:pt>
                <c:pt idx="673">
                  <c:v>20.85</c:v>
                </c:pt>
                <c:pt idx="674">
                  <c:v>21.01</c:v>
                </c:pt>
                <c:pt idx="675">
                  <c:v>21.27</c:v>
                </c:pt>
                <c:pt idx="676">
                  <c:v>21.12</c:v>
                </c:pt>
                <c:pt idx="677">
                  <c:v>20.88</c:v>
                </c:pt>
                <c:pt idx="678">
                  <c:v>20.95</c:v>
                </c:pt>
                <c:pt idx="679">
                  <c:v>21.07</c:v>
                </c:pt>
                <c:pt idx="680">
                  <c:v>21.07</c:v>
                </c:pt>
                <c:pt idx="681">
                  <c:v>21.16</c:v>
                </c:pt>
                <c:pt idx="682">
                  <c:v>21.16</c:v>
                </c:pt>
                <c:pt idx="683">
                  <c:v>21.45</c:v>
                </c:pt>
                <c:pt idx="684">
                  <c:v>21.4</c:v>
                </c:pt>
                <c:pt idx="685">
                  <c:v>20.76</c:v>
                </c:pt>
                <c:pt idx="686">
                  <c:v>20.7</c:v>
                </c:pt>
                <c:pt idx="687">
                  <c:v>21.04</c:v>
                </c:pt>
                <c:pt idx="688">
                  <c:v>21.16</c:v>
                </c:pt>
                <c:pt idx="689">
                  <c:v>21.27</c:v>
                </c:pt>
                <c:pt idx="690">
                  <c:v>21.21</c:v>
                </c:pt>
                <c:pt idx="691">
                  <c:v>21.14</c:v>
                </c:pt>
                <c:pt idx="692">
                  <c:v>21.7</c:v>
                </c:pt>
                <c:pt idx="693">
                  <c:v>21.75</c:v>
                </c:pt>
                <c:pt idx="694">
                  <c:v>21.8</c:v>
                </c:pt>
                <c:pt idx="695">
                  <c:v>22.16</c:v>
                </c:pt>
                <c:pt idx="696">
                  <c:v>22.21</c:v>
                </c:pt>
                <c:pt idx="697">
                  <c:v>22.25</c:v>
                </c:pt>
                <c:pt idx="698">
                  <c:v>22.48</c:v>
                </c:pt>
                <c:pt idx="699">
                  <c:v>22.67</c:v>
                </c:pt>
                <c:pt idx="700">
                  <c:v>22.67</c:v>
                </c:pt>
                <c:pt idx="701">
                  <c:v>22.84</c:v>
                </c:pt>
                <c:pt idx="702">
                  <c:v>22.48</c:v>
                </c:pt>
                <c:pt idx="703">
                  <c:v>22.51</c:v>
                </c:pt>
                <c:pt idx="704">
                  <c:v>22.42</c:v>
                </c:pt>
                <c:pt idx="705">
                  <c:v>22.53</c:v>
                </c:pt>
                <c:pt idx="706">
                  <c:v>22.57</c:v>
                </c:pt>
                <c:pt idx="707">
                  <c:v>22.44</c:v>
                </c:pt>
                <c:pt idx="708">
                  <c:v>22.59</c:v>
                </c:pt>
                <c:pt idx="709">
                  <c:v>22.69</c:v>
                </c:pt>
                <c:pt idx="710">
                  <c:v>22.85</c:v>
                </c:pt>
                <c:pt idx="711">
                  <c:v>23.07</c:v>
                </c:pt>
                <c:pt idx="712">
                  <c:v>23.31</c:v>
                </c:pt>
                <c:pt idx="713">
                  <c:v>23.22</c:v>
                </c:pt>
                <c:pt idx="714">
                  <c:v>23.28</c:v>
                </c:pt>
                <c:pt idx="715">
                  <c:v>23.76</c:v>
                </c:pt>
                <c:pt idx="716">
                  <c:v>23.62</c:v>
                </c:pt>
                <c:pt idx="717">
                  <c:v>23.41</c:v>
                </c:pt>
                <c:pt idx="718">
                  <c:v>23.43</c:v>
                </c:pt>
                <c:pt idx="719">
                  <c:v>23.44</c:v>
                </c:pt>
                <c:pt idx="720">
                  <c:v>23.22</c:v>
                </c:pt>
                <c:pt idx="721">
                  <c:v>23.65</c:v>
                </c:pt>
                <c:pt idx="722">
                  <c:v>23.8</c:v>
                </c:pt>
                <c:pt idx="723">
                  <c:v>23.95</c:v>
                </c:pt>
                <c:pt idx="724">
                  <c:v>24.06</c:v>
                </c:pt>
                <c:pt idx="725">
                  <c:v>23.86</c:v>
                </c:pt>
                <c:pt idx="726">
                  <c:v>23.9</c:v>
                </c:pt>
                <c:pt idx="727">
                  <c:v>23.48</c:v>
                </c:pt>
                <c:pt idx="728">
                  <c:v>23.36</c:v>
                </c:pt>
                <c:pt idx="729">
                  <c:v>23.32</c:v>
                </c:pt>
                <c:pt idx="730">
                  <c:v>23.53</c:v>
                </c:pt>
                <c:pt idx="731">
                  <c:v>23.18</c:v>
                </c:pt>
                <c:pt idx="732">
                  <c:v>23.14</c:v>
                </c:pt>
                <c:pt idx="733">
                  <c:v>23.39</c:v>
                </c:pt>
                <c:pt idx="734">
                  <c:v>23.29</c:v>
                </c:pt>
                <c:pt idx="735">
                  <c:v>23.15</c:v>
                </c:pt>
                <c:pt idx="736">
                  <c:v>22.98</c:v>
                </c:pt>
                <c:pt idx="737">
                  <c:v>22.92</c:v>
                </c:pt>
                <c:pt idx="738">
                  <c:v>22.9</c:v>
                </c:pt>
                <c:pt idx="739">
                  <c:v>22.87</c:v>
                </c:pt>
                <c:pt idx="740">
                  <c:v>22.36</c:v>
                </c:pt>
                <c:pt idx="741">
                  <c:v>22.3</c:v>
                </c:pt>
                <c:pt idx="742">
                  <c:v>22.7</c:v>
                </c:pt>
                <c:pt idx="743">
                  <c:v>22.7</c:v>
                </c:pt>
                <c:pt idx="744">
                  <c:v>22.95</c:v>
                </c:pt>
                <c:pt idx="745">
                  <c:v>23.18</c:v>
                </c:pt>
                <c:pt idx="746">
                  <c:v>23.19</c:v>
                </c:pt>
                <c:pt idx="747">
                  <c:v>23.33</c:v>
                </c:pt>
                <c:pt idx="748">
                  <c:v>23.5</c:v>
                </c:pt>
                <c:pt idx="749">
                  <c:v>23.51</c:v>
                </c:pt>
                <c:pt idx="750">
                  <c:v>23.66</c:v>
                </c:pt>
                <c:pt idx="751">
                  <c:v>23.43</c:v>
                </c:pt>
                <c:pt idx="752">
                  <c:v>23.33</c:v>
                </c:pt>
                <c:pt idx="753">
                  <c:v>23.06</c:v>
                </c:pt>
                <c:pt idx="754">
                  <c:v>22.64</c:v>
                </c:pt>
                <c:pt idx="755">
                  <c:v>22.44</c:v>
                </c:pt>
                <c:pt idx="756">
                  <c:v>22.59</c:v>
                </c:pt>
                <c:pt idx="757">
                  <c:v>22.5</c:v>
                </c:pt>
                <c:pt idx="758">
                  <c:v>22.34</c:v>
                </c:pt>
                <c:pt idx="759">
                  <c:v>22.26</c:v>
                </c:pt>
                <c:pt idx="760">
                  <c:v>22.46</c:v>
                </c:pt>
                <c:pt idx="761">
                  <c:v>22.29</c:v>
                </c:pt>
                <c:pt idx="762">
                  <c:v>22.07</c:v>
                </c:pt>
                <c:pt idx="763">
                  <c:v>22.47</c:v>
                </c:pt>
                <c:pt idx="764">
                  <c:v>22.45</c:v>
                </c:pt>
                <c:pt idx="765">
                  <c:v>21.71</c:v>
                </c:pt>
                <c:pt idx="766">
                  <c:v>21.61</c:v>
                </c:pt>
                <c:pt idx="767">
                  <c:v>21.92</c:v>
                </c:pt>
                <c:pt idx="768">
                  <c:v>22.41</c:v>
                </c:pt>
                <c:pt idx="769">
                  <c:v>21.92</c:v>
                </c:pt>
                <c:pt idx="770">
                  <c:v>22.17</c:v>
                </c:pt>
                <c:pt idx="771">
                  <c:v>22.14</c:v>
                </c:pt>
                <c:pt idx="772">
                  <c:v>22.24</c:v>
                </c:pt>
                <c:pt idx="773">
                  <c:v>22.57</c:v>
                </c:pt>
                <c:pt idx="774">
                  <c:v>22.55</c:v>
                </c:pt>
                <c:pt idx="775">
                  <c:v>22.69</c:v>
                </c:pt>
                <c:pt idx="776">
                  <c:v>22.67</c:v>
                </c:pt>
                <c:pt idx="777">
                  <c:v>22.94</c:v>
                </c:pt>
                <c:pt idx="778">
                  <c:v>22.64</c:v>
                </c:pt>
                <c:pt idx="779">
                  <c:v>22.55</c:v>
                </c:pt>
                <c:pt idx="780">
                  <c:v>22.6</c:v>
                </c:pt>
                <c:pt idx="781">
                  <c:v>22.61</c:v>
                </c:pt>
                <c:pt idx="782">
                  <c:v>23.12</c:v>
                </c:pt>
                <c:pt idx="783">
                  <c:v>23.25</c:v>
                </c:pt>
                <c:pt idx="784">
                  <c:v>22.71</c:v>
                </c:pt>
                <c:pt idx="785">
                  <c:v>22.41</c:v>
                </c:pt>
                <c:pt idx="786">
                  <c:v>22.53</c:v>
                </c:pt>
                <c:pt idx="787">
                  <c:v>22.49</c:v>
                </c:pt>
                <c:pt idx="788">
                  <c:v>22.29</c:v>
                </c:pt>
                <c:pt idx="789">
                  <c:v>22.23</c:v>
                </c:pt>
                <c:pt idx="790">
                  <c:v>22.52</c:v>
                </c:pt>
                <c:pt idx="791">
                  <c:v>22.08</c:v>
                </c:pt>
                <c:pt idx="792">
                  <c:v>22.12</c:v>
                </c:pt>
                <c:pt idx="793">
                  <c:v>22.21</c:v>
                </c:pt>
                <c:pt idx="794">
                  <c:v>22.3</c:v>
                </c:pt>
                <c:pt idx="795">
                  <c:v>22.43</c:v>
                </c:pt>
                <c:pt idx="796">
                  <c:v>22.66</c:v>
                </c:pt>
                <c:pt idx="797">
                  <c:v>22.79</c:v>
                </c:pt>
                <c:pt idx="798">
                  <c:v>23.15</c:v>
                </c:pt>
                <c:pt idx="799">
                  <c:v>23.23</c:v>
                </c:pt>
                <c:pt idx="800">
                  <c:v>23.17</c:v>
                </c:pt>
                <c:pt idx="801">
                  <c:v>23.27</c:v>
                </c:pt>
                <c:pt idx="802">
                  <c:v>23.23</c:v>
                </c:pt>
                <c:pt idx="803">
                  <c:v>23.05</c:v>
                </c:pt>
                <c:pt idx="804">
                  <c:v>23.19</c:v>
                </c:pt>
                <c:pt idx="805">
                  <c:v>23.43</c:v>
                </c:pt>
                <c:pt idx="806">
                  <c:v>23.4</c:v>
                </c:pt>
                <c:pt idx="807">
                  <c:v>23.52</c:v>
                </c:pt>
                <c:pt idx="808">
                  <c:v>23.62</c:v>
                </c:pt>
                <c:pt idx="809">
                  <c:v>23.59</c:v>
                </c:pt>
                <c:pt idx="810">
                  <c:v>23.18</c:v>
                </c:pt>
                <c:pt idx="811">
                  <c:v>23.08</c:v>
                </c:pt>
                <c:pt idx="812">
                  <c:v>23.17</c:v>
                </c:pt>
                <c:pt idx="813">
                  <c:v>23.45</c:v>
                </c:pt>
                <c:pt idx="814">
                  <c:v>23.44</c:v>
                </c:pt>
                <c:pt idx="815">
                  <c:v>23.63</c:v>
                </c:pt>
                <c:pt idx="816">
                  <c:v>23.86</c:v>
                </c:pt>
                <c:pt idx="817">
                  <c:v>23.87</c:v>
                </c:pt>
                <c:pt idx="818">
                  <c:v>23.88</c:v>
                </c:pt>
                <c:pt idx="819">
                  <c:v>23.68</c:v>
                </c:pt>
                <c:pt idx="820">
                  <c:v>23.96</c:v>
                </c:pt>
                <c:pt idx="821">
                  <c:v>23.84</c:v>
                </c:pt>
                <c:pt idx="822">
                  <c:v>23.65</c:v>
                </c:pt>
                <c:pt idx="823">
                  <c:v>23.21</c:v>
                </c:pt>
                <c:pt idx="824">
                  <c:v>23.02</c:v>
                </c:pt>
                <c:pt idx="825">
                  <c:v>23.08</c:v>
                </c:pt>
                <c:pt idx="826">
                  <c:v>23.23</c:v>
                </c:pt>
                <c:pt idx="827">
                  <c:v>23.53</c:v>
                </c:pt>
                <c:pt idx="828">
                  <c:v>23.54</c:v>
                </c:pt>
                <c:pt idx="829">
                  <c:v>23.48</c:v>
                </c:pt>
                <c:pt idx="830">
                  <c:v>23.62</c:v>
                </c:pt>
                <c:pt idx="831">
                  <c:v>23.67</c:v>
                </c:pt>
                <c:pt idx="832">
                  <c:v>23.61</c:v>
                </c:pt>
                <c:pt idx="833">
                  <c:v>23.54</c:v>
                </c:pt>
                <c:pt idx="834">
                  <c:v>23.38</c:v>
                </c:pt>
                <c:pt idx="835">
                  <c:v>23.1</c:v>
                </c:pt>
                <c:pt idx="836">
                  <c:v>23.16</c:v>
                </c:pt>
                <c:pt idx="837">
                  <c:v>23.69</c:v>
                </c:pt>
                <c:pt idx="838">
                  <c:v>23.48</c:v>
                </c:pt>
                <c:pt idx="839">
                  <c:v>23.45</c:v>
                </c:pt>
                <c:pt idx="840">
                  <c:v>23.53</c:v>
                </c:pt>
                <c:pt idx="841">
                  <c:v>23.19</c:v>
                </c:pt>
                <c:pt idx="842">
                  <c:v>22.99</c:v>
                </c:pt>
                <c:pt idx="843">
                  <c:v>21.63</c:v>
                </c:pt>
                <c:pt idx="844">
                  <c:v>21.83</c:v>
                </c:pt>
                <c:pt idx="845">
                  <c:v>21.59</c:v>
                </c:pt>
                <c:pt idx="846">
                  <c:v>22.02</c:v>
                </c:pt>
                <c:pt idx="847">
                  <c:v>22.17</c:v>
                </c:pt>
                <c:pt idx="848">
                  <c:v>22.08</c:v>
                </c:pt>
                <c:pt idx="849">
                  <c:v>21.57</c:v>
                </c:pt>
                <c:pt idx="850">
                  <c:v>21.38</c:v>
                </c:pt>
                <c:pt idx="851">
                  <c:v>21.68</c:v>
                </c:pt>
                <c:pt idx="852">
                  <c:v>21.21</c:v>
                </c:pt>
                <c:pt idx="853">
                  <c:v>20.95</c:v>
                </c:pt>
                <c:pt idx="854">
                  <c:v>21.31</c:v>
                </c:pt>
                <c:pt idx="855">
                  <c:v>21.67</c:v>
                </c:pt>
                <c:pt idx="856">
                  <c:v>21.59</c:v>
                </c:pt>
                <c:pt idx="857">
                  <c:v>21.59</c:v>
                </c:pt>
                <c:pt idx="858">
                  <c:v>21.82</c:v>
                </c:pt>
                <c:pt idx="859">
                  <c:v>21.7</c:v>
                </c:pt>
                <c:pt idx="860">
                  <c:v>21.89</c:v>
                </c:pt>
                <c:pt idx="861">
                  <c:v>22.12</c:v>
                </c:pt>
                <c:pt idx="862">
                  <c:v>22.11</c:v>
                </c:pt>
                <c:pt idx="863">
                  <c:v>21.65</c:v>
                </c:pt>
                <c:pt idx="864">
                  <c:v>21.75</c:v>
                </c:pt>
                <c:pt idx="865">
                  <c:v>21.81</c:v>
                </c:pt>
                <c:pt idx="866">
                  <c:v>21.78</c:v>
                </c:pt>
                <c:pt idx="867">
                  <c:v>21.91</c:v>
                </c:pt>
                <c:pt idx="868">
                  <c:v>22.21</c:v>
                </c:pt>
                <c:pt idx="869">
                  <c:v>22.21</c:v>
                </c:pt>
                <c:pt idx="870">
                  <c:v>22.68</c:v>
                </c:pt>
                <c:pt idx="871">
                  <c:v>22.78</c:v>
                </c:pt>
                <c:pt idx="872">
                  <c:v>22.84</c:v>
                </c:pt>
                <c:pt idx="873">
                  <c:v>22.71</c:v>
                </c:pt>
                <c:pt idx="874">
                  <c:v>22.88</c:v>
                </c:pt>
                <c:pt idx="875">
                  <c:v>22.73</c:v>
                </c:pt>
                <c:pt idx="876">
                  <c:v>22.25</c:v>
                </c:pt>
                <c:pt idx="877">
                  <c:v>22.16</c:v>
                </c:pt>
                <c:pt idx="878">
                  <c:v>22.35</c:v>
                </c:pt>
                <c:pt idx="879">
                  <c:v>22.51</c:v>
                </c:pt>
                <c:pt idx="880">
                  <c:v>22.61</c:v>
                </c:pt>
                <c:pt idx="881">
                  <c:v>22.51</c:v>
                </c:pt>
                <c:pt idx="882">
                  <c:v>22.48</c:v>
                </c:pt>
                <c:pt idx="883">
                  <c:v>22.55</c:v>
                </c:pt>
                <c:pt idx="884">
                  <c:v>22.45</c:v>
                </c:pt>
                <c:pt idx="885">
                  <c:v>22.39</c:v>
                </c:pt>
                <c:pt idx="886">
                  <c:v>22.2</c:v>
                </c:pt>
                <c:pt idx="887">
                  <c:v>22.19</c:v>
                </c:pt>
                <c:pt idx="888">
                  <c:v>22.06</c:v>
                </c:pt>
                <c:pt idx="889">
                  <c:v>21.98</c:v>
                </c:pt>
                <c:pt idx="890">
                  <c:v>22.02</c:v>
                </c:pt>
                <c:pt idx="891">
                  <c:v>21.87</c:v>
                </c:pt>
                <c:pt idx="892">
                  <c:v>21.58</c:v>
                </c:pt>
                <c:pt idx="893">
                  <c:v>21.57</c:v>
                </c:pt>
                <c:pt idx="894">
                  <c:v>21.41</c:v>
                </c:pt>
                <c:pt idx="895">
                  <c:v>21.05</c:v>
                </c:pt>
                <c:pt idx="896">
                  <c:v>21.17</c:v>
                </c:pt>
                <c:pt idx="897">
                  <c:v>20.97</c:v>
                </c:pt>
                <c:pt idx="898">
                  <c:v>21.11</c:v>
                </c:pt>
                <c:pt idx="899">
                  <c:v>21.19</c:v>
                </c:pt>
                <c:pt idx="900">
                  <c:v>20.9</c:v>
                </c:pt>
                <c:pt idx="901">
                  <c:v>21.2</c:v>
                </c:pt>
                <c:pt idx="902">
                  <c:v>21.24</c:v>
                </c:pt>
                <c:pt idx="903">
                  <c:v>21.22</c:v>
                </c:pt>
                <c:pt idx="904">
                  <c:v>21.17</c:v>
                </c:pt>
                <c:pt idx="905">
                  <c:v>21.31</c:v>
                </c:pt>
                <c:pt idx="906">
                  <c:v>21.47</c:v>
                </c:pt>
                <c:pt idx="907">
                  <c:v>21.45</c:v>
                </c:pt>
                <c:pt idx="908">
                  <c:v>21.51</c:v>
                </c:pt>
                <c:pt idx="909">
                  <c:v>21.44</c:v>
                </c:pt>
                <c:pt idx="910">
                  <c:v>21.26</c:v>
                </c:pt>
                <c:pt idx="911">
                  <c:v>21.04</c:v>
                </c:pt>
                <c:pt idx="912">
                  <c:v>20.99</c:v>
                </c:pt>
                <c:pt idx="913">
                  <c:v>20.82</c:v>
                </c:pt>
                <c:pt idx="914">
                  <c:v>20.58</c:v>
                </c:pt>
                <c:pt idx="915">
                  <c:v>20.77</c:v>
                </c:pt>
                <c:pt idx="916">
                  <c:v>20.57</c:v>
                </c:pt>
                <c:pt idx="917">
                  <c:v>20.69</c:v>
                </c:pt>
                <c:pt idx="918">
                  <c:v>20.82</c:v>
                </c:pt>
                <c:pt idx="919">
                  <c:v>20.96</c:v>
                </c:pt>
                <c:pt idx="920">
                  <c:v>21.21</c:v>
                </c:pt>
                <c:pt idx="921">
                  <c:v>20.99</c:v>
                </c:pt>
                <c:pt idx="922">
                  <c:v>21.19</c:v>
                </c:pt>
                <c:pt idx="923">
                  <c:v>21.06</c:v>
                </c:pt>
                <c:pt idx="924">
                  <c:v>21.27</c:v>
                </c:pt>
                <c:pt idx="925">
                  <c:v>21.26</c:v>
                </c:pt>
                <c:pt idx="926">
                  <c:v>21.43</c:v>
                </c:pt>
                <c:pt idx="927">
                  <c:v>21.44</c:v>
                </c:pt>
                <c:pt idx="928">
                  <c:v>21.35</c:v>
                </c:pt>
                <c:pt idx="929">
                  <c:v>21.49</c:v>
                </c:pt>
                <c:pt idx="930">
                  <c:v>21.16</c:v>
                </c:pt>
                <c:pt idx="931">
                  <c:v>21.45</c:v>
                </c:pt>
                <c:pt idx="932">
                  <c:v>21.4</c:v>
                </c:pt>
                <c:pt idx="933">
                  <c:v>20.76</c:v>
                </c:pt>
                <c:pt idx="934">
                  <c:v>20.7</c:v>
                </c:pt>
                <c:pt idx="935">
                  <c:v>21.04</c:v>
                </c:pt>
                <c:pt idx="936">
                  <c:v>21.16</c:v>
                </c:pt>
                <c:pt idx="937">
                  <c:v>21.27</c:v>
                </c:pt>
                <c:pt idx="938">
                  <c:v>21.21</c:v>
                </c:pt>
                <c:pt idx="939">
                  <c:v>21.14</c:v>
                </c:pt>
                <c:pt idx="940">
                  <c:v>21.7</c:v>
                </c:pt>
                <c:pt idx="941">
                  <c:v>21.75</c:v>
                </c:pt>
                <c:pt idx="942">
                  <c:v>21.8</c:v>
                </c:pt>
                <c:pt idx="943">
                  <c:v>22.16</c:v>
                </c:pt>
                <c:pt idx="944">
                  <c:v>22.21</c:v>
                </c:pt>
                <c:pt idx="945">
                  <c:v>22.25</c:v>
                </c:pt>
                <c:pt idx="946">
                  <c:v>22.48</c:v>
                </c:pt>
                <c:pt idx="947">
                  <c:v>22.67</c:v>
                </c:pt>
                <c:pt idx="948">
                  <c:v>22.67</c:v>
                </c:pt>
                <c:pt idx="949">
                  <c:v>22.84</c:v>
                </c:pt>
                <c:pt idx="950">
                  <c:v>22.48</c:v>
                </c:pt>
                <c:pt idx="951">
                  <c:v>22.51</c:v>
                </c:pt>
                <c:pt idx="952">
                  <c:v>22.42</c:v>
                </c:pt>
                <c:pt idx="953">
                  <c:v>22.53</c:v>
                </c:pt>
                <c:pt idx="954">
                  <c:v>22.57</c:v>
                </c:pt>
                <c:pt idx="955">
                  <c:v>22.44</c:v>
                </c:pt>
                <c:pt idx="956">
                  <c:v>22.59</c:v>
                </c:pt>
                <c:pt idx="957">
                  <c:v>22.69</c:v>
                </c:pt>
                <c:pt idx="958">
                  <c:v>22.85</c:v>
                </c:pt>
                <c:pt idx="959">
                  <c:v>23.07</c:v>
                </c:pt>
                <c:pt idx="960">
                  <c:v>23.31</c:v>
                </c:pt>
                <c:pt idx="961">
                  <c:v>23.22</c:v>
                </c:pt>
                <c:pt idx="962">
                  <c:v>23.28</c:v>
                </c:pt>
                <c:pt idx="963">
                  <c:v>23.76</c:v>
                </c:pt>
                <c:pt idx="964">
                  <c:v>23.62</c:v>
                </c:pt>
                <c:pt idx="965">
                  <c:v>23.41</c:v>
                </c:pt>
                <c:pt idx="966">
                  <c:v>23.43</c:v>
                </c:pt>
                <c:pt idx="967">
                  <c:v>23.44</c:v>
                </c:pt>
                <c:pt idx="968">
                  <c:v>23.22</c:v>
                </c:pt>
                <c:pt idx="969">
                  <c:v>23.65</c:v>
                </c:pt>
                <c:pt idx="970">
                  <c:v>23.8</c:v>
                </c:pt>
                <c:pt idx="971">
                  <c:v>23.95</c:v>
                </c:pt>
                <c:pt idx="972">
                  <c:v>24.06</c:v>
                </c:pt>
                <c:pt idx="973">
                  <c:v>23.86</c:v>
                </c:pt>
                <c:pt idx="974">
                  <c:v>23.9</c:v>
                </c:pt>
                <c:pt idx="975">
                  <c:v>23.48</c:v>
                </c:pt>
                <c:pt idx="976">
                  <c:v>23.36</c:v>
                </c:pt>
                <c:pt idx="977">
                  <c:v>23.32</c:v>
                </c:pt>
                <c:pt idx="978">
                  <c:v>23.53</c:v>
                </c:pt>
                <c:pt idx="979">
                  <c:v>23.18</c:v>
                </c:pt>
                <c:pt idx="980">
                  <c:v>23.14</c:v>
                </c:pt>
                <c:pt idx="981">
                  <c:v>23.39</c:v>
                </c:pt>
                <c:pt idx="982">
                  <c:v>23.29</c:v>
                </c:pt>
                <c:pt idx="983">
                  <c:v>23.15</c:v>
                </c:pt>
                <c:pt idx="984">
                  <c:v>22.98</c:v>
                </c:pt>
                <c:pt idx="985">
                  <c:v>22.92</c:v>
                </c:pt>
                <c:pt idx="986">
                  <c:v>22.9</c:v>
                </c:pt>
                <c:pt idx="987">
                  <c:v>22.87</c:v>
                </c:pt>
                <c:pt idx="988">
                  <c:v>22.36</c:v>
                </c:pt>
                <c:pt idx="989">
                  <c:v>22.3</c:v>
                </c:pt>
                <c:pt idx="990">
                  <c:v>22.7</c:v>
                </c:pt>
                <c:pt idx="991">
                  <c:v>22.7</c:v>
                </c:pt>
                <c:pt idx="992">
                  <c:v>22.95</c:v>
                </c:pt>
                <c:pt idx="993">
                  <c:v>23.18</c:v>
                </c:pt>
                <c:pt idx="994">
                  <c:v>23.19</c:v>
                </c:pt>
                <c:pt idx="995">
                  <c:v>23.33</c:v>
                </c:pt>
                <c:pt idx="996">
                  <c:v>23.5</c:v>
                </c:pt>
                <c:pt idx="997">
                  <c:v>23.51</c:v>
                </c:pt>
                <c:pt idx="998">
                  <c:v>23.66</c:v>
                </c:pt>
                <c:pt idx="999">
                  <c:v>23.43</c:v>
                </c:pt>
                <c:pt idx="1000">
                  <c:v>23.33</c:v>
                </c:pt>
                <c:pt idx="1001">
                  <c:v>23.06</c:v>
                </c:pt>
                <c:pt idx="1002">
                  <c:v>22.64</c:v>
                </c:pt>
                <c:pt idx="1003">
                  <c:v>22.44</c:v>
                </c:pt>
                <c:pt idx="1004">
                  <c:v>22.59</c:v>
                </c:pt>
                <c:pt idx="1005">
                  <c:v>22.5</c:v>
                </c:pt>
                <c:pt idx="1006">
                  <c:v>22.34</c:v>
                </c:pt>
                <c:pt idx="1007">
                  <c:v>22.26</c:v>
                </c:pt>
                <c:pt idx="1008">
                  <c:v>22.46</c:v>
                </c:pt>
                <c:pt idx="1009">
                  <c:v>22.29</c:v>
                </c:pt>
                <c:pt idx="1010">
                  <c:v>22.07</c:v>
                </c:pt>
                <c:pt idx="1011">
                  <c:v>22.47</c:v>
                </c:pt>
                <c:pt idx="1012">
                  <c:v>22.45</c:v>
                </c:pt>
                <c:pt idx="1013">
                  <c:v>21.71</c:v>
                </c:pt>
                <c:pt idx="1014">
                  <c:v>21.61</c:v>
                </c:pt>
                <c:pt idx="1015">
                  <c:v>21.92</c:v>
                </c:pt>
                <c:pt idx="1016">
                  <c:v>22.41</c:v>
                </c:pt>
                <c:pt idx="1017">
                  <c:v>21.92</c:v>
                </c:pt>
                <c:pt idx="1018">
                  <c:v>22.17</c:v>
                </c:pt>
                <c:pt idx="1019">
                  <c:v>22.14</c:v>
                </c:pt>
                <c:pt idx="1020">
                  <c:v>22.24</c:v>
                </c:pt>
                <c:pt idx="1021">
                  <c:v>22.57</c:v>
                </c:pt>
                <c:pt idx="1022">
                  <c:v>22.55</c:v>
                </c:pt>
                <c:pt idx="1023">
                  <c:v>22.69</c:v>
                </c:pt>
                <c:pt idx="1024">
                  <c:v>22.67</c:v>
                </c:pt>
                <c:pt idx="1025">
                  <c:v>22.94</c:v>
                </c:pt>
                <c:pt idx="1026">
                  <c:v>22.64</c:v>
                </c:pt>
                <c:pt idx="1027">
                  <c:v>22.55</c:v>
                </c:pt>
                <c:pt idx="1028">
                  <c:v>22.6</c:v>
                </c:pt>
                <c:pt idx="1029">
                  <c:v>22.61</c:v>
                </c:pt>
                <c:pt idx="1030">
                  <c:v>23.12</c:v>
                </c:pt>
                <c:pt idx="1031">
                  <c:v>23.25</c:v>
                </c:pt>
                <c:pt idx="1032">
                  <c:v>22.71</c:v>
                </c:pt>
                <c:pt idx="1033">
                  <c:v>22.41</c:v>
                </c:pt>
                <c:pt idx="1034">
                  <c:v>22.53</c:v>
                </c:pt>
                <c:pt idx="1035">
                  <c:v>22.49</c:v>
                </c:pt>
                <c:pt idx="1036">
                  <c:v>22.29</c:v>
                </c:pt>
                <c:pt idx="1037">
                  <c:v>22.23</c:v>
                </c:pt>
                <c:pt idx="1038">
                  <c:v>22.52</c:v>
                </c:pt>
                <c:pt idx="1039">
                  <c:v>22.08</c:v>
                </c:pt>
                <c:pt idx="1040">
                  <c:v>22.12</c:v>
                </c:pt>
                <c:pt idx="1041">
                  <c:v>22.21</c:v>
                </c:pt>
                <c:pt idx="1042">
                  <c:v>22.3</c:v>
                </c:pt>
                <c:pt idx="1043">
                  <c:v>22.43</c:v>
                </c:pt>
                <c:pt idx="1044">
                  <c:v>22.66</c:v>
                </c:pt>
                <c:pt idx="1045">
                  <c:v>22.79</c:v>
                </c:pt>
                <c:pt idx="1046">
                  <c:v>23.15</c:v>
                </c:pt>
                <c:pt idx="1047">
                  <c:v>23.23</c:v>
                </c:pt>
                <c:pt idx="1048">
                  <c:v>23.17</c:v>
                </c:pt>
                <c:pt idx="1049">
                  <c:v>23.27</c:v>
                </c:pt>
                <c:pt idx="1050">
                  <c:v>23.23</c:v>
                </c:pt>
                <c:pt idx="1051">
                  <c:v>23.05</c:v>
                </c:pt>
                <c:pt idx="1052">
                  <c:v>23.19</c:v>
                </c:pt>
                <c:pt idx="1053">
                  <c:v>23.43</c:v>
                </c:pt>
                <c:pt idx="1054">
                  <c:v>23.4</c:v>
                </c:pt>
                <c:pt idx="1055">
                  <c:v>23.52</c:v>
                </c:pt>
                <c:pt idx="1056">
                  <c:v>23.62</c:v>
                </c:pt>
                <c:pt idx="1057">
                  <c:v>23.59</c:v>
                </c:pt>
                <c:pt idx="1058">
                  <c:v>23.18</c:v>
                </c:pt>
                <c:pt idx="1059">
                  <c:v>23.08</c:v>
                </c:pt>
                <c:pt idx="1060">
                  <c:v>23.17</c:v>
                </c:pt>
                <c:pt idx="1061">
                  <c:v>23.45</c:v>
                </c:pt>
                <c:pt idx="1062">
                  <c:v>23.44</c:v>
                </c:pt>
                <c:pt idx="1063">
                  <c:v>23.63</c:v>
                </c:pt>
                <c:pt idx="1064">
                  <c:v>23.86</c:v>
                </c:pt>
                <c:pt idx="1065">
                  <c:v>23.87</c:v>
                </c:pt>
                <c:pt idx="1066">
                  <c:v>23.88</c:v>
                </c:pt>
                <c:pt idx="1067">
                  <c:v>23.68</c:v>
                </c:pt>
                <c:pt idx="1068">
                  <c:v>23.96</c:v>
                </c:pt>
                <c:pt idx="1069">
                  <c:v>23.84</c:v>
                </c:pt>
                <c:pt idx="1070">
                  <c:v>23.65</c:v>
                </c:pt>
                <c:pt idx="1071">
                  <c:v>23.21</c:v>
                </c:pt>
                <c:pt idx="1072">
                  <c:v>23.02</c:v>
                </c:pt>
                <c:pt idx="1073">
                  <c:v>23.08</c:v>
                </c:pt>
                <c:pt idx="1074">
                  <c:v>23.23</c:v>
                </c:pt>
                <c:pt idx="1075">
                  <c:v>23.53</c:v>
                </c:pt>
                <c:pt idx="1076">
                  <c:v>23.54</c:v>
                </c:pt>
                <c:pt idx="1077">
                  <c:v>23.48</c:v>
                </c:pt>
                <c:pt idx="1078">
                  <c:v>23.62</c:v>
                </c:pt>
                <c:pt idx="1079">
                  <c:v>23.67</c:v>
                </c:pt>
                <c:pt idx="1080">
                  <c:v>23.61</c:v>
                </c:pt>
                <c:pt idx="1081">
                  <c:v>23.54</c:v>
                </c:pt>
                <c:pt idx="1082">
                  <c:v>23.38</c:v>
                </c:pt>
                <c:pt idx="1083">
                  <c:v>23.1</c:v>
                </c:pt>
                <c:pt idx="1084">
                  <c:v>23.16</c:v>
                </c:pt>
                <c:pt idx="1085">
                  <c:v>23.69</c:v>
                </c:pt>
                <c:pt idx="1086">
                  <c:v>23.48</c:v>
                </c:pt>
                <c:pt idx="1087">
                  <c:v>23.45</c:v>
                </c:pt>
                <c:pt idx="1088">
                  <c:v>23.53</c:v>
                </c:pt>
                <c:pt idx="1089">
                  <c:v>23.19</c:v>
                </c:pt>
                <c:pt idx="1090">
                  <c:v>22.99</c:v>
                </c:pt>
                <c:pt idx="1091">
                  <c:v>21.63</c:v>
                </c:pt>
                <c:pt idx="1092">
                  <c:v>21.83</c:v>
                </c:pt>
                <c:pt idx="1093">
                  <c:v>21.59</c:v>
                </c:pt>
                <c:pt idx="1094">
                  <c:v>22.02</c:v>
                </c:pt>
                <c:pt idx="1095">
                  <c:v>22.17</c:v>
                </c:pt>
                <c:pt idx="1096">
                  <c:v>22.08</c:v>
                </c:pt>
                <c:pt idx="1097">
                  <c:v>21.57</c:v>
                </c:pt>
                <c:pt idx="1098">
                  <c:v>21.38</c:v>
                </c:pt>
                <c:pt idx="1099">
                  <c:v>21.68</c:v>
                </c:pt>
                <c:pt idx="1100">
                  <c:v>21.21</c:v>
                </c:pt>
                <c:pt idx="1101">
                  <c:v>20.95</c:v>
                </c:pt>
                <c:pt idx="1102">
                  <c:v>21.31</c:v>
                </c:pt>
                <c:pt idx="1103">
                  <c:v>21.67</c:v>
                </c:pt>
                <c:pt idx="1104">
                  <c:v>21.59</c:v>
                </c:pt>
                <c:pt idx="1105">
                  <c:v>21.59</c:v>
                </c:pt>
                <c:pt idx="1106">
                  <c:v>21.82</c:v>
                </c:pt>
                <c:pt idx="1107">
                  <c:v>21.7</c:v>
                </c:pt>
                <c:pt idx="1108">
                  <c:v>21.89</c:v>
                </c:pt>
                <c:pt idx="1109">
                  <c:v>22.12</c:v>
                </c:pt>
                <c:pt idx="1110">
                  <c:v>22.11</c:v>
                </c:pt>
                <c:pt idx="1111">
                  <c:v>21.65</c:v>
                </c:pt>
                <c:pt idx="1112">
                  <c:v>21.75</c:v>
                </c:pt>
                <c:pt idx="1113">
                  <c:v>21.81</c:v>
                </c:pt>
                <c:pt idx="1114">
                  <c:v>21.78</c:v>
                </c:pt>
                <c:pt idx="1115">
                  <c:v>21.91</c:v>
                </c:pt>
                <c:pt idx="1116">
                  <c:v>22.21</c:v>
                </c:pt>
                <c:pt idx="1117">
                  <c:v>22.21</c:v>
                </c:pt>
                <c:pt idx="1118">
                  <c:v>22.68</c:v>
                </c:pt>
                <c:pt idx="1119">
                  <c:v>22.78</c:v>
                </c:pt>
                <c:pt idx="1120">
                  <c:v>22.84</c:v>
                </c:pt>
                <c:pt idx="1121">
                  <c:v>22.71</c:v>
                </c:pt>
                <c:pt idx="1122">
                  <c:v>22.88</c:v>
                </c:pt>
                <c:pt idx="1123">
                  <c:v>22.73</c:v>
                </c:pt>
                <c:pt idx="1124">
                  <c:v>22.25</c:v>
                </c:pt>
                <c:pt idx="1125">
                  <c:v>22.16</c:v>
                </c:pt>
                <c:pt idx="1126">
                  <c:v>22.35</c:v>
                </c:pt>
                <c:pt idx="1127">
                  <c:v>22.51</c:v>
                </c:pt>
                <c:pt idx="1128">
                  <c:v>22.61</c:v>
                </c:pt>
                <c:pt idx="1129">
                  <c:v>22.51</c:v>
                </c:pt>
                <c:pt idx="1130">
                  <c:v>22.48</c:v>
                </c:pt>
                <c:pt idx="1131">
                  <c:v>22.55</c:v>
                </c:pt>
                <c:pt idx="1132">
                  <c:v>22.45</c:v>
                </c:pt>
                <c:pt idx="1133">
                  <c:v>22.39</c:v>
                </c:pt>
                <c:pt idx="1134">
                  <c:v>22.2</c:v>
                </c:pt>
                <c:pt idx="1135">
                  <c:v>22.19</c:v>
                </c:pt>
                <c:pt idx="1136">
                  <c:v>22.06</c:v>
                </c:pt>
                <c:pt idx="1137">
                  <c:v>21.98</c:v>
                </c:pt>
                <c:pt idx="1138">
                  <c:v>22.02</c:v>
                </c:pt>
                <c:pt idx="1139">
                  <c:v>21.87</c:v>
                </c:pt>
                <c:pt idx="1140">
                  <c:v>21.58</c:v>
                </c:pt>
                <c:pt idx="1141">
                  <c:v>21.57</c:v>
                </c:pt>
                <c:pt idx="1142">
                  <c:v>21.41</c:v>
                </c:pt>
                <c:pt idx="1143">
                  <c:v>21.05</c:v>
                </c:pt>
                <c:pt idx="1144">
                  <c:v>21.17</c:v>
                </c:pt>
                <c:pt idx="1145">
                  <c:v>20.97</c:v>
                </c:pt>
                <c:pt idx="1146">
                  <c:v>21.11</c:v>
                </c:pt>
                <c:pt idx="1147">
                  <c:v>21.19</c:v>
                </c:pt>
                <c:pt idx="1148">
                  <c:v>20.9</c:v>
                </c:pt>
                <c:pt idx="1149">
                  <c:v>21.2</c:v>
                </c:pt>
                <c:pt idx="1150">
                  <c:v>21.24</c:v>
                </c:pt>
                <c:pt idx="1151">
                  <c:v>21.22</c:v>
                </c:pt>
                <c:pt idx="1152">
                  <c:v>21.17</c:v>
                </c:pt>
                <c:pt idx="1153">
                  <c:v>21.31</c:v>
                </c:pt>
                <c:pt idx="1154">
                  <c:v>21.47</c:v>
                </c:pt>
                <c:pt idx="1155">
                  <c:v>21.45</c:v>
                </c:pt>
                <c:pt idx="1156">
                  <c:v>21.51</c:v>
                </c:pt>
                <c:pt idx="1157">
                  <c:v>21.44</c:v>
                </c:pt>
                <c:pt idx="1158">
                  <c:v>21.26</c:v>
                </c:pt>
                <c:pt idx="1159">
                  <c:v>21.04</c:v>
                </c:pt>
                <c:pt idx="1160">
                  <c:v>20.99</c:v>
                </c:pt>
                <c:pt idx="1161">
                  <c:v>20.82</c:v>
                </c:pt>
                <c:pt idx="1162">
                  <c:v>20.58</c:v>
                </c:pt>
                <c:pt idx="1163">
                  <c:v>20.77</c:v>
                </c:pt>
                <c:pt idx="1164">
                  <c:v>20.57</c:v>
                </c:pt>
                <c:pt idx="1165">
                  <c:v>20.69</c:v>
                </c:pt>
                <c:pt idx="1166">
                  <c:v>20.82</c:v>
                </c:pt>
                <c:pt idx="1167">
                  <c:v>20.96</c:v>
                </c:pt>
                <c:pt idx="1168">
                  <c:v>21.21</c:v>
                </c:pt>
                <c:pt idx="1169">
                  <c:v>20.99</c:v>
                </c:pt>
                <c:pt idx="1170">
                  <c:v>21.19</c:v>
                </c:pt>
                <c:pt idx="1171">
                  <c:v>21.06</c:v>
                </c:pt>
                <c:pt idx="1172">
                  <c:v>21.27</c:v>
                </c:pt>
                <c:pt idx="1173">
                  <c:v>21.26</c:v>
                </c:pt>
                <c:pt idx="1174">
                  <c:v>21.43</c:v>
                </c:pt>
                <c:pt idx="1175">
                  <c:v>21.44</c:v>
                </c:pt>
                <c:pt idx="1176">
                  <c:v>21.35</c:v>
                </c:pt>
                <c:pt idx="1177">
                  <c:v>21.49</c:v>
                </c:pt>
                <c:pt idx="1178">
                  <c:v>21.53</c:v>
                </c:pt>
                <c:pt idx="1179">
                  <c:v>21.07</c:v>
                </c:pt>
                <c:pt idx="1180">
                  <c:v>21.05</c:v>
                </c:pt>
                <c:pt idx="1181">
                  <c:v>20.93</c:v>
                </c:pt>
                <c:pt idx="1182">
                  <c:v>20.47</c:v>
                </c:pt>
                <c:pt idx="1183">
                  <c:v>20.56</c:v>
                </c:pt>
                <c:pt idx="1184">
                  <c:v>20.46</c:v>
                </c:pt>
                <c:pt idx="1185">
                  <c:v>20.309999999999999</c:v>
                </c:pt>
                <c:pt idx="1186">
                  <c:v>20.45</c:v>
                </c:pt>
                <c:pt idx="1187">
                  <c:v>20.38</c:v>
                </c:pt>
                <c:pt idx="1188">
                  <c:v>20.12</c:v>
                </c:pt>
                <c:pt idx="1189">
                  <c:v>19.86</c:v>
                </c:pt>
                <c:pt idx="1190">
                  <c:v>20.079999999999998</c:v>
                </c:pt>
                <c:pt idx="1191">
                  <c:v>19.739999999999998</c:v>
                </c:pt>
                <c:pt idx="1192">
                  <c:v>19.649999999999999</c:v>
                </c:pt>
                <c:pt idx="1193">
                  <c:v>20.010000000000002</c:v>
                </c:pt>
                <c:pt idx="1194">
                  <c:v>20.04</c:v>
                </c:pt>
                <c:pt idx="1195">
                  <c:v>20.05</c:v>
                </c:pt>
                <c:pt idx="1196">
                  <c:v>19.850000000000001</c:v>
                </c:pt>
                <c:pt idx="1197">
                  <c:v>20.22</c:v>
                </c:pt>
                <c:pt idx="1198">
                  <c:v>20.22</c:v>
                </c:pt>
                <c:pt idx="1199">
                  <c:v>19.899999999999999</c:v>
                </c:pt>
                <c:pt idx="1200">
                  <c:v>19.649999999999999</c:v>
                </c:pt>
                <c:pt idx="1201">
                  <c:v>19.760000000000002</c:v>
                </c:pt>
                <c:pt idx="1202">
                  <c:v>19.989999999999998</c:v>
                </c:pt>
                <c:pt idx="1203">
                  <c:v>19.690000000000001</c:v>
                </c:pt>
                <c:pt idx="1204">
                  <c:v>19.46</c:v>
                </c:pt>
                <c:pt idx="1205">
                  <c:v>19.27</c:v>
                </c:pt>
                <c:pt idx="1206">
                  <c:v>18.649999999999999</c:v>
                </c:pt>
                <c:pt idx="1207">
                  <c:v>18.670000000000002</c:v>
                </c:pt>
                <c:pt idx="1208">
                  <c:v>19.32</c:v>
                </c:pt>
                <c:pt idx="1209">
                  <c:v>19.010000000000002</c:v>
                </c:pt>
                <c:pt idx="1210">
                  <c:v>19.18</c:v>
                </c:pt>
                <c:pt idx="1211">
                  <c:v>19.440000000000001</c:v>
                </c:pt>
                <c:pt idx="1212">
                  <c:v>19.5</c:v>
                </c:pt>
                <c:pt idx="1213">
                  <c:v>19.559999999999999</c:v>
                </c:pt>
                <c:pt idx="1214">
                  <c:v>19.23</c:v>
                </c:pt>
                <c:pt idx="1215">
                  <c:v>18.98</c:v>
                </c:pt>
                <c:pt idx="1216">
                  <c:v>18.850000000000001</c:v>
                </c:pt>
                <c:pt idx="1217">
                  <c:v>19.010000000000002</c:v>
                </c:pt>
                <c:pt idx="1218">
                  <c:v>18.899999999999999</c:v>
                </c:pt>
                <c:pt idx="1219">
                  <c:v>19.53</c:v>
                </c:pt>
                <c:pt idx="1220">
                  <c:v>19.93</c:v>
                </c:pt>
                <c:pt idx="1221">
                  <c:v>20.22</c:v>
                </c:pt>
                <c:pt idx="1222">
                  <c:v>20.239999999999998</c:v>
                </c:pt>
                <c:pt idx="1223">
                  <c:v>20.2</c:v>
                </c:pt>
                <c:pt idx="1224">
                  <c:v>20.329999999999998</c:v>
                </c:pt>
                <c:pt idx="1225">
                  <c:v>20.2</c:v>
                </c:pt>
                <c:pt idx="1226">
                  <c:v>20.27</c:v>
                </c:pt>
                <c:pt idx="1227">
                  <c:v>20.350000000000001</c:v>
                </c:pt>
                <c:pt idx="1228">
                  <c:v>20.14</c:v>
                </c:pt>
                <c:pt idx="1229">
                  <c:v>20.239999999999998</c:v>
                </c:pt>
                <c:pt idx="1230">
                  <c:v>20.28</c:v>
                </c:pt>
                <c:pt idx="1231">
                  <c:v>20.52</c:v>
                </c:pt>
                <c:pt idx="1232">
                  <c:v>20.79</c:v>
                </c:pt>
                <c:pt idx="1233">
                  <c:v>20.82</c:v>
                </c:pt>
                <c:pt idx="1234">
                  <c:v>20.83</c:v>
                </c:pt>
                <c:pt idx="1235">
                  <c:v>20.55</c:v>
                </c:pt>
                <c:pt idx="1236">
                  <c:v>20.5</c:v>
                </c:pt>
                <c:pt idx="1237">
                  <c:v>20.88</c:v>
                </c:pt>
                <c:pt idx="1238">
                  <c:v>20.89</c:v>
                </c:pt>
                <c:pt idx="1239">
                  <c:v>21.19</c:v>
                </c:pt>
                <c:pt idx="1240">
                  <c:v>21.31</c:v>
                </c:pt>
                <c:pt idx="1241">
                  <c:v>20.88</c:v>
                </c:pt>
                <c:pt idx="1242">
                  <c:v>20.91</c:v>
                </c:pt>
                <c:pt idx="1243">
                  <c:v>20.73</c:v>
                </c:pt>
                <c:pt idx="1244">
                  <c:v>20.75</c:v>
                </c:pt>
                <c:pt idx="1245">
                  <c:v>21.07</c:v>
                </c:pt>
                <c:pt idx="1246">
                  <c:v>21.17</c:v>
                </c:pt>
                <c:pt idx="1247">
                  <c:v>21.56</c:v>
                </c:pt>
                <c:pt idx="1248">
                  <c:v>21.68</c:v>
                </c:pt>
                <c:pt idx="1249">
                  <c:v>21.59</c:v>
                </c:pt>
                <c:pt idx="1250">
                  <c:v>21.59</c:v>
                </c:pt>
                <c:pt idx="1251">
                  <c:v>21.55</c:v>
                </c:pt>
                <c:pt idx="1252">
                  <c:v>21.4</c:v>
                </c:pt>
                <c:pt idx="1253">
                  <c:v>21.6</c:v>
                </c:pt>
                <c:pt idx="1254">
                  <c:v>21.66</c:v>
                </c:pt>
                <c:pt idx="1255">
                  <c:v>21.3</c:v>
                </c:pt>
                <c:pt idx="1256">
                  <c:v>21.24</c:v>
                </c:pt>
                <c:pt idx="1257">
                  <c:v>21.25</c:v>
                </c:pt>
                <c:pt idx="1258">
                  <c:v>21.08</c:v>
                </c:pt>
                <c:pt idx="1259">
                  <c:v>20.88</c:v>
                </c:pt>
                <c:pt idx="1260">
                  <c:v>20.96</c:v>
                </c:pt>
                <c:pt idx="1261">
                  <c:v>20.91</c:v>
                </c:pt>
                <c:pt idx="1262">
                  <c:v>21.24</c:v>
                </c:pt>
                <c:pt idx="1263">
                  <c:v>21.3</c:v>
                </c:pt>
                <c:pt idx="1264">
                  <c:v>21.19</c:v>
                </c:pt>
                <c:pt idx="1265">
                  <c:v>21.33</c:v>
                </c:pt>
                <c:pt idx="1266">
                  <c:v>21.1</c:v>
                </c:pt>
                <c:pt idx="1267">
                  <c:v>21.54</c:v>
                </c:pt>
                <c:pt idx="1268">
                  <c:v>21.62</c:v>
                </c:pt>
                <c:pt idx="1269">
                  <c:v>21.57</c:v>
                </c:pt>
                <c:pt idx="1270">
                  <c:v>21.33</c:v>
                </c:pt>
                <c:pt idx="1271">
                  <c:v>21.19</c:v>
                </c:pt>
                <c:pt idx="1272">
                  <c:v>21.13</c:v>
                </c:pt>
                <c:pt idx="1273">
                  <c:v>21.16</c:v>
                </c:pt>
                <c:pt idx="1274">
                  <c:v>22.07</c:v>
                </c:pt>
                <c:pt idx="1275">
                  <c:v>22.39</c:v>
                </c:pt>
                <c:pt idx="1276">
                  <c:v>22.66</c:v>
                </c:pt>
                <c:pt idx="1277">
                  <c:v>22.69</c:v>
                </c:pt>
                <c:pt idx="1278">
                  <c:v>22.6</c:v>
                </c:pt>
                <c:pt idx="1279">
                  <c:v>22.65</c:v>
                </c:pt>
                <c:pt idx="1280">
                  <c:v>22.76</c:v>
                </c:pt>
                <c:pt idx="1281">
                  <c:v>22.77</c:v>
                </c:pt>
                <c:pt idx="1282">
                  <c:v>22.71</c:v>
                </c:pt>
                <c:pt idx="1283">
                  <c:v>22.69</c:v>
                </c:pt>
                <c:pt idx="1284">
                  <c:v>22.71</c:v>
                </c:pt>
                <c:pt idx="1285">
                  <c:v>22.52</c:v>
                </c:pt>
                <c:pt idx="1286">
                  <c:v>22.43</c:v>
                </c:pt>
                <c:pt idx="1287">
                  <c:v>22.26</c:v>
                </c:pt>
                <c:pt idx="1288">
                  <c:v>22.26</c:v>
                </c:pt>
                <c:pt idx="1289">
                  <c:v>22.53</c:v>
                </c:pt>
                <c:pt idx="1290">
                  <c:v>22.35</c:v>
                </c:pt>
                <c:pt idx="1291">
                  <c:v>22.43</c:v>
                </c:pt>
                <c:pt idx="1292">
                  <c:v>22.62</c:v>
                </c:pt>
                <c:pt idx="1293">
                  <c:v>22.56</c:v>
                </c:pt>
                <c:pt idx="1294">
                  <c:v>22.52</c:v>
                </c:pt>
                <c:pt idx="1295">
                  <c:v>22.7</c:v>
                </c:pt>
                <c:pt idx="1296">
                  <c:v>22.2</c:v>
                </c:pt>
                <c:pt idx="1297">
                  <c:v>22.22</c:v>
                </c:pt>
                <c:pt idx="1298">
                  <c:v>22.31</c:v>
                </c:pt>
                <c:pt idx="1299">
                  <c:v>22.52</c:v>
                </c:pt>
                <c:pt idx="1300">
                  <c:v>22.75</c:v>
                </c:pt>
                <c:pt idx="1301">
                  <c:v>22.86</c:v>
                </c:pt>
                <c:pt idx="1302">
                  <c:v>22.98</c:v>
                </c:pt>
                <c:pt idx="1303">
                  <c:v>22.88</c:v>
                </c:pt>
                <c:pt idx="1304">
                  <c:v>22.89</c:v>
                </c:pt>
                <c:pt idx="1305">
                  <c:v>22.85</c:v>
                </c:pt>
                <c:pt idx="1306">
                  <c:v>23.25</c:v>
                </c:pt>
                <c:pt idx="1307">
                  <c:v>23.37</c:v>
                </c:pt>
                <c:pt idx="1308">
                  <c:v>23.37</c:v>
                </c:pt>
                <c:pt idx="1309">
                  <c:v>23.49</c:v>
                </c:pt>
                <c:pt idx="1310">
                  <c:v>23.43</c:v>
                </c:pt>
                <c:pt idx="1311">
                  <c:v>23.34</c:v>
                </c:pt>
                <c:pt idx="1312">
                  <c:v>23.39</c:v>
                </c:pt>
                <c:pt idx="1313">
                  <c:v>23.49</c:v>
                </c:pt>
                <c:pt idx="1314">
                  <c:v>23.34</c:v>
                </c:pt>
                <c:pt idx="1315">
                  <c:v>23.43</c:v>
                </c:pt>
                <c:pt idx="1316">
                  <c:v>23.69</c:v>
                </c:pt>
                <c:pt idx="1317">
                  <c:v>23.56</c:v>
                </c:pt>
                <c:pt idx="1318">
                  <c:v>23.63</c:v>
                </c:pt>
                <c:pt idx="1319">
                  <c:v>23.69</c:v>
                </c:pt>
                <c:pt idx="1320">
                  <c:v>23.62</c:v>
                </c:pt>
                <c:pt idx="1321">
                  <c:v>23.61</c:v>
                </c:pt>
                <c:pt idx="1322">
                  <c:v>23.58</c:v>
                </c:pt>
                <c:pt idx="1323">
                  <c:v>23.36</c:v>
                </c:pt>
                <c:pt idx="1324">
                  <c:v>23.38</c:v>
                </c:pt>
                <c:pt idx="1325">
                  <c:v>23.74</c:v>
                </c:pt>
                <c:pt idx="1326">
                  <c:v>23.82</c:v>
                </c:pt>
                <c:pt idx="1327">
                  <c:v>23.73</c:v>
                </c:pt>
                <c:pt idx="1328">
                  <c:v>23.44</c:v>
                </c:pt>
                <c:pt idx="1329">
                  <c:v>23.49</c:v>
                </c:pt>
                <c:pt idx="1330">
                  <c:v>23.71</c:v>
                </c:pt>
                <c:pt idx="1331">
                  <c:v>23.63</c:v>
                </c:pt>
                <c:pt idx="1332">
                  <c:v>23.58</c:v>
                </c:pt>
                <c:pt idx="1333">
                  <c:v>23.71</c:v>
                </c:pt>
                <c:pt idx="1334">
                  <c:v>23.7</c:v>
                </c:pt>
                <c:pt idx="1335">
                  <c:v>23.59</c:v>
                </c:pt>
                <c:pt idx="1336">
                  <c:v>23.73</c:v>
                </c:pt>
                <c:pt idx="1337">
                  <c:v>23.78</c:v>
                </c:pt>
                <c:pt idx="1338">
                  <c:v>23.62</c:v>
                </c:pt>
                <c:pt idx="1339">
                  <c:v>23.5</c:v>
                </c:pt>
                <c:pt idx="1340">
                  <c:v>23.6</c:v>
                </c:pt>
                <c:pt idx="1341">
                  <c:v>23.97</c:v>
                </c:pt>
                <c:pt idx="1342">
                  <c:v>24.09</c:v>
                </c:pt>
                <c:pt idx="1343">
                  <c:v>24.06</c:v>
                </c:pt>
                <c:pt idx="1344">
                  <c:v>24.15</c:v>
                </c:pt>
                <c:pt idx="1345">
                  <c:v>24.52</c:v>
                </c:pt>
                <c:pt idx="1346">
                  <c:v>24.45</c:v>
                </c:pt>
                <c:pt idx="1347">
                  <c:v>24.54</c:v>
                </c:pt>
                <c:pt idx="1348">
                  <c:v>24.31</c:v>
                </c:pt>
                <c:pt idx="1349">
                  <c:v>23.89</c:v>
                </c:pt>
                <c:pt idx="1350">
                  <c:v>23.92</c:v>
                </c:pt>
                <c:pt idx="1351">
                  <c:v>23.97</c:v>
                </c:pt>
                <c:pt idx="1352">
                  <c:v>24.07</c:v>
                </c:pt>
                <c:pt idx="1353">
                  <c:v>24.15</c:v>
                </c:pt>
                <c:pt idx="1354">
                  <c:v>24.06</c:v>
                </c:pt>
                <c:pt idx="1355">
                  <c:v>24.11</c:v>
                </c:pt>
                <c:pt idx="1356">
                  <c:v>24.34</c:v>
                </c:pt>
                <c:pt idx="1357">
                  <c:v>24.24</c:v>
                </c:pt>
                <c:pt idx="1358">
                  <c:v>23.94</c:v>
                </c:pt>
                <c:pt idx="1359">
                  <c:v>23.9</c:v>
                </c:pt>
                <c:pt idx="1360">
                  <c:v>23.97</c:v>
                </c:pt>
                <c:pt idx="1361">
                  <c:v>23.51</c:v>
                </c:pt>
                <c:pt idx="1362">
                  <c:v>23.4</c:v>
                </c:pt>
                <c:pt idx="1363">
                  <c:v>23.8</c:v>
                </c:pt>
                <c:pt idx="1364">
                  <c:v>23.95</c:v>
                </c:pt>
                <c:pt idx="1365">
                  <c:v>23.43</c:v>
                </c:pt>
                <c:pt idx="1366">
                  <c:v>23.52</c:v>
                </c:pt>
                <c:pt idx="1367">
                  <c:v>23.49</c:v>
                </c:pt>
                <c:pt idx="1368">
                  <c:v>23.34</c:v>
                </c:pt>
                <c:pt idx="1369">
                  <c:v>23.16</c:v>
                </c:pt>
                <c:pt idx="1370">
                  <c:v>22.98</c:v>
                </c:pt>
                <c:pt idx="1371">
                  <c:v>23</c:v>
                </c:pt>
                <c:pt idx="1372">
                  <c:v>23.22</c:v>
                </c:pt>
                <c:pt idx="1373">
                  <c:v>23.35</c:v>
                </c:pt>
                <c:pt idx="1374">
                  <c:v>23.46</c:v>
                </c:pt>
                <c:pt idx="1375">
                  <c:v>23.23</c:v>
                </c:pt>
                <c:pt idx="1376">
                  <c:v>23.27</c:v>
                </c:pt>
                <c:pt idx="1377">
                  <c:v>23.23</c:v>
                </c:pt>
                <c:pt idx="1378">
                  <c:v>23.3</c:v>
                </c:pt>
                <c:pt idx="1379">
                  <c:v>23.28</c:v>
                </c:pt>
                <c:pt idx="1380">
                  <c:v>23.34</c:v>
                </c:pt>
                <c:pt idx="1381">
                  <c:v>23.31</c:v>
                </c:pt>
                <c:pt idx="1382">
                  <c:v>23.31</c:v>
                </c:pt>
                <c:pt idx="1383">
                  <c:v>23.01</c:v>
                </c:pt>
                <c:pt idx="1384">
                  <c:v>22.93</c:v>
                </c:pt>
                <c:pt idx="1385">
                  <c:v>22.73</c:v>
                </c:pt>
                <c:pt idx="1386">
                  <c:v>22.67</c:v>
                </c:pt>
                <c:pt idx="1387">
                  <c:v>22.57</c:v>
                </c:pt>
                <c:pt idx="1388">
                  <c:v>22.48</c:v>
                </c:pt>
                <c:pt idx="1389">
                  <c:v>22.7</c:v>
                </c:pt>
                <c:pt idx="1390">
                  <c:v>22.02</c:v>
                </c:pt>
                <c:pt idx="1391">
                  <c:v>21.37</c:v>
                </c:pt>
                <c:pt idx="1392">
                  <c:v>21.62</c:v>
                </c:pt>
                <c:pt idx="1393">
                  <c:v>21.49</c:v>
                </c:pt>
                <c:pt idx="1394">
                  <c:v>21.41</c:v>
                </c:pt>
                <c:pt idx="1395">
                  <c:v>21.19</c:v>
                </c:pt>
                <c:pt idx="1396">
                  <c:v>21.38</c:v>
                </c:pt>
                <c:pt idx="1397">
                  <c:v>21.47</c:v>
                </c:pt>
                <c:pt idx="1398">
                  <c:v>21.29</c:v>
                </c:pt>
                <c:pt idx="1399">
                  <c:v>21.52</c:v>
                </c:pt>
                <c:pt idx="1400">
                  <c:v>21.55</c:v>
                </c:pt>
                <c:pt idx="1401">
                  <c:v>21.43</c:v>
                </c:pt>
                <c:pt idx="1402">
                  <c:v>21.61</c:v>
                </c:pt>
                <c:pt idx="1403">
                  <c:v>21.53</c:v>
                </c:pt>
                <c:pt idx="1404">
                  <c:v>21.25</c:v>
                </c:pt>
                <c:pt idx="1405">
                  <c:v>21.34</c:v>
                </c:pt>
                <c:pt idx="1406">
                  <c:v>21.56</c:v>
                </c:pt>
                <c:pt idx="1407">
                  <c:v>21.28</c:v>
                </c:pt>
                <c:pt idx="1408">
                  <c:v>21.83</c:v>
                </c:pt>
                <c:pt idx="1409">
                  <c:v>21.87</c:v>
                </c:pt>
                <c:pt idx="1410">
                  <c:v>21.45</c:v>
                </c:pt>
                <c:pt idx="1411">
                  <c:v>21.59</c:v>
                </c:pt>
                <c:pt idx="1412">
                  <c:v>21.48</c:v>
                </c:pt>
                <c:pt idx="1413">
                  <c:v>21.41</c:v>
                </c:pt>
                <c:pt idx="1414">
                  <c:v>21.37</c:v>
                </c:pt>
                <c:pt idx="1415">
                  <c:v>21.3</c:v>
                </c:pt>
                <c:pt idx="1416">
                  <c:v>21.24</c:v>
                </c:pt>
                <c:pt idx="1417">
                  <c:v>21.16</c:v>
                </c:pt>
                <c:pt idx="1418">
                  <c:v>21.18</c:v>
                </c:pt>
                <c:pt idx="1419">
                  <c:v>21.39</c:v>
                </c:pt>
                <c:pt idx="1420">
                  <c:v>21.36</c:v>
                </c:pt>
                <c:pt idx="1421">
                  <c:v>21.7</c:v>
                </c:pt>
                <c:pt idx="1422">
                  <c:v>21.71</c:v>
                </c:pt>
                <c:pt idx="1423">
                  <c:v>21.89</c:v>
                </c:pt>
                <c:pt idx="1424">
                  <c:v>21.93</c:v>
                </c:pt>
                <c:pt idx="1425">
                  <c:v>22.08</c:v>
                </c:pt>
                <c:pt idx="1426">
                  <c:v>22.12</c:v>
                </c:pt>
                <c:pt idx="1427">
                  <c:v>21.94</c:v>
                </c:pt>
                <c:pt idx="1428">
                  <c:v>22.17</c:v>
                </c:pt>
                <c:pt idx="1429">
                  <c:v>22.09</c:v>
                </c:pt>
                <c:pt idx="1430">
                  <c:v>22.07</c:v>
                </c:pt>
                <c:pt idx="1431">
                  <c:v>22.39</c:v>
                </c:pt>
                <c:pt idx="1432">
                  <c:v>22.42</c:v>
                </c:pt>
                <c:pt idx="1433">
                  <c:v>22.5</c:v>
                </c:pt>
                <c:pt idx="1434">
                  <c:v>22.47</c:v>
                </c:pt>
                <c:pt idx="1435">
                  <c:v>22.5</c:v>
                </c:pt>
                <c:pt idx="1436">
                  <c:v>22.4</c:v>
                </c:pt>
                <c:pt idx="1437">
                  <c:v>22.39</c:v>
                </c:pt>
                <c:pt idx="1438">
                  <c:v>22.44</c:v>
                </c:pt>
                <c:pt idx="1439">
                  <c:v>22.37</c:v>
                </c:pt>
                <c:pt idx="1440">
                  <c:v>22.48</c:v>
                </c:pt>
                <c:pt idx="1441">
                  <c:v>22.64</c:v>
                </c:pt>
                <c:pt idx="1442">
                  <c:v>22.98</c:v>
                </c:pt>
                <c:pt idx="1443">
                  <c:v>23</c:v>
                </c:pt>
                <c:pt idx="1444">
                  <c:v>22.98</c:v>
                </c:pt>
                <c:pt idx="1445">
                  <c:v>22.86</c:v>
                </c:pt>
                <c:pt idx="1446">
                  <c:v>23.27</c:v>
                </c:pt>
                <c:pt idx="1447">
                  <c:v>23.38</c:v>
                </c:pt>
                <c:pt idx="1448">
                  <c:v>23.29</c:v>
                </c:pt>
                <c:pt idx="1449">
                  <c:v>23.43</c:v>
                </c:pt>
                <c:pt idx="1450">
                  <c:v>23.31</c:v>
                </c:pt>
                <c:pt idx="1451">
                  <c:v>23.28</c:v>
                </c:pt>
                <c:pt idx="1452">
                  <c:v>23.31</c:v>
                </c:pt>
                <c:pt idx="1453">
                  <c:v>23.34</c:v>
                </c:pt>
                <c:pt idx="1454">
                  <c:v>23.15</c:v>
                </c:pt>
                <c:pt idx="1455">
                  <c:v>23.05</c:v>
                </c:pt>
                <c:pt idx="1456">
                  <c:v>22.84</c:v>
                </c:pt>
                <c:pt idx="1457">
                  <c:v>23.08</c:v>
                </c:pt>
                <c:pt idx="1458">
                  <c:v>23.1</c:v>
                </c:pt>
                <c:pt idx="1459">
                  <c:v>23.19</c:v>
                </c:pt>
                <c:pt idx="1460">
                  <c:v>23.27</c:v>
                </c:pt>
                <c:pt idx="1461">
                  <c:v>23.32</c:v>
                </c:pt>
                <c:pt idx="1462">
                  <c:v>23.36</c:v>
                </c:pt>
                <c:pt idx="1463">
                  <c:v>23.21</c:v>
                </c:pt>
                <c:pt idx="1464">
                  <c:v>23.13</c:v>
                </c:pt>
                <c:pt idx="1465">
                  <c:v>23.3</c:v>
                </c:pt>
                <c:pt idx="1466">
                  <c:v>23.11</c:v>
                </c:pt>
                <c:pt idx="1467">
                  <c:v>23.1</c:v>
                </c:pt>
                <c:pt idx="1468">
                  <c:v>23.27</c:v>
                </c:pt>
                <c:pt idx="1469">
                  <c:v>23.23</c:v>
                </c:pt>
                <c:pt idx="1470">
                  <c:v>23.17</c:v>
                </c:pt>
                <c:pt idx="1471">
                  <c:v>23.18</c:v>
                </c:pt>
                <c:pt idx="1472">
                  <c:v>23.2</c:v>
                </c:pt>
                <c:pt idx="1473">
                  <c:v>23.59</c:v>
                </c:pt>
                <c:pt idx="1474">
                  <c:v>23.59</c:v>
                </c:pt>
                <c:pt idx="1475">
                  <c:v>23.77</c:v>
                </c:pt>
                <c:pt idx="1476">
                  <c:v>23.78</c:v>
                </c:pt>
                <c:pt idx="1477">
                  <c:v>23.7</c:v>
                </c:pt>
                <c:pt idx="1478">
                  <c:v>23.68</c:v>
                </c:pt>
                <c:pt idx="1479">
                  <c:v>23.45</c:v>
                </c:pt>
                <c:pt idx="1480">
                  <c:v>23.59</c:v>
                </c:pt>
                <c:pt idx="1481">
                  <c:v>23.65</c:v>
                </c:pt>
                <c:pt idx="1482">
                  <c:v>23.49</c:v>
                </c:pt>
                <c:pt idx="1483">
                  <c:v>23.63</c:v>
                </c:pt>
                <c:pt idx="1484">
                  <c:v>23.74</c:v>
                </c:pt>
                <c:pt idx="1485">
                  <c:v>23.82</c:v>
                </c:pt>
                <c:pt idx="1486">
                  <c:v>23.26</c:v>
                </c:pt>
                <c:pt idx="1487">
                  <c:v>23.42</c:v>
                </c:pt>
                <c:pt idx="1488">
                  <c:v>23.49</c:v>
                </c:pt>
                <c:pt idx="1489">
                  <c:v>23.48</c:v>
                </c:pt>
                <c:pt idx="1490">
                  <c:v>23.32</c:v>
                </c:pt>
                <c:pt idx="1491">
                  <c:v>23.28</c:v>
                </c:pt>
                <c:pt idx="1492">
                  <c:v>23.42</c:v>
                </c:pt>
                <c:pt idx="1493">
                  <c:v>23.33</c:v>
                </c:pt>
                <c:pt idx="1494">
                  <c:v>23.2</c:v>
                </c:pt>
                <c:pt idx="1495">
                  <c:v>23.17</c:v>
                </c:pt>
                <c:pt idx="1496">
                  <c:v>23.08</c:v>
                </c:pt>
                <c:pt idx="1497">
                  <c:v>23.08</c:v>
                </c:pt>
                <c:pt idx="1498">
                  <c:v>23.16</c:v>
                </c:pt>
                <c:pt idx="1499">
                  <c:v>23.12</c:v>
                </c:pt>
                <c:pt idx="1500">
                  <c:v>23.41</c:v>
                </c:pt>
                <c:pt idx="1501">
                  <c:v>23.64</c:v>
                </c:pt>
                <c:pt idx="1502">
                  <c:v>23.75</c:v>
                </c:pt>
                <c:pt idx="1503">
                  <c:v>23.73</c:v>
                </c:pt>
                <c:pt idx="1504">
                  <c:v>23.63</c:v>
                </c:pt>
                <c:pt idx="1505">
                  <c:v>23.66</c:v>
                </c:pt>
                <c:pt idx="1506">
                  <c:v>23.65</c:v>
                </c:pt>
                <c:pt idx="1507">
                  <c:v>23.77</c:v>
                </c:pt>
                <c:pt idx="1508">
                  <c:v>23.59</c:v>
                </c:pt>
                <c:pt idx="1509">
                  <c:v>23.66</c:v>
                </c:pt>
                <c:pt idx="1510">
                  <c:v>23.67</c:v>
                </c:pt>
                <c:pt idx="1511">
                  <c:v>23.89</c:v>
                </c:pt>
                <c:pt idx="1512">
                  <c:v>23.93</c:v>
                </c:pt>
                <c:pt idx="1513">
                  <c:v>23.88</c:v>
                </c:pt>
                <c:pt idx="1514">
                  <c:v>23.99</c:v>
                </c:pt>
                <c:pt idx="1515">
                  <c:v>24.16</c:v>
                </c:pt>
                <c:pt idx="1516">
                  <c:v>25.23</c:v>
                </c:pt>
                <c:pt idx="1517">
                  <c:v>24.91</c:v>
                </c:pt>
                <c:pt idx="1518">
                  <c:v>24.91</c:v>
                </c:pt>
                <c:pt idx="1519">
                  <c:v>24.94</c:v>
                </c:pt>
                <c:pt idx="1520">
                  <c:v>24.8</c:v>
                </c:pt>
                <c:pt idx="1521">
                  <c:v>24.73</c:v>
                </c:pt>
                <c:pt idx="1522">
                  <c:v>24.88</c:v>
                </c:pt>
                <c:pt idx="1523">
                  <c:v>24.32</c:v>
                </c:pt>
                <c:pt idx="1524">
                  <c:v>24.31</c:v>
                </c:pt>
                <c:pt idx="1525">
                  <c:v>24.36</c:v>
                </c:pt>
                <c:pt idx="1526">
                  <c:v>24.35</c:v>
                </c:pt>
                <c:pt idx="1527">
                  <c:v>24.34</c:v>
                </c:pt>
                <c:pt idx="1528">
                  <c:v>24.43</c:v>
                </c:pt>
                <c:pt idx="1529">
                  <c:v>24.45</c:v>
                </c:pt>
                <c:pt idx="1530">
                  <c:v>24.35</c:v>
                </c:pt>
                <c:pt idx="1531">
                  <c:v>24.48</c:v>
                </c:pt>
                <c:pt idx="1532">
                  <c:v>24.43</c:v>
                </c:pt>
                <c:pt idx="1533">
                  <c:v>24.38</c:v>
                </c:pt>
                <c:pt idx="1534">
                  <c:v>24.25</c:v>
                </c:pt>
                <c:pt idx="1535">
                  <c:v>24.27</c:v>
                </c:pt>
                <c:pt idx="1536">
                  <c:v>24.29</c:v>
                </c:pt>
                <c:pt idx="1537">
                  <c:v>24.19</c:v>
                </c:pt>
                <c:pt idx="1538">
                  <c:v>24</c:v>
                </c:pt>
                <c:pt idx="1539">
                  <c:v>24.37</c:v>
                </c:pt>
                <c:pt idx="1540">
                  <c:v>24.36</c:v>
                </c:pt>
                <c:pt idx="1541">
                  <c:v>24.31</c:v>
                </c:pt>
                <c:pt idx="1542">
                  <c:v>24.49</c:v>
                </c:pt>
                <c:pt idx="1543">
                  <c:v>24.37</c:v>
                </c:pt>
                <c:pt idx="1544">
                  <c:v>24.21</c:v>
                </c:pt>
                <c:pt idx="1545">
                  <c:v>24.15</c:v>
                </c:pt>
                <c:pt idx="1546">
                  <c:v>24.19</c:v>
                </c:pt>
                <c:pt idx="1547">
                  <c:v>24.23</c:v>
                </c:pt>
                <c:pt idx="1548">
                  <c:v>24.47</c:v>
                </c:pt>
                <c:pt idx="1549">
                  <c:v>24.47</c:v>
                </c:pt>
                <c:pt idx="1550">
                  <c:v>24.53</c:v>
                </c:pt>
                <c:pt idx="1551">
                  <c:v>24.62</c:v>
                </c:pt>
                <c:pt idx="1552">
                  <c:v>24.6</c:v>
                </c:pt>
                <c:pt idx="1553">
                  <c:v>24.87</c:v>
                </c:pt>
                <c:pt idx="1554">
                  <c:v>24.91</c:v>
                </c:pt>
                <c:pt idx="1555">
                  <c:v>24.98</c:v>
                </c:pt>
                <c:pt idx="1556">
                  <c:v>25.17</c:v>
                </c:pt>
                <c:pt idx="1557">
                  <c:v>25.12</c:v>
                </c:pt>
                <c:pt idx="1558">
                  <c:v>25.17</c:v>
                </c:pt>
                <c:pt idx="1559">
                  <c:v>25.1</c:v>
                </c:pt>
                <c:pt idx="1560">
                  <c:v>25.28</c:v>
                </c:pt>
                <c:pt idx="1561">
                  <c:v>25.22</c:v>
                </c:pt>
                <c:pt idx="1562">
                  <c:v>25.32</c:v>
                </c:pt>
                <c:pt idx="1563">
                  <c:v>25.45</c:v>
                </c:pt>
                <c:pt idx="1564">
                  <c:v>25.45</c:v>
                </c:pt>
                <c:pt idx="1565">
                  <c:v>25.57</c:v>
                </c:pt>
                <c:pt idx="1566">
                  <c:v>25.56</c:v>
                </c:pt>
                <c:pt idx="1567">
                  <c:v>25.56</c:v>
                </c:pt>
                <c:pt idx="1568">
                  <c:v>25.69</c:v>
                </c:pt>
                <c:pt idx="1569">
                  <c:v>25.75</c:v>
                </c:pt>
                <c:pt idx="1570">
                  <c:v>25.63</c:v>
                </c:pt>
                <c:pt idx="1571">
                  <c:v>25.5</c:v>
                </c:pt>
                <c:pt idx="1572">
                  <c:v>25.61</c:v>
                </c:pt>
                <c:pt idx="1573">
                  <c:v>25.67</c:v>
                </c:pt>
                <c:pt idx="1574">
                  <c:v>25.5</c:v>
                </c:pt>
                <c:pt idx="1575">
                  <c:v>25.31</c:v>
                </c:pt>
                <c:pt idx="1576">
                  <c:v>25.06</c:v>
                </c:pt>
                <c:pt idx="1577">
                  <c:v>24.8</c:v>
                </c:pt>
                <c:pt idx="1578">
                  <c:v>25.02</c:v>
                </c:pt>
                <c:pt idx="1579">
                  <c:v>25.28</c:v>
                </c:pt>
                <c:pt idx="1580">
                  <c:v>25.3</c:v>
                </c:pt>
                <c:pt idx="1581">
                  <c:v>25.1</c:v>
                </c:pt>
                <c:pt idx="1582">
                  <c:v>24.99</c:v>
                </c:pt>
                <c:pt idx="1583">
                  <c:v>25.25</c:v>
                </c:pt>
                <c:pt idx="1584">
                  <c:v>25.45</c:v>
                </c:pt>
                <c:pt idx="1585">
                  <c:v>25.47</c:v>
                </c:pt>
                <c:pt idx="1586">
                  <c:v>25.61</c:v>
                </c:pt>
                <c:pt idx="1587">
                  <c:v>25.31</c:v>
                </c:pt>
                <c:pt idx="1588">
                  <c:v>25.54</c:v>
                </c:pt>
                <c:pt idx="1589">
                  <c:v>25.62</c:v>
                </c:pt>
                <c:pt idx="1590">
                  <c:v>25.99</c:v>
                </c:pt>
                <c:pt idx="1591">
                  <c:v>25.83</c:v>
                </c:pt>
                <c:pt idx="1592">
                  <c:v>25.97</c:v>
                </c:pt>
                <c:pt idx="1593">
                  <c:v>25.88</c:v>
                </c:pt>
                <c:pt idx="1594">
                  <c:v>25.89</c:v>
                </c:pt>
                <c:pt idx="1595">
                  <c:v>25.9</c:v>
                </c:pt>
                <c:pt idx="1596">
                  <c:v>26.11</c:v>
                </c:pt>
                <c:pt idx="1597">
                  <c:v>26.26</c:v>
                </c:pt>
                <c:pt idx="1598">
                  <c:v>26.23</c:v>
                </c:pt>
                <c:pt idx="1599">
                  <c:v>26.25</c:v>
                </c:pt>
                <c:pt idx="1600">
                  <c:v>26.24</c:v>
                </c:pt>
                <c:pt idx="1601">
                  <c:v>26.42</c:v>
                </c:pt>
                <c:pt idx="1602">
                  <c:v>26.4</c:v>
                </c:pt>
                <c:pt idx="1603">
                  <c:v>26.39</c:v>
                </c:pt>
                <c:pt idx="1604">
                  <c:v>26.34</c:v>
                </c:pt>
                <c:pt idx="1605">
                  <c:v>25.95</c:v>
                </c:pt>
                <c:pt idx="1606">
                  <c:v>25.71</c:v>
                </c:pt>
                <c:pt idx="1607">
                  <c:v>25.71</c:v>
                </c:pt>
                <c:pt idx="1608">
                  <c:v>25.36</c:v>
                </c:pt>
                <c:pt idx="1609">
                  <c:v>25.44</c:v>
                </c:pt>
                <c:pt idx="1610">
                  <c:v>25.43</c:v>
                </c:pt>
                <c:pt idx="1611">
                  <c:v>25.61</c:v>
                </c:pt>
                <c:pt idx="1612">
                  <c:v>25.75</c:v>
                </c:pt>
                <c:pt idx="1613">
                  <c:v>25.69</c:v>
                </c:pt>
                <c:pt idx="1614">
                  <c:v>25.92</c:v>
                </c:pt>
                <c:pt idx="1615">
                  <c:v>25.95</c:v>
                </c:pt>
                <c:pt idx="1616">
                  <c:v>26.02</c:v>
                </c:pt>
                <c:pt idx="1617">
                  <c:v>25.94</c:v>
                </c:pt>
                <c:pt idx="1618">
                  <c:v>26.22</c:v>
                </c:pt>
                <c:pt idx="1619">
                  <c:v>26.41</c:v>
                </c:pt>
                <c:pt idx="1620">
                  <c:v>26.55</c:v>
                </c:pt>
                <c:pt idx="1621">
                  <c:v>26.52</c:v>
                </c:pt>
                <c:pt idx="1622">
                  <c:v>26.44</c:v>
                </c:pt>
                <c:pt idx="1623">
                  <c:v>26.28</c:v>
                </c:pt>
                <c:pt idx="1624">
                  <c:v>26.37</c:v>
                </c:pt>
                <c:pt idx="1625">
                  <c:v>26.42</c:v>
                </c:pt>
                <c:pt idx="1626">
                  <c:v>26.63</c:v>
                </c:pt>
                <c:pt idx="1627">
                  <c:v>26.73</c:v>
                </c:pt>
                <c:pt idx="1628">
                  <c:v>26.67</c:v>
                </c:pt>
                <c:pt idx="1629">
                  <c:v>26.77</c:v>
                </c:pt>
                <c:pt idx="1630">
                  <c:v>26.38</c:v>
                </c:pt>
                <c:pt idx="1631">
                  <c:v>26.49</c:v>
                </c:pt>
                <c:pt idx="1632">
                  <c:v>26.63</c:v>
                </c:pt>
                <c:pt idx="1633">
                  <c:v>26.87</c:v>
                </c:pt>
                <c:pt idx="1634">
                  <c:v>26.74</c:v>
                </c:pt>
                <c:pt idx="1635">
                  <c:v>26.48</c:v>
                </c:pt>
                <c:pt idx="1636">
                  <c:v>26.37</c:v>
                </c:pt>
                <c:pt idx="1637">
                  <c:v>26.31</c:v>
                </c:pt>
                <c:pt idx="1638">
                  <c:v>26.35</c:v>
                </c:pt>
                <c:pt idx="1639">
                  <c:v>25.99</c:v>
                </c:pt>
                <c:pt idx="1640">
                  <c:v>25.89</c:v>
                </c:pt>
                <c:pt idx="1641">
                  <c:v>25.72</c:v>
                </c:pt>
                <c:pt idx="1642">
                  <c:v>25.96</c:v>
                </c:pt>
                <c:pt idx="1643">
                  <c:v>26.14</c:v>
                </c:pt>
                <c:pt idx="1644">
                  <c:v>26.18</c:v>
                </c:pt>
                <c:pt idx="1645">
                  <c:v>26.2</c:v>
                </c:pt>
                <c:pt idx="1646">
                  <c:v>26.4</c:v>
                </c:pt>
                <c:pt idx="1647">
                  <c:v>26.48</c:v>
                </c:pt>
                <c:pt idx="1648">
                  <c:v>26.59</c:v>
                </c:pt>
                <c:pt idx="1649">
                  <c:v>26.61</c:v>
                </c:pt>
                <c:pt idx="1650">
                  <c:v>26.53</c:v>
                </c:pt>
                <c:pt idx="1651">
                  <c:v>26.51</c:v>
                </c:pt>
                <c:pt idx="1652">
                  <c:v>26.16</c:v>
                </c:pt>
                <c:pt idx="1653">
                  <c:v>25.9</c:v>
                </c:pt>
                <c:pt idx="1654">
                  <c:v>25.91</c:v>
                </c:pt>
                <c:pt idx="1655">
                  <c:v>25.89</c:v>
                </c:pt>
                <c:pt idx="1656">
                  <c:v>25.7</c:v>
                </c:pt>
                <c:pt idx="1657">
                  <c:v>26.01</c:v>
                </c:pt>
                <c:pt idx="1658">
                  <c:v>26.26</c:v>
                </c:pt>
                <c:pt idx="1659">
                  <c:v>26.43</c:v>
                </c:pt>
                <c:pt idx="1660">
                  <c:v>26.22</c:v>
                </c:pt>
                <c:pt idx="1661">
                  <c:v>26.1</c:v>
                </c:pt>
                <c:pt idx="1662">
                  <c:v>26.25</c:v>
                </c:pt>
                <c:pt idx="1663">
                  <c:v>26.46</c:v>
                </c:pt>
                <c:pt idx="1664">
                  <c:v>26.6</c:v>
                </c:pt>
                <c:pt idx="1665">
                  <c:v>26.79</c:v>
                </c:pt>
                <c:pt idx="1666">
                  <c:v>26.75</c:v>
                </c:pt>
                <c:pt idx="1667">
                  <c:v>26.74</c:v>
                </c:pt>
                <c:pt idx="1668">
                  <c:v>26.86</c:v>
                </c:pt>
                <c:pt idx="1669">
                  <c:v>26.96</c:v>
                </c:pt>
                <c:pt idx="1670">
                  <c:v>26.85</c:v>
                </c:pt>
                <c:pt idx="1671">
                  <c:v>26.82</c:v>
                </c:pt>
                <c:pt idx="1672">
                  <c:v>26.92</c:v>
                </c:pt>
                <c:pt idx="1673">
                  <c:v>26.68</c:v>
                </c:pt>
                <c:pt idx="1674">
                  <c:v>26.7</c:v>
                </c:pt>
                <c:pt idx="1675">
                  <c:v>26.7</c:v>
                </c:pt>
                <c:pt idx="1676">
                  <c:v>26.86</c:v>
                </c:pt>
                <c:pt idx="1677">
                  <c:v>26.99</c:v>
                </c:pt>
                <c:pt idx="1678">
                  <c:v>27.16</c:v>
                </c:pt>
                <c:pt idx="1679">
                  <c:v>27.19</c:v>
                </c:pt>
                <c:pt idx="1680">
                  <c:v>27.18</c:v>
                </c:pt>
                <c:pt idx="1681">
                  <c:v>27.23</c:v>
                </c:pt>
                <c:pt idx="1682">
                  <c:v>27.28</c:v>
                </c:pt>
                <c:pt idx="1683">
                  <c:v>27.06</c:v>
                </c:pt>
                <c:pt idx="1684">
                  <c:v>26.96</c:v>
                </c:pt>
                <c:pt idx="1685">
                  <c:v>27.18</c:v>
                </c:pt>
                <c:pt idx="1686">
                  <c:v>27.25</c:v>
                </c:pt>
                <c:pt idx="1687">
                  <c:v>27.44</c:v>
                </c:pt>
                <c:pt idx="1688">
                  <c:v>27.62</c:v>
                </c:pt>
                <c:pt idx="1689">
                  <c:v>27.81</c:v>
                </c:pt>
                <c:pt idx="1690">
                  <c:v>27.66</c:v>
                </c:pt>
                <c:pt idx="1691">
                  <c:v>27.61</c:v>
                </c:pt>
                <c:pt idx="1692">
                  <c:v>27.71</c:v>
                </c:pt>
                <c:pt idx="1693">
                  <c:v>27.51</c:v>
                </c:pt>
                <c:pt idx="1694">
                  <c:v>27.5</c:v>
                </c:pt>
                <c:pt idx="1695">
                  <c:v>27.48</c:v>
                </c:pt>
                <c:pt idx="1696">
                  <c:v>26.04</c:v>
                </c:pt>
                <c:pt idx="1697">
                  <c:v>25.78</c:v>
                </c:pt>
                <c:pt idx="1698">
                  <c:v>25.37</c:v>
                </c:pt>
                <c:pt idx="1699">
                  <c:v>25.32</c:v>
                </c:pt>
                <c:pt idx="1700">
                  <c:v>25.56</c:v>
                </c:pt>
                <c:pt idx="1701">
                  <c:v>25.27</c:v>
                </c:pt>
                <c:pt idx="1702">
                  <c:v>25.48</c:v>
                </c:pt>
                <c:pt idx="1703">
                  <c:v>25.37</c:v>
                </c:pt>
                <c:pt idx="1704">
                  <c:v>25.45</c:v>
                </c:pt>
                <c:pt idx="1705">
                  <c:v>25.32</c:v>
                </c:pt>
                <c:pt idx="1706">
                  <c:v>25.14</c:v>
                </c:pt>
                <c:pt idx="1707">
                  <c:v>25.09</c:v>
                </c:pt>
                <c:pt idx="1708">
                  <c:v>25.18</c:v>
                </c:pt>
                <c:pt idx="1709">
                  <c:v>25.49</c:v>
                </c:pt>
                <c:pt idx="1710">
                  <c:v>25.75</c:v>
                </c:pt>
                <c:pt idx="1711">
                  <c:v>25.95</c:v>
                </c:pt>
                <c:pt idx="1712">
                  <c:v>25.87</c:v>
                </c:pt>
                <c:pt idx="1713">
                  <c:v>25.68</c:v>
                </c:pt>
                <c:pt idx="1714">
                  <c:v>25.59</c:v>
                </c:pt>
                <c:pt idx="1715">
                  <c:v>25.4</c:v>
                </c:pt>
                <c:pt idx="1716">
                  <c:v>25.02</c:v>
                </c:pt>
                <c:pt idx="1717">
                  <c:v>24.79</c:v>
                </c:pt>
                <c:pt idx="1718">
                  <c:v>25</c:v>
                </c:pt>
                <c:pt idx="1719">
                  <c:v>24.97</c:v>
                </c:pt>
                <c:pt idx="1720">
                  <c:v>25.44</c:v>
                </c:pt>
                <c:pt idx="1721">
                  <c:v>25.45</c:v>
                </c:pt>
                <c:pt idx="1722">
                  <c:v>25.41</c:v>
                </c:pt>
                <c:pt idx="1723">
                  <c:v>25.28</c:v>
                </c:pt>
                <c:pt idx="1724">
                  <c:v>24.87</c:v>
                </c:pt>
                <c:pt idx="1725">
                  <c:v>24.61</c:v>
                </c:pt>
                <c:pt idx="1726">
                  <c:v>24.69</c:v>
                </c:pt>
                <c:pt idx="1727">
                  <c:v>24.76</c:v>
                </c:pt>
                <c:pt idx="1728">
                  <c:v>24.67</c:v>
                </c:pt>
                <c:pt idx="1729">
                  <c:v>24.38</c:v>
                </c:pt>
                <c:pt idx="1730">
                  <c:v>24.7</c:v>
                </c:pt>
                <c:pt idx="1731">
                  <c:v>24.83</c:v>
                </c:pt>
                <c:pt idx="1732">
                  <c:v>24.66</c:v>
                </c:pt>
                <c:pt idx="1733">
                  <c:v>25.35</c:v>
                </c:pt>
                <c:pt idx="1734">
                  <c:v>25.43</c:v>
                </c:pt>
                <c:pt idx="1735">
                  <c:v>25.14</c:v>
                </c:pt>
                <c:pt idx="1736">
                  <c:v>25.63</c:v>
                </c:pt>
                <c:pt idx="1737">
                  <c:v>25.65</c:v>
                </c:pt>
                <c:pt idx="1738">
                  <c:v>25.76</c:v>
                </c:pt>
                <c:pt idx="1739">
                  <c:v>25.82</c:v>
                </c:pt>
                <c:pt idx="1740">
                  <c:v>25.86</c:v>
                </c:pt>
                <c:pt idx="1741">
                  <c:v>25.96</c:v>
                </c:pt>
                <c:pt idx="1742">
                  <c:v>26.01</c:v>
                </c:pt>
                <c:pt idx="1743">
                  <c:v>26.13</c:v>
                </c:pt>
                <c:pt idx="1744">
                  <c:v>26.18</c:v>
                </c:pt>
                <c:pt idx="1745">
                  <c:v>26.13</c:v>
                </c:pt>
                <c:pt idx="1746">
                  <c:v>26.23</c:v>
                </c:pt>
                <c:pt idx="1747">
                  <c:v>26.22</c:v>
                </c:pt>
                <c:pt idx="1748">
                  <c:v>26.27</c:v>
                </c:pt>
                <c:pt idx="1749">
                  <c:v>26.35</c:v>
                </c:pt>
                <c:pt idx="1750">
                  <c:v>26.24</c:v>
                </c:pt>
                <c:pt idx="1751">
                  <c:v>26.36</c:v>
                </c:pt>
                <c:pt idx="1752">
                  <c:v>26.54</c:v>
                </c:pt>
                <c:pt idx="1753">
                  <c:v>26.66</c:v>
                </c:pt>
                <c:pt idx="1754">
                  <c:v>26.6</c:v>
                </c:pt>
                <c:pt idx="1755">
                  <c:v>26.51</c:v>
                </c:pt>
                <c:pt idx="1756">
                  <c:v>26.36</c:v>
                </c:pt>
                <c:pt idx="1757">
                  <c:v>26.6</c:v>
                </c:pt>
                <c:pt idx="1758">
                  <c:v>26.6</c:v>
                </c:pt>
                <c:pt idx="1759">
                  <c:v>26.66</c:v>
                </c:pt>
                <c:pt idx="1760">
                  <c:v>26.6</c:v>
                </c:pt>
                <c:pt idx="1761">
                  <c:v>26.82</c:v>
                </c:pt>
                <c:pt idx="1762">
                  <c:v>26.82</c:v>
                </c:pt>
                <c:pt idx="1763">
                  <c:v>26.81</c:v>
                </c:pt>
                <c:pt idx="1764">
                  <c:v>26.66</c:v>
                </c:pt>
                <c:pt idx="1765">
                  <c:v>26.52</c:v>
                </c:pt>
                <c:pt idx="1766">
                  <c:v>26.27</c:v>
                </c:pt>
                <c:pt idx="1767">
                  <c:v>26.08</c:v>
                </c:pt>
                <c:pt idx="1768">
                  <c:v>26.13</c:v>
                </c:pt>
                <c:pt idx="1769">
                  <c:v>25.86</c:v>
                </c:pt>
                <c:pt idx="1770">
                  <c:v>26.07</c:v>
                </c:pt>
                <c:pt idx="1771">
                  <c:v>26.24</c:v>
                </c:pt>
                <c:pt idx="1772">
                  <c:v>27.23</c:v>
                </c:pt>
                <c:pt idx="1773">
                  <c:v>27.06</c:v>
                </c:pt>
                <c:pt idx="1774">
                  <c:v>27.01</c:v>
                </c:pt>
                <c:pt idx="1775">
                  <c:v>27.19</c:v>
                </c:pt>
                <c:pt idx="1776">
                  <c:v>27.09</c:v>
                </c:pt>
                <c:pt idx="1777">
                  <c:v>26.92</c:v>
                </c:pt>
                <c:pt idx="1778">
                  <c:v>26.83</c:v>
                </c:pt>
                <c:pt idx="1779">
                  <c:v>27.06</c:v>
                </c:pt>
                <c:pt idx="1780">
                  <c:v>27.27</c:v>
                </c:pt>
                <c:pt idx="1781">
                  <c:v>27.27</c:v>
                </c:pt>
                <c:pt idx="1782">
                  <c:v>27.47</c:v>
                </c:pt>
                <c:pt idx="1783">
                  <c:v>27.6</c:v>
                </c:pt>
                <c:pt idx="1784">
                  <c:v>27.54</c:v>
                </c:pt>
                <c:pt idx="1785">
                  <c:v>27.42</c:v>
                </c:pt>
                <c:pt idx="1786">
                  <c:v>27.44</c:v>
                </c:pt>
                <c:pt idx="1787">
                  <c:v>26.6</c:v>
                </c:pt>
                <c:pt idx="1788">
                  <c:v>26.38</c:v>
                </c:pt>
                <c:pt idx="1789">
                  <c:v>26.52</c:v>
                </c:pt>
                <c:pt idx="1790">
                  <c:v>26.43</c:v>
                </c:pt>
                <c:pt idx="1791">
                  <c:v>26.63</c:v>
                </c:pt>
                <c:pt idx="1792">
                  <c:v>26.48</c:v>
                </c:pt>
                <c:pt idx="1793">
                  <c:v>26.02</c:v>
                </c:pt>
                <c:pt idx="1794">
                  <c:v>25.73</c:v>
                </c:pt>
                <c:pt idx="1795">
                  <c:v>25.57</c:v>
                </c:pt>
                <c:pt idx="1796">
                  <c:v>25.9</c:v>
                </c:pt>
                <c:pt idx="1797">
                  <c:v>25.76</c:v>
                </c:pt>
                <c:pt idx="1798">
                  <c:v>25.85</c:v>
                </c:pt>
                <c:pt idx="1799">
                  <c:v>26.02</c:v>
                </c:pt>
                <c:pt idx="1800">
                  <c:v>26.69</c:v>
                </c:pt>
                <c:pt idx="1801">
                  <c:v>26.62</c:v>
                </c:pt>
                <c:pt idx="1802">
                  <c:v>26.82</c:v>
                </c:pt>
                <c:pt idx="1803">
                  <c:v>27.05</c:v>
                </c:pt>
                <c:pt idx="1804">
                  <c:v>27.2</c:v>
                </c:pt>
                <c:pt idx="1805">
                  <c:v>27.39</c:v>
                </c:pt>
                <c:pt idx="1806">
                  <c:v>27.38</c:v>
                </c:pt>
                <c:pt idx="1807">
                  <c:v>27.17</c:v>
                </c:pt>
                <c:pt idx="1808">
                  <c:v>27.35</c:v>
                </c:pt>
                <c:pt idx="1809">
                  <c:v>27.28</c:v>
                </c:pt>
                <c:pt idx="1810">
                  <c:v>27.22</c:v>
                </c:pt>
                <c:pt idx="1811">
                  <c:v>27.36</c:v>
                </c:pt>
                <c:pt idx="1812">
                  <c:v>27.54</c:v>
                </c:pt>
                <c:pt idx="1813">
                  <c:v>27.66</c:v>
                </c:pt>
                <c:pt idx="1814">
                  <c:v>27.66</c:v>
                </c:pt>
                <c:pt idx="1815">
                  <c:v>27.75</c:v>
                </c:pt>
                <c:pt idx="1816">
                  <c:v>28.02</c:v>
                </c:pt>
                <c:pt idx="1817">
                  <c:v>28.12</c:v>
                </c:pt>
                <c:pt idx="1818">
                  <c:v>28.22</c:v>
                </c:pt>
                <c:pt idx="1819">
                  <c:v>28.14</c:v>
                </c:pt>
                <c:pt idx="1820">
                  <c:v>27.89</c:v>
                </c:pt>
                <c:pt idx="1821">
                  <c:v>28.23</c:v>
                </c:pt>
                <c:pt idx="1822">
                  <c:v>28.26</c:v>
                </c:pt>
                <c:pt idx="1823">
                  <c:v>28.26</c:v>
                </c:pt>
                <c:pt idx="1824">
                  <c:v>28.23</c:v>
                </c:pt>
                <c:pt idx="1825">
                  <c:v>28.11</c:v>
                </c:pt>
                <c:pt idx="1826">
                  <c:v>27.83</c:v>
                </c:pt>
                <c:pt idx="1827">
                  <c:v>27.8</c:v>
                </c:pt>
                <c:pt idx="1828">
                  <c:v>28.02</c:v>
                </c:pt>
                <c:pt idx="1829">
                  <c:v>27.9</c:v>
                </c:pt>
                <c:pt idx="1830">
                  <c:v>28.11</c:v>
                </c:pt>
                <c:pt idx="1831">
                  <c:v>28.25</c:v>
                </c:pt>
                <c:pt idx="1832">
                  <c:v>28.29</c:v>
                </c:pt>
                <c:pt idx="1833">
                  <c:v>28.32</c:v>
                </c:pt>
                <c:pt idx="1834">
                  <c:v>28.06</c:v>
                </c:pt>
                <c:pt idx="1835">
                  <c:v>28.72</c:v>
                </c:pt>
                <c:pt idx="1836">
                  <c:v>28.66</c:v>
                </c:pt>
                <c:pt idx="1837">
                  <c:v>28.55</c:v>
                </c:pt>
                <c:pt idx="1838">
                  <c:v>28.51</c:v>
                </c:pt>
                <c:pt idx="1839">
                  <c:v>28.4</c:v>
                </c:pt>
                <c:pt idx="1840">
                  <c:v>28.16</c:v>
                </c:pt>
                <c:pt idx="1841">
                  <c:v>28.01</c:v>
                </c:pt>
                <c:pt idx="1842">
                  <c:v>27.9</c:v>
                </c:pt>
                <c:pt idx="1843">
                  <c:v>28.05</c:v>
                </c:pt>
                <c:pt idx="1844">
                  <c:v>28.17</c:v>
                </c:pt>
                <c:pt idx="1845">
                  <c:v>27.81</c:v>
                </c:pt>
                <c:pt idx="1846">
                  <c:v>27.44</c:v>
                </c:pt>
                <c:pt idx="1847">
                  <c:v>27.64</c:v>
                </c:pt>
                <c:pt idx="1848">
                  <c:v>28</c:v>
                </c:pt>
                <c:pt idx="1849">
                  <c:v>27.66</c:v>
                </c:pt>
                <c:pt idx="1850">
                  <c:v>27.42</c:v>
                </c:pt>
                <c:pt idx="1851">
                  <c:v>27.31</c:v>
                </c:pt>
                <c:pt idx="1852">
                  <c:v>27.09</c:v>
                </c:pt>
                <c:pt idx="1853">
                  <c:v>26.66</c:v>
                </c:pt>
                <c:pt idx="1854">
                  <c:v>26.91</c:v>
                </c:pt>
                <c:pt idx="1855">
                  <c:v>26.87</c:v>
                </c:pt>
                <c:pt idx="1856">
                  <c:v>26.69</c:v>
                </c:pt>
                <c:pt idx="1857">
                  <c:v>26.44</c:v>
                </c:pt>
                <c:pt idx="1858">
                  <c:v>26.62</c:v>
                </c:pt>
                <c:pt idx="1859">
                  <c:v>26.26</c:v>
                </c:pt>
                <c:pt idx="1860">
                  <c:v>25.63</c:v>
                </c:pt>
                <c:pt idx="1861">
                  <c:v>24.95</c:v>
                </c:pt>
                <c:pt idx="1862">
                  <c:v>25.03</c:v>
                </c:pt>
                <c:pt idx="1863">
                  <c:v>24.91</c:v>
                </c:pt>
                <c:pt idx="1864">
                  <c:v>25.3</c:v>
                </c:pt>
                <c:pt idx="1865">
                  <c:v>24.75</c:v>
                </c:pt>
                <c:pt idx="1866">
                  <c:v>25.33</c:v>
                </c:pt>
                <c:pt idx="1867">
                  <c:v>25.42</c:v>
                </c:pt>
                <c:pt idx="1868">
                  <c:v>25.52</c:v>
                </c:pt>
                <c:pt idx="1869">
                  <c:v>25.19</c:v>
                </c:pt>
                <c:pt idx="1870">
                  <c:v>24.83</c:v>
                </c:pt>
                <c:pt idx="1871">
                  <c:v>24.65</c:v>
                </c:pt>
                <c:pt idx="1872">
                  <c:v>24.41</c:v>
                </c:pt>
                <c:pt idx="1873">
                  <c:v>24.6</c:v>
                </c:pt>
                <c:pt idx="1874">
                  <c:v>24.36</c:v>
                </c:pt>
                <c:pt idx="1875">
                  <c:v>24.12</c:v>
                </c:pt>
                <c:pt idx="1876">
                  <c:v>24.65</c:v>
                </c:pt>
                <c:pt idx="1877">
                  <c:v>24.55</c:v>
                </c:pt>
                <c:pt idx="1878">
                  <c:v>25</c:v>
                </c:pt>
                <c:pt idx="1879">
                  <c:v>24.98</c:v>
                </c:pt>
                <c:pt idx="1880">
                  <c:v>25.4</c:v>
                </c:pt>
                <c:pt idx="1881">
                  <c:v>25.33</c:v>
                </c:pt>
                <c:pt idx="1882">
                  <c:v>25.32</c:v>
                </c:pt>
                <c:pt idx="1883">
                  <c:v>25.49</c:v>
                </c:pt>
                <c:pt idx="1884">
                  <c:v>25.46</c:v>
                </c:pt>
                <c:pt idx="1885">
                  <c:v>25.21</c:v>
                </c:pt>
                <c:pt idx="1886">
                  <c:v>25.45</c:v>
                </c:pt>
                <c:pt idx="1887">
                  <c:v>25.43</c:v>
                </c:pt>
                <c:pt idx="1888">
                  <c:v>25.53</c:v>
                </c:pt>
                <c:pt idx="1889">
                  <c:v>25.69</c:v>
                </c:pt>
                <c:pt idx="1890">
                  <c:v>25.88</c:v>
                </c:pt>
                <c:pt idx="1891">
                  <c:v>25.62</c:v>
                </c:pt>
                <c:pt idx="1892">
                  <c:v>25.55</c:v>
                </c:pt>
                <c:pt idx="1893">
                  <c:v>25.43</c:v>
                </c:pt>
                <c:pt idx="1894">
                  <c:v>25.71</c:v>
                </c:pt>
                <c:pt idx="1895">
                  <c:v>25.85</c:v>
                </c:pt>
                <c:pt idx="1896">
                  <c:v>25.96</c:v>
                </c:pt>
                <c:pt idx="1897">
                  <c:v>26.27</c:v>
                </c:pt>
                <c:pt idx="1898">
                  <c:v>26.31</c:v>
                </c:pt>
                <c:pt idx="1899">
                  <c:v>26.33</c:v>
                </c:pt>
                <c:pt idx="1900">
                  <c:v>26.3</c:v>
                </c:pt>
                <c:pt idx="1901">
                  <c:v>26.09</c:v>
                </c:pt>
                <c:pt idx="1902">
                  <c:v>25.65</c:v>
                </c:pt>
                <c:pt idx="1903">
                  <c:v>25.87</c:v>
                </c:pt>
                <c:pt idx="1904">
                  <c:v>25.37</c:v>
                </c:pt>
                <c:pt idx="1905">
                  <c:v>25.52</c:v>
                </c:pt>
                <c:pt idx="1906">
                  <c:v>25.98</c:v>
                </c:pt>
                <c:pt idx="1907">
                  <c:v>26.11</c:v>
                </c:pt>
                <c:pt idx="1908">
                  <c:v>26.14</c:v>
                </c:pt>
                <c:pt idx="1909">
                  <c:v>26.34</c:v>
                </c:pt>
                <c:pt idx="1910">
                  <c:v>26.39</c:v>
                </c:pt>
                <c:pt idx="1911">
                  <c:v>26.53</c:v>
                </c:pt>
                <c:pt idx="1912">
                  <c:v>26.5</c:v>
                </c:pt>
                <c:pt idx="1913">
                  <c:v>26.02</c:v>
                </c:pt>
                <c:pt idx="1914">
                  <c:v>25.8</c:v>
                </c:pt>
                <c:pt idx="1915">
                  <c:v>25.96</c:v>
                </c:pt>
                <c:pt idx="1916">
                  <c:v>26.08</c:v>
                </c:pt>
                <c:pt idx="1917">
                  <c:v>26.16</c:v>
                </c:pt>
                <c:pt idx="1918">
                  <c:v>26.17</c:v>
                </c:pt>
                <c:pt idx="1919">
                  <c:v>26.28</c:v>
                </c:pt>
                <c:pt idx="1920">
                  <c:v>26</c:v>
                </c:pt>
                <c:pt idx="1921">
                  <c:v>25.71</c:v>
                </c:pt>
                <c:pt idx="1922">
                  <c:v>25.84</c:v>
                </c:pt>
                <c:pt idx="1923">
                  <c:v>25.95</c:v>
                </c:pt>
                <c:pt idx="1924">
                  <c:v>26.02</c:v>
                </c:pt>
                <c:pt idx="1925">
                  <c:v>26.15</c:v>
                </c:pt>
                <c:pt idx="1926">
                  <c:v>26.07</c:v>
                </c:pt>
                <c:pt idx="1927">
                  <c:v>26</c:v>
                </c:pt>
                <c:pt idx="1928">
                  <c:v>25.8</c:v>
                </c:pt>
                <c:pt idx="1929">
                  <c:v>26.16</c:v>
                </c:pt>
                <c:pt idx="1930">
                  <c:v>26.17</c:v>
                </c:pt>
                <c:pt idx="1931">
                  <c:v>26.21</c:v>
                </c:pt>
                <c:pt idx="1932">
                  <c:v>26.19</c:v>
                </c:pt>
                <c:pt idx="1933">
                  <c:v>26.29</c:v>
                </c:pt>
                <c:pt idx="1934">
                  <c:v>26.54</c:v>
                </c:pt>
                <c:pt idx="1935">
                  <c:v>26.32</c:v>
                </c:pt>
                <c:pt idx="1936">
                  <c:v>26.31</c:v>
                </c:pt>
                <c:pt idx="1937">
                  <c:v>26.14</c:v>
                </c:pt>
                <c:pt idx="1938">
                  <c:v>25.85</c:v>
                </c:pt>
                <c:pt idx="1939">
                  <c:v>25.84</c:v>
                </c:pt>
                <c:pt idx="1940">
                  <c:v>25.84</c:v>
                </c:pt>
                <c:pt idx="1941">
                  <c:v>26.26</c:v>
                </c:pt>
                <c:pt idx="1942">
                  <c:v>26.4</c:v>
                </c:pt>
                <c:pt idx="1943">
                  <c:v>27.02</c:v>
                </c:pt>
                <c:pt idx="1944">
                  <c:v>27.07</c:v>
                </c:pt>
                <c:pt idx="1945">
                  <c:v>27.39</c:v>
                </c:pt>
                <c:pt idx="1946">
                  <c:v>27.41</c:v>
                </c:pt>
                <c:pt idx="1947">
                  <c:v>27.1</c:v>
                </c:pt>
                <c:pt idx="1948">
                  <c:v>26.96</c:v>
                </c:pt>
                <c:pt idx="1949">
                  <c:v>26.84</c:v>
                </c:pt>
                <c:pt idx="1950">
                  <c:v>26.6</c:v>
                </c:pt>
                <c:pt idx="1951">
                  <c:v>26.58</c:v>
                </c:pt>
                <c:pt idx="1952">
                  <c:v>26.53</c:v>
                </c:pt>
                <c:pt idx="1953">
                  <c:v>26.32</c:v>
                </c:pt>
                <c:pt idx="1954">
                  <c:v>26.23</c:v>
                </c:pt>
                <c:pt idx="1955">
                  <c:v>26.5</c:v>
                </c:pt>
                <c:pt idx="1956">
                  <c:v>26.31</c:v>
                </c:pt>
                <c:pt idx="1957">
                  <c:v>26.32</c:v>
                </c:pt>
                <c:pt idx="1958">
                  <c:v>26.53</c:v>
                </c:pt>
                <c:pt idx="1959">
                  <c:v>26.43</c:v>
                </c:pt>
                <c:pt idx="1960">
                  <c:v>26.36</c:v>
                </c:pt>
                <c:pt idx="1961">
                  <c:v>26.32</c:v>
                </c:pt>
                <c:pt idx="1962">
                  <c:v>26.49</c:v>
                </c:pt>
                <c:pt idx="1963">
                  <c:v>26.93</c:v>
                </c:pt>
                <c:pt idx="1964">
                  <c:v>27.09</c:v>
                </c:pt>
                <c:pt idx="1965">
                  <c:v>27.11</c:v>
                </c:pt>
                <c:pt idx="1966">
                  <c:v>27.05</c:v>
                </c:pt>
                <c:pt idx="1967">
                  <c:v>27.38</c:v>
                </c:pt>
                <c:pt idx="1968">
                  <c:v>27.7</c:v>
                </c:pt>
                <c:pt idx="1969">
                  <c:v>27.8</c:v>
                </c:pt>
                <c:pt idx="1970">
                  <c:v>27.81</c:v>
                </c:pt>
                <c:pt idx="1971">
                  <c:v>28.01</c:v>
                </c:pt>
                <c:pt idx="1972">
                  <c:v>28.1</c:v>
                </c:pt>
                <c:pt idx="1973">
                  <c:v>28.27</c:v>
                </c:pt>
                <c:pt idx="1974">
                  <c:v>28.24</c:v>
                </c:pt>
                <c:pt idx="1975">
                  <c:v>28.08</c:v>
                </c:pt>
                <c:pt idx="1976">
                  <c:v>27.83</c:v>
                </c:pt>
                <c:pt idx="1977">
                  <c:v>28.15</c:v>
                </c:pt>
                <c:pt idx="1978">
                  <c:v>28.05</c:v>
                </c:pt>
                <c:pt idx="1979">
                  <c:v>28.36</c:v>
                </c:pt>
                <c:pt idx="1980">
                  <c:v>29.01</c:v>
                </c:pt>
                <c:pt idx="1981">
                  <c:v>29.13</c:v>
                </c:pt>
                <c:pt idx="1982">
                  <c:v>29.24</c:v>
                </c:pt>
                <c:pt idx="1983">
                  <c:v>29.06</c:v>
                </c:pt>
                <c:pt idx="1984">
                  <c:v>28.95</c:v>
                </c:pt>
                <c:pt idx="1985">
                  <c:v>29.12</c:v>
                </c:pt>
                <c:pt idx="1986">
                  <c:v>28.96</c:v>
                </c:pt>
                <c:pt idx="1987">
                  <c:v>29.13</c:v>
                </c:pt>
                <c:pt idx="1988">
                  <c:v>28.91</c:v>
                </c:pt>
                <c:pt idx="1989">
                  <c:v>28.94</c:v>
                </c:pt>
                <c:pt idx="1990">
                  <c:v>29.06</c:v>
                </c:pt>
                <c:pt idx="1991">
                  <c:v>29.18</c:v>
                </c:pt>
                <c:pt idx="1992">
                  <c:v>29.42</c:v>
                </c:pt>
                <c:pt idx="1993">
                  <c:v>29.33</c:v>
                </c:pt>
                <c:pt idx="1994">
                  <c:v>28.94</c:v>
                </c:pt>
                <c:pt idx="1995">
                  <c:v>28.94</c:v>
                </c:pt>
                <c:pt idx="1996">
                  <c:v>29.27</c:v>
                </c:pt>
                <c:pt idx="1997">
                  <c:v>29.06</c:v>
                </c:pt>
                <c:pt idx="1998">
                  <c:v>29.34</c:v>
                </c:pt>
                <c:pt idx="1999">
                  <c:v>29.33</c:v>
                </c:pt>
                <c:pt idx="2000">
                  <c:v>29.27</c:v>
                </c:pt>
                <c:pt idx="2001">
                  <c:v>29.24</c:v>
                </c:pt>
                <c:pt idx="2002">
                  <c:v>28.95</c:v>
                </c:pt>
                <c:pt idx="2003">
                  <c:v>28.73</c:v>
                </c:pt>
                <c:pt idx="2004">
                  <c:v>28.38</c:v>
                </c:pt>
                <c:pt idx="2005">
                  <c:v>28.24</c:v>
                </c:pt>
                <c:pt idx="2006">
                  <c:v>28.14</c:v>
                </c:pt>
                <c:pt idx="2007">
                  <c:v>27.8</c:v>
                </c:pt>
                <c:pt idx="2008">
                  <c:v>27.98</c:v>
                </c:pt>
                <c:pt idx="2009">
                  <c:v>27.82</c:v>
                </c:pt>
                <c:pt idx="2010">
                  <c:v>28.07</c:v>
                </c:pt>
                <c:pt idx="2011">
                  <c:v>28.44</c:v>
                </c:pt>
                <c:pt idx="2012">
                  <c:v>29.48</c:v>
                </c:pt>
                <c:pt idx="2013">
                  <c:v>29.18</c:v>
                </c:pt>
                <c:pt idx="2014">
                  <c:v>29.22</c:v>
                </c:pt>
                <c:pt idx="2015">
                  <c:v>29.02</c:v>
                </c:pt>
                <c:pt idx="2016">
                  <c:v>29.44</c:v>
                </c:pt>
                <c:pt idx="2017">
                  <c:v>29.68</c:v>
                </c:pt>
                <c:pt idx="2018">
                  <c:v>29.69</c:v>
                </c:pt>
                <c:pt idx="2019">
                  <c:v>29.44</c:v>
                </c:pt>
                <c:pt idx="2020">
                  <c:v>29.65</c:v>
                </c:pt>
                <c:pt idx="2021">
                  <c:v>29.49</c:v>
                </c:pt>
                <c:pt idx="2022">
                  <c:v>29.9</c:v>
                </c:pt>
                <c:pt idx="2023">
                  <c:v>29.73</c:v>
                </c:pt>
                <c:pt idx="2024">
                  <c:v>29.29</c:v>
                </c:pt>
                <c:pt idx="2025">
                  <c:v>29.36</c:v>
                </c:pt>
                <c:pt idx="2026">
                  <c:v>29.49</c:v>
                </c:pt>
                <c:pt idx="2027">
                  <c:v>29.59</c:v>
                </c:pt>
                <c:pt idx="2028">
                  <c:v>29.45</c:v>
                </c:pt>
                <c:pt idx="2029">
                  <c:v>29.46</c:v>
                </c:pt>
                <c:pt idx="2030">
                  <c:v>29.24</c:v>
                </c:pt>
                <c:pt idx="2031">
                  <c:v>28.87</c:v>
                </c:pt>
                <c:pt idx="2032">
                  <c:v>28.91</c:v>
                </c:pt>
                <c:pt idx="2033">
                  <c:v>28.91</c:v>
                </c:pt>
                <c:pt idx="2034">
                  <c:v>29.26</c:v>
                </c:pt>
                <c:pt idx="2035">
                  <c:v>28.99</c:v>
                </c:pt>
                <c:pt idx="2036">
                  <c:v>28.93</c:v>
                </c:pt>
                <c:pt idx="2037">
                  <c:v>29.17</c:v>
                </c:pt>
                <c:pt idx="2038">
                  <c:v>29.09</c:v>
                </c:pt>
                <c:pt idx="2039">
                  <c:v>29.07</c:v>
                </c:pt>
                <c:pt idx="2040">
                  <c:v>28.98</c:v>
                </c:pt>
                <c:pt idx="2041">
                  <c:v>29.17</c:v>
                </c:pt>
                <c:pt idx="2042">
                  <c:v>29.28</c:v>
                </c:pt>
                <c:pt idx="2043">
                  <c:v>29.3</c:v>
                </c:pt>
                <c:pt idx="2044">
                  <c:v>29.37</c:v>
                </c:pt>
                <c:pt idx="2045">
                  <c:v>29.04</c:v>
                </c:pt>
                <c:pt idx="2046">
                  <c:v>28.42</c:v>
                </c:pt>
                <c:pt idx="2047">
                  <c:v>28.41</c:v>
                </c:pt>
                <c:pt idx="2048">
                  <c:v>28.2</c:v>
                </c:pt>
                <c:pt idx="2049">
                  <c:v>28.4</c:v>
                </c:pt>
                <c:pt idx="2050">
                  <c:v>28.33</c:v>
                </c:pt>
                <c:pt idx="2051">
                  <c:v>28.33</c:v>
                </c:pt>
                <c:pt idx="2052">
                  <c:v>28.51</c:v>
                </c:pt>
                <c:pt idx="2053">
                  <c:v>28.58</c:v>
                </c:pt>
                <c:pt idx="2054">
                  <c:v>28.35</c:v>
                </c:pt>
                <c:pt idx="2055">
                  <c:v>27.92</c:v>
                </c:pt>
                <c:pt idx="2056">
                  <c:v>27.81</c:v>
                </c:pt>
                <c:pt idx="2057">
                  <c:v>27.77</c:v>
                </c:pt>
                <c:pt idx="2058">
                  <c:v>27.62</c:v>
                </c:pt>
                <c:pt idx="2059">
                  <c:v>27.57</c:v>
                </c:pt>
                <c:pt idx="2060">
                  <c:v>27.73</c:v>
                </c:pt>
                <c:pt idx="2061">
                  <c:v>27.6</c:v>
                </c:pt>
                <c:pt idx="2062">
                  <c:v>27.34</c:v>
                </c:pt>
                <c:pt idx="2063">
                  <c:v>27.42</c:v>
                </c:pt>
                <c:pt idx="2064">
                  <c:v>27.05</c:v>
                </c:pt>
                <c:pt idx="2065">
                  <c:v>27.09</c:v>
                </c:pt>
                <c:pt idx="2066">
                  <c:v>26.76</c:v>
                </c:pt>
                <c:pt idx="2067">
                  <c:v>26.97</c:v>
                </c:pt>
                <c:pt idx="2068">
                  <c:v>26.74</c:v>
                </c:pt>
                <c:pt idx="2069">
                  <c:v>27.2</c:v>
                </c:pt>
                <c:pt idx="2070">
                  <c:v>27.41</c:v>
                </c:pt>
                <c:pt idx="2071">
                  <c:v>27.03</c:v>
                </c:pt>
                <c:pt idx="2072">
                  <c:v>27.24</c:v>
                </c:pt>
                <c:pt idx="2073">
                  <c:v>27.33</c:v>
                </c:pt>
                <c:pt idx="2074">
                  <c:v>27.35</c:v>
                </c:pt>
                <c:pt idx="2075">
                  <c:v>27.26</c:v>
                </c:pt>
                <c:pt idx="2076">
                  <c:v>27.01</c:v>
                </c:pt>
                <c:pt idx="2077">
                  <c:v>26.57</c:v>
                </c:pt>
                <c:pt idx="2078">
                  <c:v>26.79</c:v>
                </c:pt>
                <c:pt idx="2079">
                  <c:v>27.36</c:v>
                </c:pt>
                <c:pt idx="2080">
                  <c:v>27.47</c:v>
                </c:pt>
                <c:pt idx="2081">
                  <c:v>27.33</c:v>
                </c:pt>
                <c:pt idx="2082">
                  <c:v>27.09</c:v>
                </c:pt>
                <c:pt idx="2083">
                  <c:v>27.27</c:v>
                </c:pt>
                <c:pt idx="2084">
                  <c:v>26.54</c:v>
                </c:pt>
                <c:pt idx="2085">
                  <c:v>26.61</c:v>
                </c:pt>
                <c:pt idx="2086">
                  <c:v>26.67</c:v>
                </c:pt>
                <c:pt idx="2087">
                  <c:v>26.91</c:v>
                </c:pt>
                <c:pt idx="2088">
                  <c:v>27.05</c:v>
                </c:pt>
                <c:pt idx="2089">
                  <c:v>27.13</c:v>
                </c:pt>
                <c:pt idx="2090">
                  <c:v>27</c:v>
                </c:pt>
                <c:pt idx="2091">
                  <c:v>27.23</c:v>
                </c:pt>
                <c:pt idx="2092">
                  <c:v>27.06</c:v>
                </c:pt>
                <c:pt idx="2093">
                  <c:v>26.6</c:v>
                </c:pt>
                <c:pt idx="2094">
                  <c:v>26.66</c:v>
                </c:pt>
                <c:pt idx="2095">
                  <c:v>26.32</c:v>
                </c:pt>
                <c:pt idx="2096">
                  <c:v>27.72</c:v>
                </c:pt>
                <c:pt idx="2097">
                  <c:v>28.52</c:v>
                </c:pt>
                <c:pt idx="2098">
                  <c:v>28.49</c:v>
                </c:pt>
                <c:pt idx="2099">
                  <c:v>25.92</c:v>
                </c:pt>
                <c:pt idx="2100">
                  <c:v>26.22</c:v>
                </c:pt>
                <c:pt idx="2101">
                  <c:v>26.52</c:v>
                </c:pt>
                <c:pt idx="2102">
                  <c:v>26.44</c:v>
                </c:pt>
                <c:pt idx="2103">
                  <c:v>26.17</c:v>
                </c:pt>
                <c:pt idx="2104">
                  <c:v>26.07</c:v>
                </c:pt>
                <c:pt idx="2105">
                  <c:v>25.75</c:v>
                </c:pt>
                <c:pt idx="2106">
                  <c:v>25.64</c:v>
                </c:pt>
                <c:pt idx="2107">
                  <c:v>26.13</c:v>
                </c:pt>
                <c:pt idx="2108">
                  <c:v>25.95</c:v>
                </c:pt>
                <c:pt idx="2109">
                  <c:v>26.11</c:v>
                </c:pt>
                <c:pt idx="2110">
                  <c:v>26.2</c:v>
                </c:pt>
                <c:pt idx="2111">
                  <c:v>26.4</c:v>
                </c:pt>
                <c:pt idx="2112">
                  <c:v>26.48</c:v>
                </c:pt>
                <c:pt idx="2113">
                  <c:v>26.76</c:v>
                </c:pt>
                <c:pt idx="2114">
                  <c:v>26.94</c:v>
                </c:pt>
                <c:pt idx="2115">
                  <c:v>26.71</c:v>
                </c:pt>
                <c:pt idx="2116">
                  <c:v>26.75</c:v>
                </c:pt>
                <c:pt idx="2117">
                  <c:v>26.7</c:v>
                </c:pt>
                <c:pt idx="2118">
                  <c:v>26.7</c:v>
                </c:pt>
                <c:pt idx="2119">
                  <c:v>26.8</c:v>
                </c:pt>
                <c:pt idx="2120">
                  <c:v>27.17</c:v>
                </c:pt>
                <c:pt idx="2121">
                  <c:v>27.3</c:v>
                </c:pt>
                <c:pt idx="2122">
                  <c:v>27.38</c:v>
                </c:pt>
                <c:pt idx="2123">
                  <c:v>27.47</c:v>
                </c:pt>
                <c:pt idx="2124">
                  <c:v>27.59</c:v>
                </c:pt>
                <c:pt idx="2125">
                  <c:v>27.59</c:v>
                </c:pt>
                <c:pt idx="2126">
                  <c:v>27.71</c:v>
                </c:pt>
                <c:pt idx="2127">
                  <c:v>27.75</c:v>
                </c:pt>
                <c:pt idx="2128">
                  <c:v>27.51</c:v>
                </c:pt>
                <c:pt idx="2129">
                  <c:v>27.52</c:v>
                </c:pt>
                <c:pt idx="2130">
                  <c:v>27.31</c:v>
                </c:pt>
                <c:pt idx="2131">
                  <c:v>27.38</c:v>
                </c:pt>
                <c:pt idx="2132">
                  <c:v>27.32</c:v>
                </c:pt>
                <c:pt idx="2133">
                  <c:v>27.29</c:v>
                </c:pt>
                <c:pt idx="2134">
                  <c:v>27.31</c:v>
                </c:pt>
                <c:pt idx="2135">
                  <c:v>27.23</c:v>
                </c:pt>
                <c:pt idx="2136">
                  <c:v>27.89</c:v>
                </c:pt>
                <c:pt idx="2137">
                  <c:v>27.77</c:v>
                </c:pt>
                <c:pt idx="2138">
                  <c:v>28.14</c:v>
                </c:pt>
                <c:pt idx="2139">
                  <c:v>28.05</c:v>
                </c:pt>
                <c:pt idx="2140">
                  <c:v>28.2</c:v>
                </c:pt>
                <c:pt idx="2141">
                  <c:v>28.32</c:v>
                </c:pt>
                <c:pt idx="2142">
                  <c:v>28.1</c:v>
                </c:pt>
                <c:pt idx="2143">
                  <c:v>28.08</c:v>
                </c:pt>
                <c:pt idx="2144">
                  <c:v>27.95</c:v>
                </c:pt>
                <c:pt idx="2145">
                  <c:v>28.07</c:v>
                </c:pt>
                <c:pt idx="2146">
                  <c:v>28.01</c:v>
                </c:pt>
                <c:pt idx="2147">
                  <c:v>27.78</c:v>
                </c:pt>
                <c:pt idx="2148">
                  <c:v>27.82</c:v>
                </c:pt>
                <c:pt idx="2149">
                  <c:v>27.63</c:v>
                </c:pt>
                <c:pt idx="2150">
                  <c:v>27.76</c:v>
                </c:pt>
                <c:pt idx="2151">
                  <c:v>27.9</c:v>
                </c:pt>
                <c:pt idx="2152">
                  <c:v>28.17</c:v>
                </c:pt>
                <c:pt idx="2153">
                  <c:v>28.09</c:v>
                </c:pt>
                <c:pt idx="2154">
                  <c:v>28.35</c:v>
                </c:pt>
                <c:pt idx="2155">
                  <c:v>28.48</c:v>
                </c:pt>
                <c:pt idx="2156">
                  <c:v>28.57</c:v>
                </c:pt>
                <c:pt idx="2157">
                  <c:v>28.6</c:v>
                </c:pt>
                <c:pt idx="2158">
                  <c:v>28.58</c:v>
                </c:pt>
                <c:pt idx="2159">
                  <c:v>28.47</c:v>
                </c:pt>
                <c:pt idx="2160">
                  <c:v>28.26</c:v>
                </c:pt>
                <c:pt idx="2161">
                  <c:v>28.48</c:v>
                </c:pt>
                <c:pt idx="2162">
                  <c:v>28.5</c:v>
                </c:pt>
                <c:pt idx="2163">
                  <c:v>28.3</c:v>
                </c:pt>
                <c:pt idx="2164">
                  <c:v>28.33</c:v>
                </c:pt>
                <c:pt idx="2165">
                  <c:v>28.56</c:v>
                </c:pt>
                <c:pt idx="2166">
                  <c:v>28.44</c:v>
                </c:pt>
                <c:pt idx="2167">
                  <c:v>27.89</c:v>
                </c:pt>
                <c:pt idx="2168">
                  <c:v>28.03</c:v>
                </c:pt>
                <c:pt idx="2169">
                  <c:v>27.97</c:v>
                </c:pt>
                <c:pt idx="2170">
                  <c:v>28.41</c:v>
                </c:pt>
                <c:pt idx="2171">
                  <c:v>28.51</c:v>
                </c:pt>
                <c:pt idx="2172">
                  <c:v>28.67</c:v>
                </c:pt>
                <c:pt idx="2173">
                  <c:v>28.67</c:v>
                </c:pt>
                <c:pt idx="2174">
                  <c:v>28.63</c:v>
                </c:pt>
                <c:pt idx="2175">
                  <c:v>28.62</c:v>
                </c:pt>
                <c:pt idx="2176">
                  <c:v>28.61</c:v>
                </c:pt>
                <c:pt idx="2177">
                  <c:v>28</c:v>
                </c:pt>
                <c:pt idx="2178">
                  <c:v>27.84</c:v>
                </c:pt>
                <c:pt idx="2179">
                  <c:v>27.73</c:v>
                </c:pt>
                <c:pt idx="2180">
                  <c:v>27.88</c:v>
                </c:pt>
                <c:pt idx="2181">
                  <c:v>28.1</c:v>
                </c:pt>
                <c:pt idx="2182">
                  <c:v>27.73</c:v>
                </c:pt>
                <c:pt idx="2183">
                  <c:v>26.65</c:v>
                </c:pt>
                <c:pt idx="2184">
                  <c:v>26.81</c:v>
                </c:pt>
                <c:pt idx="2185">
                  <c:v>26.57</c:v>
                </c:pt>
                <c:pt idx="2186">
                  <c:v>26.41</c:v>
                </c:pt>
                <c:pt idx="2187">
                  <c:v>25.75</c:v>
                </c:pt>
                <c:pt idx="2188">
                  <c:v>25.9</c:v>
                </c:pt>
                <c:pt idx="2189">
                  <c:v>26.57</c:v>
                </c:pt>
                <c:pt idx="2190">
                  <c:v>27.05</c:v>
                </c:pt>
                <c:pt idx="2191">
                  <c:v>27.16</c:v>
                </c:pt>
                <c:pt idx="2192">
                  <c:v>27.03</c:v>
                </c:pt>
                <c:pt idx="2193">
                  <c:v>26.89</c:v>
                </c:pt>
                <c:pt idx="2194">
                  <c:v>27.21</c:v>
                </c:pt>
                <c:pt idx="2195">
                  <c:v>27.65</c:v>
                </c:pt>
                <c:pt idx="2196">
                  <c:v>27.59</c:v>
                </c:pt>
                <c:pt idx="2197">
                  <c:v>27.45</c:v>
                </c:pt>
                <c:pt idx="2198">
                  <c:v>27.42</c:v>
                </c:pt>
                <c:pt idx="2199">
                  <c:v>27.29</c:v>
                </c:pt>
                <c:pt idx="2200">
                  <c:v>27.6</c:v>
                </c:pt>
                <c:pt idx="2201">
                  <c:v>27.5</c:v>
                </c:pt>
                <c:pt idx="2202">
                  <c:v>26.92</c:v>
                </c:pt>
                <c:pt idx="2203">
                  <c:v>26.85</c:v>
                </c:pt>
                <c:pt idx="2204">
                  <c:v>26.58</c:v>
                </c:pt>
                <c:pt idx="2205">
                  <c:v>26.48</c:v>
                </c:pt>
                <c:pt idx="2206">
                  <c:v>25.49</c:v>
                </c:pt>
                <c:pt idx="2207">
                  <c:v>25.34</c:v>
                </c:pt>
                <c:pt idx="2208">
                  <c:v>25.73</c:v>
                </c:pt>
                <c:pt idx="2209">
                  <c:v>25.61</c:v>
                </c:pt>
                <c:pt idx="2210">
                  <c:v>25.65</c:v>
                </c:pt>
                <c:pt idx="2211">
                  <c:v>25.01</c:v>
                </c:pt>
                <c:pt idx="2212">
                  <c:v>23.79</c:v>
                </c:pt>
                <c:pt idx="2213">
                  <c:v>23.8</c:v>
                </c:pt>
                <c:pt idx="2214">
                  <c:v>21.83</c:v>
                </c:pt>
                <c:pt idx="2215">
                  <c:v>22.66</c:v>
                </c:pt>
                <c:pt idx="2216">
                  <c:v>20.93</c:v>
                </c:pt>
                <c:pt idx="2217">
                  <c:v>20.41</c:v>
                </c:pt>
                <c:pt idx="2218">
                  <c:v>19.27</c:v>
                </c:pt>
                <c:pt idx="2219">
                  <c:v>18.63</c:v>
                </c:pt>
                <c:pt idx="2220">
                  <c:v>19.72</c:v>
                </c:pt>
                <c:pt idx="2221">
                  <c:v>17.149999999999999</c:v>
                </c:pt>
                <c:pt idx="2222">
                  <c:v>17.579999999999998</c:v>
                </c:pt>
                <c:pt idx="2223">
                  <c:v>18.739999999999998</c:v>
                </c:pt>
                <c:pt idx="2224">
                  <c:v>19.47</c:v>
                </c:pt>
                <c:pt idx="2225">
                  <c:v>19.52</c:v>
                </c:pt>
                <c:pt idx="2226">
                  <c:v>18.66</c:v>
                </c:pt>
                <c:pt idx="2227">
                  <c:v>19.38</c:v>
                </c:pt>
                <c:pt idx="2228">
                  <c:v>18.600000000000001</c:v>
                </c:pt>
                <c:pt idx="2229">
                  <c:v>18.22</c:v>
                </c:pt>
                <c:pt idx="2230">
                  <c:v>19.809999999999999</c:v>
                </c:pt>
                <c:pt idx="2231">
                  <c:v>19.72</c:v>
                </c:pt>
                <c:pt idx="2232">
                  <c:v>20.53</c:v>
                </c:pt>
                <c:pt idx="2233">
                  <c:v>20.27</c:v>
                </c:pt>
                <c:pt idx="2234">
                  <c:v>20.11</c:v>
                </c:pt>
                <c:pt idx="2235">
                  <c:v>20.25</c:v>
                </c:pt>
                <c:pt idx="2236">
                  <c:v>20.85</c:v>
                </c:pt>
                <c:pt idx="2237">
                  <c:v>20.75</c:v>
                </c:pt>
                <c:pt idx="2238">
                  <c:v>20.100000000000001</c:v>
                </c:pt>
                <c:pt idx="2239">
                  <c:v>20.56</c:v>
                </c:pt>
                <c:pt idx="2240">
                  <c:v>20.84</c:v>
                </c:pt>
                <c:pt idx="2241">
                  <c:v>20.48</c:v>
                </c:pt>
                <c:pt idx="2242">
                  <c:v>20.77</c:v>
                </c:pt>
                <c:pt idx="2243">
                  <c:v>21</c:v>
                </c:pt>
                <c:pt idx="2244">
                  <c:v>21.65</c:v>
                </c:pt>
                <c:pt idx="2245">
                  <c:v>22.35</c:v>
                </c:pt>
                <c:pt idx="2246">
                  <c:v>21.39</c:v>
                </c:pt>
                <c:pt idx="2247">
                  <c:v>21.19</c:v>
                </c:pt>
                <c:pt idx="2248">
                  <c:v>21.34</c:v>
                </c:pt>
                <c:pt idx="2249">
                  <c:v>21.18</c:v>
                </c:pt>
                <c:pt idx="2250">
                  <c:v>21.28</c:v>
                </c:pt>
                <c:pt idx="2251">
                  <c:v>21.21</c:v>
                </c:pt>
                <c:pt idx="2252">
                  <c:v>21.11</c:v>
                </c:pt>
                <c:pt idx="2253">
                  <c:v>21.51</c:v>
                </c:pt>
                <c:pt idx="2254">
                  <c:v>21</c:v>
                </c:pt>
                <c:pt idx="2255">
                  <c:v>20.98</c:v>
                </c:pt>
                <c:pt idx="2256">
                  <c:v>20.260000000000002</c:v>
                </c:pt>
                <c:pt idx="2257">
                  <c:v>20.39</c:v>
                </c:pt>
                <c:pt idx="2258">
                  <c:v>21.16</c:v>
                </c:pt>
                <c:pt idx="2259">
                  <c:v>21.14</c:v>
                </c:pt>
                <c:pt idx="2260">
                  <c:v>20.97</c:v>
                </c:pt>
                <c:pt idx="2261">
                  <c:v>21.1</c:v>
                </c:pt>
                <c:pt idx="2262">
                  <c:v>21.77</c:v>
                </c:pt>
                <c:pt idx="2263">
                  <c:v>22.17</c:v>
                </c:pt>
                <c:pt idx="2264">
                  <c:v>22.38</c:v>
                </c:pt>
                <c:pt idx="2265">
                  <c:v>22.96</c:v>
                </c:pt>
                <c:pt idx="2266">
                  <c:v>23.31</c:v>
                </c:pt>
                <c:pt idx="2267">
                  <c:v>23.5</c:v>
                </c:pt>
                <c:pt idx="2268">
                  <c:v>23.42</c:v>
                </c:pt>
                <c:pt idx="2269">
                  <c:v>23.91</c:v>
                </c:pt>
                <c:pt idx="2270">
                  <c:v>23.97</c:v>
                </c:pt>
                <c:pt idx="2271">
                  <c:v>24.25</c:v>
                </c:pt>
                <c:pt idx="2272">
                  <c:v>24.41</c:v>
                </c:pt>
                <c:pt idx="2273">
                  <c:v>23.9</c:v>
                </c:pt>
                <c:pt idx="2274">
                  <c:v>24.08</c:v>
                </c:pt>
                <c:pt idx="2275">
                  <c:v>23.69</c:v>
                </c:pt>
                <c:pt idx="2276">
                  <c:v>24.31</c:v>
                </c:pt>
                <c:pt idx="2277">
                  <c:v>24.59</c:v>
                </c:pt>
                <c:pt idx="2278">
                  <c:v>25.11</c:v>
                </c:pt>
                <c:pt idx="2279">
                  <c:v>25.49</c:v>
                </c:pt>
                <c:pt idx="2280">
                  <c:v>25.66</c:v>
                </c:pt>
                <c:pt idx="2281">
                  <c:v>26.05</c:v>
                </c:pt>
                <c:pt idx="2282">
                  <c:v>25.63</c:v>
                </c:pt>
                <c:pt idx="2283">
                  <c:v>25.59</c:v>
                </c:pt>
                <c:pt idx="2284">
                  <c:v>26.67</c:v>
                </c:pt>
                <c:pt idx="2285">
                  <c:v>26.49</c:v>
                </c:pt>
                <c:pt idx="2286">
                  <c:v>26.32</c:v>
                </c:pt>
                <c:pt idx="2287">
                  <c:v>26.97</c:v>
                </c:pt>
                <c:pt idx="2288">
                  <c:v>27.63</c:v>
                </c:pt>
                <c:pt idx="2289">
                  <c:v>27.78</c:v>
                </c:pt>
                <c:pt idx="2290">
                  <c:v>28.13</c:v>
                </c:pt>
                <c:pt idx="2291">
                  <c:v>28.22</c:v>
                </c:pt>
                <c:pt idx="2292">
                  <c:v>27.98</c:v>
                </c:pt>
                <c:pt idx="2293">
                  <c:v>28.26</c:v>
                </c:pt>
                <c:pt idx="2294">
                  <c:v>28.27</c:v>
                </c:pt>
                <c:pt idx="2295">
                  <c:v>28.36</c:v>
                </c:pt>
                <c:pt idx="2296">
                  <c:v>27.85</c:v>
                </c:pt>
                <c:pt idx="2297">
                  <c:v>27.88</c:v>
                </c:pt>
                <c:pt idx="2298">
                  <c:v>28.19</c:v>
                </c:pt>
                <c:pt idx="2299">
                  <c:v>28.55</c:v>
                </c:pt>
                <c:pt idx="2300">
                  <c:v>28.86</c:v>
                </c:pt>
                <c:pt idx="2301">
                  <c:v>29.01</c:v>
                </c:pt>
                <c:pt idx="2302">
                  <c:v>28.93</c:v>
                </c:pt>
                <c:pt idx="2303">
                  <c:v>29.2</c:v>
                </c:pt>
                <c:pt idx="2304">
                  <c:v>29.35</c:v>
                </c:pt>
                <c:pt idx="2305">
                  <c:v>29.18</c:v>
                </c:pt>
                <c:pt idx="2306">
                  <c:v>29.87</c:v>
                </c:pt>
                <c:pt idx="2307">
                  <c:v>29.59</c:v>
                </c:pt>
                <c:pt idx="2308">
                  <c:v>29.46</c:v>
                </c:pt>
                <c:pt idx="2309">
                  <c:v>30.2</c:v>
                </c:pt>
                <c:pt idx="2310">
                  <c:v>29.7</c:v>
                </c:pt>
                <c:pt idx="2311">
                  <c:v>30.39</c:v>
                </c:pt>
                <c:pt idx="2312">
                  <c:v>30.41</c:v>
                </c:pt>
                <c:pt idx="2313">
                  <c:v>30.68</c:v>
                </c:pt>
                <c:pt idx="2314">
                  <c:v>30.72</c:v>
                </c:pt>
                <c:pt idx="2315">
                  <c:v>31.23</c:v>
                </c:pt>
                <c:pt idx="2316">
                  <c:v>31.37</c:v>
                </c:pt>
                <c:pt idx="2317">
                  <c:v>31.33</c:v>
                </c:pt>
                <c:pt idx="2318">
                  <c:v>31.42</c:v>
                </c:pt>
                <c:pt idx="2319">
                  <c:v>31.09</c:v>
                </c:pt>
                <c:pt idx="2320">
                  <c:v>31.64</c:v>
                </c:pt>
                <c:pt idx="2321">
                  <c:v>32.03</c:v>
                </c:pt>
                <c:pt idx="2322">
                  <c:v>32.090000000000003</c:v>
                </c:pt>
                <c:pt idx="2323">
                  <c:v>31.91</c:v>
                </c:pt>
                <c:pt idx="2324">
                  <c:v>32.08</c:v>
                </c:pt>
                <c:pt idx="2325">
                  <c:v>32.409999999999997</c:v>
                </c:pt>
                <c:pt idx="2326">
                  <c:v>32.43</c:v>
                </c:pt>
                <c:pt idx="2327">
                  <c:v>32.64</c:v>
                </c:pt>
                <c:pt idx="2328">
                  <c:v>32.67</c:v>
                </c:pt>
                <c:pt idx="2329">
                  <c:v>32.92</c:v>
                </c:pt>
                <c:pt idx="2330">
                  <c:v>32.29</c:v>
                </c:pt>
                <c:pt idx="2331">
                  <c:v>32.53</c:v>
                </c:pt>
                <c:pt idx="2332">
                  <c:v>32.71</c:v>
                </c:pt>
                <c:pt idx="2333">
                  <c:v>33.04</c:v>
                </c:pt>
                <c:pt idx="2334">
                  <c:v>32.49</c:v>
                </c:pt>
                <c:pt idx="2335">
                  <c:v>32.549999999999997</c:v>
                </c:pt>
                <c:pt idx="2336">
                  <c:v>32.44</c:v>
                </c:pt>
                <c:pt idx="2337">
                  <c:v>32.33</c:v>
                </c:pt>
                <c:pt idx="2338">
                  <c:v>32.82</c:v>
                </c:pt>
                <c:pt idx="2339">
                  <c:v>32.86</c:v>
                </c:pt>
                <c:pt idx="2340">
                  <c:v>32.79</c:v>
                </c:pt>
                <c:pt idx="2341">
                  <c:v>33.03</c:v>
                </c:pt>
                <c:pt idx="2342">
                  <c:v>33.26</c:v>
                </c:pt>
                <c:pt idx="2343">
                  <c:v>33.01</c:v>
                </c:pt>
                <c:pt idx="2344">
                  <c:v>32.979999999999997</c:v>
                </c:pt>
                <c:pt idx="2345">
                  <c:v>32.25</c:v>
                </c:pt>
                <c:pt idx="2346">
                  <c:v>31.97</c:v>
                </c:pt>
                <c:pt idx="2347">
                  <c:v>31.91</c:v>
                </c:pt>
                <c:pt idx="2348">
                  <c:v>30.97</c:v>
                </c:pt>
                <c:pt idx="2349">
                  <c:v>32.119999999999997</c:v>
                </c:pt>
                <c:pt idx="2350">
                  <c:v>32.630000000000003</c:v>
                </c:pt>
                <c:pt idx="2351">
                  <c:v>32.619999999999997</c:v>
                </c:pt>
                <c:pt idx="2352">
                  <c:v>32.69</c:v>
                </c:pt>
                <c:pt idx="2353">
                  <c:v>33.18</c:v>
                </c:pt>
                <c:pt idx="2354">
                  <c:v>33.43</c:v>
                </c:pt>
                <c:pt idx="2355">
                  <c:v>33.9</c:v>
                </c:pt>
                <c:pt idx="2356">
                  <c:v>34.119999999999997</c:v>
                </c:pt>
                <c:pt idx="2357">
                  <c:v>34.4</c:v>
                </c:pt>
                <c:pt idx="2358">
                  <c:v>34.71</c:v>
                </c:pt>
                <c:pt idx="2359">
                  <c:v>34.76</c:v>
                </c:pt>
                <c:pt idx="2360">
                  <c:v>34.770000000000003</c:v>
                </c:pt>
                <c:pt idx="2361">
                  <c:v>34.869999999999997</c:v>
                </c:pt>
                <c:pt idx="2362">
                  <c:v>34.03</c:v>
                </c:pt>
                <c:pt idx="2363">
                  <c:v>34.130000000000003</c:v>
                </c:pt>
                <c:pt idx="2364">
                  <c:v>34.43</c:v>
                </c:pt>
                <c:pt idx="2365">
                  <c:v>34.28</c:v>
                </c:pt>
                <c:pt idx="2366">
                  <c:v>34.4</c:v>
                </c:pt>
                <c:pt idx="2367">
                  <c:v>34.270000000000003</c:v>
                </c:pt>
                <c:pt idx="2368">
                  <c:v>34.369999999999997</c:v>
                </c:pt>
                <c:pt idx="2369">
                  <c:v>33.950000000000003</c:v>
                </c:pt>
                <c:pt idx="2370">
                  <c:v>34.49</c:v>
                </c:pt>
                <c:pt idx="2371">
                  <c:v>33.94</c:v>
                </c:pt>
                <c:pt idx="2372">
                  <c:v>31.56</c:v>
                </c:pt>
                <c:pt idx="2373">
                  <c:v>31.9</c:v>
                </c:pt>
                <c:pt idx="2374">
                  <c:v>31.43</c:v>
                </c:pt>
                <c:pt idx="2375">
                  <c:v>31.82</c:v>
                </c:pt>
                <c:pt idx="2376">
                  <c:v>32.270000000000003</c:v>
                </c:pt>
                <c:pt idx="2377">
                  <c:v>32.840000000000003</c:v>
                </c:pt>
                <c:pt idx="2378">
                  <c:v>33.090000000000003</c:v>
                </c:pt>
                <c:pt idx="2379">
                  <c:v>33.619999999999997</c:v>
                </c:pt>
                <c:pt idx="2380">
                  <c:v>34.18</c:v>
                </c:pt>
                <c:pt idx="2381">
                  <c:v>34.5</c:v>
                </c:pt>
                <c:pt idx="2382">
                  <c:v>34.479999999999997</c:v>
                </c:pt>
                <c:pt idx="2383">
                  <c:v>34.57</c:v>
                </c:pt>
                <c:pt idx="2384">
                  <c:v>34.729999999999997</c:v>
                </c:pt>
                <c:pt idx="2385">
                  <c:v>34.93</c:v>
                </c:pt>
                <c:pt idx="2386">
                  <c:v>35.590000000000003</c:v>
                </c:pt>
                <c:pt idx="2387">
                  <c:v>35.119999999999997</c:v>
                </c:pt>
                <c:pt idx="2388">
                  <c:v>35.36</c:v>
                </c:pt>
                <c:pt idx="2389">
                  <c:v>35.549999999999997</c:v>
                </c:pt>
                <c:pt idx="2390">
                  <c:v>35.9</c:v>
                </c:pt>
                <c:pt idx="2391">
                  <c:v>35.36</c:v>
                </c:pt>
                <c:pt idx="2392">
                  <c:v>35.71</c:v>
                </c:pt>
                <c:pt idx="2393">
                  <c:v>35.659999999999997</c:v>
                </c:pt>
                <c:pt idx="2394">
                  <c:v>36.049999999999997</c:v>
                </c:pt>
                <c:pt idx="2395">
                  <c:v>36.06</c:v>
                </c:pt>
                <c:pt idx="2396">
                  <c:v>36.119999999999997</c:v>
                </c:pt>
                <c:pt idx="2397">
                  <c:v>36.46</c:v>
                </c:pt>
                <c:pt idx="2398">
                  <c:v>36.729999999999997</c:v>
                </c:pt>
                <c:pt idx="2399">
                  <c:v>36.83</c:v>
                </c:pt>
                <c:pt idx="2400">
                  <c:v>37.200000000000003</c:v>
                </c:pt>
                <c:pt idx="2401">
                  <c:v>37.06</c:v>
                </c:pt>
                <c:pt idx="2402">
                  <c:v>37.159999999999997</c:v>
                </c:pt>
                <c:pt idx="2403">
                  <c:v>37.28</c:v>
                </c:pt>
                <c:pt idx="2404">
                  <c:v>37.31</c:v>
                </c:pt>
                <c:pt idx="2405">
                  <c:v>37.630000000000003</c:v>
                </c:pt>
                <c:pt idx="2406">
                  <c:v>37.79</c:v>
                </c:pt>
                <c:pt idx="2407">
                  <c:v>37.840000000000003</c:v>
                </c:pt>
                <c:pt idx="2408">
                  <c:v>36.65</c:v>
                </c:pt>
                <c:pt idx="2409">
                  <c:v>37.03</c:v>
                </c:pt>
                <c:pt idx="2410">
                  <c:v>37.4</c:v>
                </c:pt>
                <c:pt idx="2411">
                  <c:v>37.81</c:v>
                </c:pt>
                <c:pt idx="2412">
                  <c:v>38.15</c:v>
                </c:pt>
                <c:pt idx="2413">
                  <c:v>38.31</c:v>
                </c:pt>
                <c:pt idx="2414">
                  <c:v>38.450000000000003</c:v>
                </c:pt>
                <c:pt idx="2415">
                  <c:v>38.450000000000003</c:v>
                </c:pt>
                <c:pt idx="2416">
                  <c:v>38.549999999999997</c:v>
                </c:pt>
                <c:pt idx="2417">
                  <c:v>38.869999999999997</c:v>
                </c:pt>
                <c:pt idx="2418">
                  <c:v>39.049999999999997</c:v>
                </c:pt>
                <c:pt idx="2419">
                  <c:v>38.9</c:v>
                </c:pt>
                <c:pt idx="2420">
                  <c:v>38.880000000000003</c:v>
                </c:pt>
                <c:pt idx="2421">
                  <c:v>39.450000000000003</c:v>
                </c:pt>
                <c:pt idx="2422">
                  <c:v>39.72</c:v>
                </c:pt>
                <c:pt idx="2423">
                  <c:v>39.94</c:v>
                </c:pt>
                <c:pt idx="2424">
                  <c:v>39.94</c:v>
                </c:pt>
                <c:pt idx="2425">
                  <c:v>40.03</c:v>
                </c:pt>
                <c:pt idx="2426">
                  <c:v>39.340000000000003</c:v>
                </c:pt>
                <c:pt idx="2427">
                  <c:v>38.92</c:v>
                </c:pt>
                <c:pt idx="2428">
                  <c:v>39.22</c:v>
                </c:pt>
                <c:pt idx="2429">
                  <c:v>39.549999999999997</c:v>
                </c:pt>
                <c:pt idx="2430">
                  <c:v>39.409999999999997</c:v>
                </c:pt>
                <c:pt idx="2431">
                  <c:v>38.86</c:v>
                </c:pt>
                <c:pt idx="2432">
                  <c:v>38.42</c:v>
                </c:pt>
                <c:pt idx="2433">
                  <c:v>37.520000000000003</c:v>
                </c:pt>
                <c:pt idx="2434">
                  <c:v>36.96</c:v>
                </c:pt>
                <c:pt idx="2435">
                  <c:v>36.57</c:v>
                </c:pt>
                <c:pt idx="2436">
                  <c:v>38.26</c:v>
                </c:pt>
                <c:pt idx="2437">
                  <c:v>38.79</c:v>
                </c:pt>
                <c:pt idx="2438">
                  <c:v>39.159999999999997</c:v>
                </c:pt>
                <c:pt idx="2439">
                  <c:v>40.81</c:v>
                </c:pt>
                <c:pt idx="2440">
                  <c:v>41.46</c:v>
                </c:pt>
                <c:pt idx="2441">
                  <c:v>42</c:v>
                </c:pt>
                <c:pt idx="2442">
                  <c:v>41.97</c:v>
                </c:pt>
                <c:pt idx="2443">
                  <c:v>41.81</c:v>
                </c:pt>
                <c:pt idx="2444">
                  <c:v>41.65</c:v>
                </c:pt>
                <c:pt idx="2445">
                  <c:v>41.58</c:v>
                </c:pt>
                <c:pt idx="2446">
                  <c:v>41.59</c:v>
                </c:pt>
                <c:pt idx="2447">
                  <c:v>41.78</c:v>
                </c:pt>
                <c:pt idx="2448">
                  <c:v>41.49</c:v>
                </c:pt>
                <c:pt idx="2449">
                  <c:v>41.26</c:v>
                </c:pt>
                <c:pt idx="2450">
                  <c:v>40.880000000000003</c:v>
                </c:pt>
                <c:pt idx="2451">
                  <c:v>40.049999999999997</c:v>
                </c:pt>
                <c:pt idx="2452">
                  <c:v>40.14</c:v>
                </c:pt>
                <c:pt idx="2453">
                  <c:v>40.880000000000003</c:v>
                </c:pt>
                <c:pt idx="2454">
                  <c:v>41.2</c:v>
                </c:pt>
                <c:pt idx="2455">
                  <c:v>39.65</c:v>
                </c:pt>
                <c:pt idx="2456">
                  <c:v>40.28</c:v>
                </c:pt>
                <c:pt idx="2457">
                  <c:v>40.71</c:v>
                </c:pt>
                <c:pt idx="2458">
                  <c:v>41.6</c:v>
                </c:pt>
                <c:pt idx="2459">
                  <c:v>41.15</c:v>
                </c:pt>
                <c:pt idx="2460">
                  <c:v>40.76</c:v>
                </c:pt>
                <c:pt idx="2461">
                  <c:v>40.74</c:v>
                </c:pt>
                <c:pt idx="2462">
                  <c:v>41.12</c:v>
                </c:pt>
                <c:pt idx="2463">
                  <c:v>41.33</c:v>
                </c:pt>
                <c:pt idx="2464">
                  <c:v>40.94</c:v>
                </c:pt>
                <c:pt idx="2465">
                  <c:v>40.659999999999997</c:v>
                </c:pt>
                <c:pt idx="2466">
                  <c:v>40.61</c:v>
                </c:pt>
                <c:pt idx="2467">
                  <c:v>40.1</c:v>
                </c:pt>
                <c:pt idx="2468">
                  <c:v>39.65</c:v>
                </c:pt>
                <c:pt idx="2469">
                  <c:v>40.159999999999997</c:v>
                </c:pt>
                <c:pt idx="2470">
                  <c:v>40.14</c:v>
                </c:pt>
                <c:pt idx="2471">
                  <c:v>40.35</c:v>
                </c:pt>
                <c:pt idx="2472">
                  <c:v>39.630000000000003</c:v>
                </c:pt>
                <c:pt idx="2473">
                  <c:v>39.020000000000003</c:v>
                </c:pt>
                <c:pt idx="2474">
                  <c:v>39.51</c:v>
                </c:pt>
                <c:pt idx="2475">
                  <c:v>40.43</c:v>
                </c:pt>
                <c:pt idx="2476">
                  <c:v>33.200000000000003</c:v>
                </c:pt>
                <c:pt idx="2477">
                  <c:v>33.6</c:v>
                </c:pt>
                <c:pt idx="2478">
                  <c:v>33.08</c:v>
                </c:pt>
                <c:pt idx="2479">
                  <c:v>33.18</c:v>
                </c:pt>
                <c:pt idx="2480">
                  <c:v>33.49</c:v>
                </c:pt>
                <c:pt idx="2481">
                  <c:v>33.61</c:v>
                </c:pt>
                <c:pt idx="2482">
                  <c:v>33.53</c:v>
                </c:pt>
                <c:pt idx="2483">
                  <c:v>32.340000000000003</c:v>
                </c:pt>
                <c:pt idx="2484">
                  <c:v>32.72</c:v>
                </c:pt>
                <c:pt idx="2485">
                  <c:v>32.78</c:v>
                </c:pt>
                <c:pt idx="2486">
                  <c:v>32.840000000000003</c:v>
                </c:pt>
                <c:pt idx="2487">
                  <c:v>32.119999999999997</c:v>
                </c:pt>
                <c:pt idx="2488">
                  <c:v>31.97</c:v>
                </c:pt>
                <c:pt idx="2489">
                  <c:v>32.22</c:v>
                </c:pt>
                <c:pt idx="2490">
                  <c:v>32.07</c:v>
                </c:pt>
                <c:pt idx="2491">
                  <c:v>32.39</c:v>
                </c:pt>
                <c:pt idx="2492">
                  <c:v>32.28</c:v>
                </c:pt>
                <c:pt idx="2493">
                  <c:v>32.72</c:v>
                </c:pt>
                <c:pt idx="2494">
                  <c:v>32.79</c:v>
                </c:pt>
                <c:pt idx="2495">
                  <c:v>32.21</c:v>
                </c:pt>
                <c:pt idx="2496">
                  <c:v>31.54</c:v>
                </c:pt>
                <c:pt idx="2497">
                  <c:v>30.47</c:v>
                </c:pt>
                <c:pt idx="2498">
                  <c:v>30.65</c:v>
                </c:pt>
                <c:pt idx="2499">
                  <c:v>30.82</c:v>
                </c:pt>
                <c:pt idx="2500">
                  <c:v>30.23</c:v>
                </c:pt>
                <c:pt idx="2501">
                  <c:v>30.43</c:v>
                </c:pt>
                <c:pt idx="2502">
                  <c:v>30.14</c:v>
                </c:pt>
                <c:pt idx="2503">
                  <c:v>29.83</c:v>
                </c:pt>
                <c:pt idx="2504">
                  <c:v>29.79</c:v>
                </c:pt>
                <c:pt idx="2505">
                  <c:v>30.2</c:v>
                </c:pt>
                <c:pt idx="2506">
                  <c:v>30.53</c:v>
                </c:pt>
                <c:pt idx="2507">
                  <c:v>29.98</c:v>
                </c:pt>
                <c:pt idx="2508">
                  <c:v>29.59</c:v>
                </c:pt>
                <c:pt idx="2509">
                  <c:v>29.48</c:v>
                </c:pt>
                <c:pt idx="2510">
                  <c:v>29.52</c:v>
                </c:pt>
                <c:pt idx="2511">
                  <c:v>29.25</c:v>
                </c:pt>
                <c:pt idx="2512">
                  <c:v>29.41</c:v>
                </c:pt>
                <c:pt idx="2513">
                  <c:v>29.48</c:v>
                </c:pt>
                <c:pt idx="2514">
                  <c:v>28.98</c:v>
                </c:pt>
                <c:pt idx="2515">
                  <c:v>29.22</c:v>
                </c:pt>
                <c:pt idx="2516">
                  <c:v>28.87</c:v>
                </c:pt>
                <c:pt idx="2517">
                  <c:v>28.88</c:v>
                </c:pt>
                <c:pt idx="2518">
                  <c:v>29.1</c:v>
                </c:pt>
                <c:pt idx="2519">
                  <c:v>29.06</c:v>
                </c:pt>
                <c:pt idx="2520">
                  <c:v>29.21</c:v>
                </c:pt>
                <c:pt idx="2521">
                  <c:v>29.19</c:v>
                </c:pt>
                <c:pt idx="2522">
                  <c:v>28.99</c:v>
                </c:pt>
                <c:pt idx="2523">
                  <c:v>29.18</c:v>
                </c:pt>
                <c:pt idx="2524">
                  <c:v>29.3</c:v>
                </c:pt>
                <c:pt idx="2525">
                  <c:v>29.32</c:v>
                </c:pt>
                <c:pt idx="2526">
                  <c:v>29.43</c:v>
                </c:pt>
                <c:pt idx="2527">
                  <c:v>29.24</c:v>
                </c:pt>
                <c:pt idx="2528">
                  <c:v>29.1</c:v>
                </c:pt>
                <c:pt idx="2529">
                  <c:v>29.08</c:v>
                </c:pt>
                <c:pt idx="2530">
                  <c:v>29.19</c:v>
                </c:pt>
                <c:pt idx="2531">
                  <c:v>29.05</c:v>
                </c:pt>
                <c:pt idx="2532">
                  <c:v>28.89</c:v>
                </c:pt>
                <c:pt idx="2533">
                  <c:v>29.08</c:v>
                </c:pt>
                <c:pt idx="2534">
                  <c:v>29.21</c:v>
                </c:pt>
                <c:pt idx="2535">
                  <c:v>29.12</c:v>
                </c:pt>
                <c:pt idx="2536">
                  <c:v>29</c:v>
                </c:pt>
                <c:pt idx="2537">
                  <c:v>28.33</c:v>
                </c:pt>
                <c:pt idx="2538">
                  <c:v>28.26</c:v>
                </c:pt>
                <c:pt idx="2539">
                  <c:v>28.33</c:v>
                </c:pt>
                <c:pt idx="2540">
                  <c:v>28.53</c:v>
                </c:pt>
                <c:pt idx="2541">
                  <c:v>28.5</c:v>
                </c:pt>
                <c:pt idx="2542">
                  <c:v>28.62</c:v>
                </c:pt>
                <c:pt idx="2543">
                  <c:v>28.34</c:v>
                </c:pt>
                <c:pt idx="2544">
                  <c:v>28.27</c:v>
                </c:pt>
                <c:pt idx="2545">
                  <c:v>28.21</c:v>
                </c:pt>
                <c:pt idx="2546">
                  <c:v>28.43</c:v>
                </c:pt>
                <c:pt idx="2547">
                  <c:v>28.5</c:v>
                </c:pt>
                <c:pt idx="2548">
                  <c:v>28.63</c:v>
                </c:pt>
                <c:pt idx="2549">
                  <c:v>28.53</c:v>
                </c:pt>
                <c:pt idx="2550">
                  <c:v>28.23</c:v>
                </c:pt>
                <c:pt idx="2551">
                  <c:v>27.89</c:v>
                </c:pt>
                <c:pt idx="2552">
                  <c:v>28.22</c:v>
                </c:pt>
                <c:pt idx="2553">
                  <c:v>28.28</c:v>
                </c:pt>
                <c:pt idx="2554">
                  <c:v>28.13</c:v>
                </c:pt>
                <c:pt idx="2555">
                  <c:v>27.45</c:v>
                </c:pt>
                <c:pt idx="2556">
                  <c:v>26.98</c:v>
                </c:pt>
                <c:pt idx="2557">
                  <c:v>27.08</c:v>
                </c:pt>
                <c:pt idx="2558">
                  <c:v>27.01</c:v>
                </c:pt>
                <c:pt idx="2559">
                  <c:v>27.21</c:v>
                </c:pt>
                <c:pt idx="2560">
                  <c:v>27.31</c:v>
                </c:pt>
                <c:pt idx="2561">
                  <c:v>27.39</c:v>
                </c:pt>
                <c:pt idx="2562">
                  <c:v>26.72</c:v>
                </c:pt>
                <c:pt idx="2563">
                  <c:v>26.51</c:v>
                </c:pt>
                <c:pt idx="2564">
                  <c:v>26.53</c:v>
                </c:pt>
                <c:pt idx="2565">
                  <c:v>26.35</c:v>
                </c:pt>
                <c:pt idx="2566">
                  <c:v>26.34</c:v>
                </c:pt>
                <c:pt idx="2567">
                  <c:v>26.25</c:v>
                </c:pt>
                <c:pt idx="2568">
                  <c:v>26.51</c:v>
                </c:pt>
                <c:pt idx="2569">
                  <c:v>25.62</c:v>
                </c:pt>
                <c:pt idx="2570">
                  <c:v>25.46</c:v>
                </c:pt>
                <c:pt idx="2571">
                  <c:v>25.39</c:v>
                </c:pt>
                <c:pt idx="2572">
                  <c:v>25.21</c:v>
                </c:pt>
                <c:pt idx="2573">
                  <c:v>25.28</c:v>
                </c:pt>
                <c:pt idx="2574">
                  <c:v>25.47</c:v>
                </c:pt>
                <c:pt idx="2575">
                  <c:v>25.49</c:v>
                </c:pt>
                <c:pt idx="2576">
                  <c:v>25.49</c:v>
                </c:pt>
                <c:pt idx="2577">
                  <c:v>25.6</c:v>
                </c:pt>
                <c:pt idx="2578">
                  <c:v>25.94</c:v>
                </c:pt>
                <c:pt idx="2579">
                  <c:v>26.25</c:v>
                </c:pt>
                <c:pt idx="2580">
                  <c:v>26.17</c:v>
                </c:pt>
                <c:pt idx="2581">
                  <c:v>26.41</c:v>
                </c:pt>
                <c:pt idx="2582">
                  <c:v>26.54</c:v>
                </c:pt>
                <c:pt idx="2583">
                  <c:v>26.63</c:v>
                </c:pt>
                <c:pt idx="2584">
                  <c:v>26.6</c:v>
                </c:pt>
                <c:pt idx="2585">
                  <c:v>26.59</c:v>
                </c:pt>
                <c:pt idx="2586">
                  <c:v>26.61</c:v>
                </c:pt>
                <c:pt idx="2587">
                  <c:v>26.59</c:v>
                </c:pt>
                <c:pt idx="2588">
                  <c:v>26.63</c:v>
                </c:pt>
                <c:pt idx="2589">
                  <c:v>26.84</c:v>
                </c:pt>
                <c:pt idx="2590">
                  <c:v>26.99</c:v>
                </c:pt>
                <c:pt idx="2591">
                  <c:v>26.93</c:v>
                </c:pt>
                <c:pt idx="2592">
                  <c:v>26.64</c:v>
                </c:pt>
                <c:pt idx="2593">
                  <c:v>26.89</c:v>
                </c:pt>
                <c:pt idx="2594">
                  <c:v>26.87</c:v>
                </c:pt>
                <c:pt idx="2595">
                  <c:v>27.29</c:v>
                </c:pt>
                <c:pt idx="2596">
                  <c:v>27.34</c:v>
                </c:pt>
                <c:pt idx="2597">
                  <c:v>27.33</c:v>
                </c:pt>
                <c:pt idx="2598">
                  <c:v>27.16</c:v>
                </c:pt>
                <c:pt idx="2599">
                  <c:v>27.11</c:v>
                </c:pt>
                <c:pt idx="2600">
                  <c:v>26.98</c:v>
                </c:pt>
                <c:pt idx="2601">
                  <c:v>26.84</c:v>
                </c:pt>
                <c:pt idx="2602">
                  <c:v>27.09</c:v>
                </c:pt>
                <c:pt idx="2603">
                  <c:v>27.29</c:v>
                </c:pt>
                <c:pt idx="2604">
                  <c:v>27.02</c:v>
                </c:pt>
                <c:pt idx="2605">
                  <c:v>27.24</c:v>
                </c:pt>
                <c:pt idx="2606">
                  <c:v>27.4</c:v>
                </c:pt>
                <c:pt idx="2607">
                  <c:v>27.48</c:v>
                </c:pt>
                <c:pt idx="2608">
                  <c:v>27.49</c:v>
                </c:pt>
                <c:pt idx="2609">
                  <c:v>27.75</c:v>
                </c:pt>
                <c:pt idx="2610">
                  <c:v>28.02</c:v>
                </c:pt>
                <c:pt idx="2611">
                  <c:v>28.17</c:v>
                </c:pt>
                <c:pt idx="2612">
                  <c:v>27.97</c:v>
                </c:pt>
                <c:pt idx="2613">
                  <c:v>27.72</c:v>
                </c:pt>
                <c:pt idx="2614">
                  <c:v>27.58</c:v>
                </c:pt>
                <c:pt idx="2615">
                  <c:v>27.48</c:v>
                </c:pt>
                <c:pt idx="2616">
                  <c:v>27.29</c:v>
                </c:pt>
                <c:pt idx="2617">
                  <c:v>27.16</c:v>
                </c:pt>
                <c:pt idx="2618">
                  <c:v>27.06</c:v>
                </c:pt>
                <c:pt idx="2619">
                  <c:v>26.39</c:v>
                </c:pt>
                <c:pt idx="2620">
                  <c:v>25.71</c:v>
                </c:pt>
                <c:pt idx="2621">
                  <c:v>26.07</c:v>
                </c:pt>
                <c:pt idx="2622">
                  <c:v>25.95</c:v>
                </c:pt>
                <c:pt idx="2623">
                  <c:v>25.98</c:v>
                </c:pt>
                <c:pt idx="2624">
                  <c:v>26.11</c:v>
                </c:pt>
                <c:pt idx="2625">
                  <c:v>26.25</c:v>
                </c:pt>
                <c:pt idx="2626">
                  <c:v>26.06</c:v>
                </c:pt>
                <c:pt idx="2627">
                  <c:v>26.03</c:v>
                </c:pt>
                <c:pt idx="2628">
                  <c:v>25.65</c:v>
                </c:pt>
                <c:pt idx="2629">
                  <c:v>25.98</c:v>
                </c:pt>
                <c:pt idx="2630">
                  <c:v>26</c:v>
                </c:pt>
                <c:pt idx="2631">
                  <c:v>24.83</c:v>
                </c:pt>
                <c:pt idx="2632">
                  <c:v>24.69</c:v>
                </c:pt>
                <c:pt idx="2633">
                  <c:v>24.51</c:v>
                </c:pt>
                <c:pt idx="2634">
                  <c:v>24.03</c:v>
                </c:pt>
                <c:pt idx="2635">
                  <c:v>24.15</c:v>
                </c:pt>
                <c:pt idx="2636">
                  <c:v>24.03</c:v>
                </c:pt>
                <c:pt idx="2637">
                  <c:v>24.19</c:v>
                </c:pt>
                <c:pt idx="2638">
                  <c:v>23.49</c:v>
                </c:pt>
                <c:pt idx="2639">
                  <c:v>23.53</c:v>
                </c:pt>
                <c:pt idx="2640">
                  <c:v>23.43</c:v>
                </c:pt>
                <c:pt idx="2641">
                  <c:v>23.68</c:v>
                </c:pt>
                <c:pt idx="2642">
                  <c:v>24.01</c:v>
                </c:pt>
                <c:pt idx="2643">
                  <c:v>23.73</c:v>
                </c:pt>
                <c:pt idx="2644">
                  <c:v>23.33</c:v>
                </c:pt>
                <c:pt idx="2645">
                  <c:v>23.69</c:v>
                </c:pt>
                <c:pt idx="2646">
                  <c:v>24.1</c:v>
                </c:pt>
                <c:pt idx="2647">
                  <c:v>24.16</c:v>
                </c:pt>
                <c:pt idx="2648">
                  <c:v>24.15</c:v>
                </c:pt>
                <c:pt idx="2649">
                  <c:v>23.96</c:v>
                </c:pt>
                <c:pt idx="2650">
                  <c:v>23.9</c:v>
                </c:pt>
                <c:pt idx="2651">
                  <c:v>23.75</c:v>
                </c:pt>
                <c:pt idx="2652">
                  <c:v>23.79</c:v>
                </c:pt>
                <c:pt idx="2653">
                  <c:v>23.43</c:v>
                </c:pt>
                <c:pt idx="2654">
                  <c:v>22.92</c:v>
                </c:pt>
                <c:pt idx="2655">
                  <c:v>23.13</c:v>
                </c:pt>
                <c:pt idx="2656">
                  <c:v>23.39</c:v>
                </c:pt>
                <c:pt idx="2657">
                  <c:v>23.55</c:v>
                </c:pt>
                <c:pt idx="2658">
                  <c:v>23.45</c:v>
                </c:pt>
                <c:pt idx="2659">
                  <c:v>23.57</c:v>
                </c:pt>
                <c:pt idx="2660">
                  <c:v>23.77</c:v>
                </c:pt>
                <c:pt idx="2661">
                  <c:v>23.74</c:v>
                </c:pt>
                <c:pt idx="2662">
                  <c:v>23.73</c:v>
                </c:pt>
                <c:pt idx="2663">
                  <c:v>24.11</c:v>
                </c:pt>
                <c:pt idx="2664">
                  <c:v>24.49</c:v>
                </c:pt>
                <c:pt idx="2665">
                  <c:v>24.74</c:v>
                </c:pt>
                <c:pt idx="2666">
                  <c:v>24.91</c:v>
                </c:pt>
                <c:pt idx="2667">
                  <c:v>24.66</c:v>
                </c:pt>
                <c:pt idx="2668">
                  <c:v>24.75</c:v>
                </c:pt>
                <c:pt idx="2669">
                  <c:v>25.01</c:v>
                </c:pt>
                <c:pt idx="2670">
                  <c:v>25.09</c:v>
                </c:pt>
                <c:pt idx="2671">
                  <c:v>25.3</c:v>
                </c:pt>
                <c:pt idx="2672">
                  <c:v>25.37</c:v>
                </c:pt>
                <c:pt idx="2673">
                  <c:v>25.3</c:v>
                </c:pt>
                <c:pt idx="2674">
                  <c:v>25.37</c:v>
                </c:pt>
                <c:pt idx="2675">
                  <c:v>25</c:v>
                </c:pt>
                <c:pt idx="2676">
                  <c:v>24.76</c:v>
                </c:pt>
                <c:pt idx="2677">
                  <c:v>24.47</c:v>
                </c:pt>
                <c:pt idx="2678">
                  <c:v>24.29</c:v>
                </c:pt>
                <c:pt idx="2679">
                  <c:v>23.63</c:v>
                </c:pt>
                <c:pt idx="2680">
                  <c:v>23.47</c:v>
                </c:pt>
                <c:pt idx="2681">
                  <c:v>23.09</c:v>
                </c:pt>
                <c:pt idx="2682">
                  <c:v>23.1</c:v>
                </c:pt>
                <c:pt idx="2683">
                  <c:v>23.42</c:v>
                </c:pt>
                <c:pt idx="2684">
                  <c:v>23.62</c:v>
                </c:pt>
                <c:pt idx="2685">
                  <c:v>23.95</c:v>
                </c:pt>
                <c:pt idx="2686">
                  <c:v>23.65</c:v>
                </c:pt>
                <c:pt idx="2687">
                  <c:v>23.56</c:v>
                </c:pt>
                <c:pt idx="2688">
                  <c:v>23.11</c:v>
                </c:pt>
                <c:pt idx="2689">
                  <c:v>22.83</c:v>
                </c:pt>
                <c:pt idx="2690">
                  <c:v>23.09</c:v>
                </c:pt>
                <c:pt idx="2691">
                  <c:v>22.98</c:v>
                </c:pt>
                <c:pt idx="2692">
                  <c:v>22.68</c:v>
                </c:pt>
                <c:pt idx="2693">
                  <c:v>21.85</c:v>
                </c:pt>
                <c:pt idx="2694">
                  <c:v>22.36</c:v>
                </c:pt>
                <c:pt idx="2695">
                  <c:v>22.27</c:v>
                </c:pt>
                <c:pt idx="2696">
                  <c:v>22.25</c:v>
                </c:pt>
                <c:pt idx="2697">
                  <c:v>22.21</c:v>
                </c:pt>
                <c:pt idx="2698">
                  <c:v>22.12</c:v>
                </c:pt>
                <c:pt idx="2699">
                  <c:v>21.97</c:v>
                </c:pt>
                <c:pt idx="2700">
                  <c:v>21.94</c:v>
                </c:pt>
                <c:pt idx="2701">
                  <c:v>20.89</c:v>
                </c:pt>
                <c:pt idx="2702">
                  <c:v>21.42</c:v>
                </c:pt>
                <c:pt idx="2703">
                  <c:v>21.59</c:v>
                </c:pt>
                <c:pt idx="2704">
                  <c:v>21.35</c:v>
                </c:pt>
                <c:pt idx="2705">
                  <c:v>21.21</c:v>
                </c:pt>
                <c:pt idx="2706">
                  <c:v>20.89</c:v>
                </c:pt>
                <c:pt idx="2707">
                  <c:v>20.39</c:v>
                </c:pt>
                <c:pt idx="2708">
                  <c:v>20.59</c:v>
                </c:pt>
                <c:pt idx="2709">
                  <c:v>21.01</c:v>
                </c:pt>
                <c:pt idx="2710">
                  <c:v>21.34</c:v>
                </c:pt>
                <c:pt idx="2711">
                  <c:v>21.38</c:v>
                </c:pt>
                <c:pt idx="2712">
                  <c:v>21.69</c:v>
                </c:pt>
                <c:pt idx="2713">
                  <c:v>21.42</c:v>
                </c:pt>
                <c:pt idx="2714">
                  <c:v>21.82</c:v>
                </c:pt>
                <c:pt idx="2715">
                  <c:v>22.23</c:v>
                </c:pt>
                <c:pt idx="2716">
                  <c:v>22.01</c:v>
                </c:pt>
                <c:pt idx="2717">
                  <c:v>22.26</c:v>
                </c:pt>
                <c:pt idx="2718">
                  <c:v>22.17</c:v>
                </c:pt>
                <c:pt idx="2719">
                  <c:v>22.14</c:v>
                </c:pt>
                <c:pt idx="2720">
                  <c:v>22.05</c:v>
                </c:pt>
                <c:pt idx="2721">
                  <c:v>22.14</c:v>
                </c:pt>
                <c:pt idx="2722">
                  <c:v>22.27</c:v>
                </c:pt>
                <c:pt idx="2723">
                  <c:v>22.5</c:v>
                </c:pt>
                <c:pt idx="2724">
                  <c:v>22.92</c:v>
                </c:pt>
              </c:numCache>
            </c:numRef>
          </c:val>
          <c:smooth val="1"/>
          <c:extLst>
            <c:ext xmlns:c16="http://schemas.microsoft.com/office/drawing/2014/chart" uri="{C3380CC4-5D6E-409C-BE32-E72D297353CC}">
              <c16:uniqueId val="{00000000-D790-4C6C-AE39-BFAC43481AEF}"/>
            </c:ext>
          </c:extLst>
        </c:ser>
        <c:ser>
          <c:idx val="1"/>
          <c:order val="1"/>
          <c:tx>
            <c:strRef>
              <c:f>'PE PB Div Yld'!$E$1</c:f>
              <c:strCache>
                <c:ptCount val="1"/>
                <c:pt idx="0">
                  <c:v>Long term Avergae</c:v>
                </c:pt>
              </c:strCache>
            </c:strRef>
          </c:tx>
          <c:spPr>
            <a:ln w="38100" cap="rnd">
              <a:solidFill>
                <a:schemeClr val="tx2"/>
              </a:solidFill>
              <a:round/>
            </a:ln>
            <a:effectLst/>
          </c:spPr>
          <c:marker>
            <c:symbol val="none"/>
          </c:marker>
          <c:dLbls>
            <c:dLbl>
              <c:idx val="2706"/>
              <c:layout>
                <c:manualLayout>
                  <c:x val="-3.7930590054032147E-2"/>
                  <c:y val="0.12617956335239405"/>
                </c:manualLayout>
              </c:layout>
              <c:tx>
                <c:rich>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r>
                      <a:rPr lang="en-US" sz="1400" b="1" kern="1200">
                        <a:solidFill>
                          <a:schemeClr val="accent1"/>
                        </a:solidFill>
                        <a:effectLst/>
                        <a:latin typeface="Arial" panose="020B0604020202020204" pitchFamily="34" charset="0"/>
                        <a:ea typeface="Calibri" panose="020F0502020204030204" pitchFamily="34" charset="0"/>
                        <a:cs typeface="Arial" panose="020B0604020202020204" pitchFamily="34" charset="0"/>
                      </a:rPr>
                      <a:t>22.92X</a:t>
                    </a:r>
                  </a:p>
                </c:rich>
              </c:tx>
              <c:spPr>
                <a:xfrm>
                  <a:off x="10477395" y="2854682"/>
                  <a:ext cx="764286" cy="383594"/>
                </a:xfrm>
                <a:solidFill>
                  <a:sysClr val="window" lastClr="FFFFFF"/>
                </a:solidFill>
                <a:ln w="9525" cap="flat" cmpd="sng" algn="ctr">
                  <a:solidFill>
                    <a:srgbClr val="764436"/>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ffectLst/>
              </c:spPr>
              <c:txPr>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oundRectCallout">
                      <a:avLst>
                        <a:gd name="adj1" fmla="val 69837"/>
                        <a:gd name="adj2" fmla="val -110748"/>
                        <a:gd name="adj3" fmla="val 16667"/>
                      </a:avLst>
                    </a:prstGeom>
                    <a:noFill/>
                    <a:ln>
                      <a:noFill/>
                    </a:ln>
                  </c15:spPr>
                  <c15:layout>
                    <c:manualLayout>
                      <c:w val="6.540802759391269E-2"/>
                      <c:h val="9.0917451067111688E-2"/>
                    </c:manualLayout>
                  </c15:layout>
                  <c15:showDataLabelsRange val="0"/>
                </c:ext>
                <c:ext xmlns:c16="http://schemas.microsoft.com/office/drawing/2014/chart" uri="{C3380CC4-5D6E-409C-BE32-E72D297353CC}">
                  <c16:uniqueId val="{00000002-D790-4C6C-AE39-BFAC43481AEF}"/>
                </c:ext>
              </c:extLst>
            </c:dLbl>
            <c:spPr>
              <a:solidFill>
                <a:sysClr val="window" lastClr="FFFFFF"/>
              </a:solidFill>
              <a:ln>
                <a:solidFill>
                  <a:srgbClr val="764436"/>
                </a:solidFill>
              </a:ln>
              <a:effectLst/>
            </c:spPr>
            <c:txPr>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'PE PB Div Yld'!$A$3061:$A$5785</c:f>
              <c:numCache>
                <c:formatCode>[$-409]d\-mmm\-yy;@</c:formatCode>
                <c:ptCount val="2725"/>
                <c:pt idx="0">
                  <c:v>40998</c:v>
                </c:pt>
                <c:pt idx="1">
                  <c:v>41001</c:v>
                </c:pt>
                <c:pt idx="2">
                  <c:v>41002</c:v>
                </c:pt>
                <c:pt idx="3">
                  <c:v>41003</c:v>
                </c:pt>
                <c:pt idx="4">
                  <c:v>41008</c:v>
                </c:pt>
                <c:pt idx="5">
                  <c:v>41009</c:v>
                </c:pt>
                <c:pt idx="6">
                  <c:v>41010</c:v>
                </c:pt>
                <c:pt idx="7">
                  <c:v>41011</c:v>
                </c:pt>
                <c:pt idx="8">
                  <c:v>41012</c:v>
                </c:pt>
                <c:pt idx="9">
                  <c:v>41015</c:v>
                </c:pt>
                <c:pt idx="10">
                  <c:v>41016</c:v>
                </c:pt>
                <c:pt idx="11">
                  <c:v>41017</c:v>
                </c:pt>
                <c:pt idx="12">
                  <c:v>41018</c:v>
                </c:pt>
                <c:pt idx="13">
                  <c:v>41019</c:v>
                </c:pt>
                <c:pt idx="14">
                  <c:v>41022</c:v>
                </c:pt>
                <c:pt idx="15">
                  <c:v>41023</c:v>
                </c:pt>
                <c:pt idx="16">
                  <c:v>41024</c:v>
                </c:pt>
                <c:pt idx="17">
                  <c:v>41025</c:v>
                </c:pt>
                <c:pt idx="18">
                  <c:v>41026</c:v>
                </c:pt>
                <c:pt idx="19">
                  <c:v>41027</c:v>
                </c:pt>
                <c:pt idx="20">
                  <c:v>41029</c:v>
                </c:pt>
                <c:pt idx="21">
                  <c:v>41031</c:v>
                </c:pt>
                <c:pt idx="22">
                  <c:v>41032</c:v>
                </c:pt>
                <c:pt idx="23">
                  <c:v>41033</c:v>
                </c:pt>
                <c:pt idx="24">
                  <c:v>41036</c:v>
                </c:pt>
                <c:pt idx="25">
                  <c:v>41037</c:v>
                </c:pt>
                <c:pt idx="26">
                  <c:v>41038</c:v>
                </c:pt>
                <c:pt idx="27">
                  <c:v>41039</c:v>
                </c:pt>
                <c:pt idx="28">
                  <c:v>41040</c:v>
                </c:pt>
                <c:pt idx="29">
                  <c:v>41043</c:v>
                </c:pt>
                <c:pt idx="30">
                  <c:v>41044</c:v>
                </c:pt>
                <c:pt idx="31">
                  <c:v>41045</c:v>
                </c:pt>
                <c:pt idx="32">
                  <c:v>41046</c:v>
                </c:pt>
                <c:pt idx="33">
                  <c:v>41047</c:v>
                </c:pt>
                <c:pt idx="34">
                  <c:v>41050</c:v>
                </c:pt>
                <c:pt idx="35">
                  <c:v>41051</c:v>
                </c:pt>
                <c:pt idx="36">
                  <c:v>41052</c:v>
                </c:pt>
                <c:pt idx="37">
                  <c:v>41053</c:v>
                </c:pt>
                <c:pt idx="38">
                  <c:v>41054</c:v>
                </c:pt>
                <c:pt idx="39">
                  <c:v>41057</c:v>
                </c:pt>
                <c:pt idx="40">
                  <c:v>41058</c:v>
                </c:pt>
                <c:pt idx="41">
                  <c:v>41059</c:v>
                </c:pt>
                <c:pt idx="42">
                  <c:v>41060</c:v>
                </c:pt>
                <c:pt idx="43">
                  <c:v>41061</c:v>
                </c:pt>
                <c:pt idx="44">
                  <c:v>41064</c:v>
                </c:pt>
                <c:pt idx="45">
                  <c:v>41065</c:v>
                </c:pt>
                <c:pt idx="46">
                  <c:v>41066</c:v>
                </c:pt>
                <c:pt idx="47">
                  <c:v>41067</c:v>
                </c:pt>
                <c:pt idx="48">
                  <c:v>41068</c:v>
                </c:pt>
                <c:pt idx="49">
                  <c:v>41071</c:v>
                </c:pt>
                <c:pt idx="50">
                  <c:v>41072</c:v>
                </c:pt>
                <c:pt idx="51">
                  <c:v>41073</c:v>
                </c:pt>
                <c:pt idx="52">
                  <c:v>41074</c:v>
                </c:pt>
                <c:pt idx="53">
                  <c:v>41075</c:v>
                </c:pt>
                <c:pt idx="54">
                  <c:v>41078</c:v>
                </c:pt>
                <c:pt idx="55">
                  <c:v>41079</c:v>
                </c:pt>
                <c:pt idx="56">
                  <c:v>41080</c:v>
                </c:pt>
                <c:pt idx="57">
                  <c:v>41081</c:v>
                </c:pt>
                <c:pt idx="58">
                  <c:v>41082</c:v>
                </c:pt>
                <c:pt idx="59">
                  <c:v>41085</c:v>
                </c:pt>
                <c:pt idx="60">
                  <c:v>41086</c:v>
                </c:pt>
                <c:pt idx="61">
                  <c:v>41087</c:v>
                </c:pt>
                <c:pt idx="62">
                  <c:v>41088</c:v>
                </c:pt>
                <c:pt idx="63">
                  <c:v>41089</c:v>
                </c:pt>
                <c:pt idx="64">
                  <c:v>41092</c:v>
                </c:pt>
                <c:pt idx="65">
                  <c:v>41093</c:v>
                </c:pt>
                <c:pt idx="66">
                  <c:v>41094</c:v>
                </c:pt>
                <c:pt idx="67">
                  <c:v>41095</c:v>
                </c:pt>
                <c:pt idx="68">
                  <c:v>41096</c:v>
                </c:pt>
                <c:pt idx="69">
                  <c:v>41099</c:v>
                </c:pt>
                <c:pt idx="70">
                  <c:v>41100</c:v>
                </c:pt>
                <c:pt idx="71">
                  <c:v>41101</c:v>
                </c:pt>
                <c:pt idx="72">
                  <c:v>41102</c:v>
                </c:pt>
                <c:pt idx="73">
                  <c:v>41103</c:v>
                </c:pt>
                <c:pt idx="74">
                  <c:v>41106</c:v>
                </c:pt>
                <c:pt idx="75">
                  <c:v>41107</c:v>
                </c:pt>
                <c:pt idx="76">
                  <c:v>41108</c:v>
                </c:pt>
                <c:pt idx="77">
                  <c:v>41109</c:v>
                </c:pt>
                <c:pt idx="78">
                  <c:v>41110</c:v>
                </c:pt>
                <c:pt idx="79">
                  <c:v>41113</c:v>
                </c:pt>
                <c:pt idx="80">
                  <c:v>41114</c:v>
                </c:pt>
                <c:pt idx="81">
                  <c:v>41115</c:v>
                </c:pt>
                <c:pt idx="82">
                  <c:v>41116</c:v>
                </c:pt>
                <c:pt idx="83">
                  <c:v>41117</c:v>
                </c:pt>
                <c:pt idx="84">
                  <c:v>41120</c:v>
                </c:pt>
                <c:pt idx="85">
                  <c:v>41121</c:v>
                </c:pt>
                <c:pt idx="86">
                  <c:v>41122</c:v>
                </c:pt>
                <c:pt idx="87">
                  <c:v>41123</c:v>
                </c:pt>
                <c:pt idx="88">
                  <c:v>41124</c:v>
                </c:pt>
                <c:pt idx="89">
                  <c:v>41127</c:v>
                </c:pt>
                <c:pt idx="90">
                  <c:v>41128</c:v>
                </c:pt>
                <c:pt idx="91">
                  <c:v>41129</c:v>
                </c:pt>
                <c:pt idx="92">
                  <c:v>41130</c:v>
                </c:pt>
                <c:pt idx="93">
                  <c:v>41131</c:v>
                </c:pt>
                <c:pt idx="94">
                  <c:v>41134</c:v>
                </c:pt>
                <c:pt idx="95">
                  <c:v>41135</c:v>
                </c:pt>
                <c:pt idx="96">
                  <c:v>41137</c:v>
                </c:pt>
                <c:pt idx="97">
                  <c:v>41138</c:v>
                </c:pt>
                <c:pt idx="98">
                  <c:v>41142</c:v>
                </c:pt>
                <c:pt idx="99">
                  <c:v>41143</c:v>
                </c:pt>
                <c:pt idx="100">
                  <c:v>41144</c:v>
                </c:pt>
                <c:pt idx="101">
                  <c:v>41145</c:v>
                </c:pt>
                <c:pt idx="102">
                  <c:v>41148</c:v>
                </c:pt>
                <c:pt idx="103">
                  <c:v>41149</c:v>
                </c:pt>
                <c:pt idx="104">
                  <c:v>41150</c:v>
                </c:pt>
                <c:pt idx="105">
                  <c:v>41151</c:v>
                </c:pt>
                <c:pt idx="106">
                  <c:v>41152</c:v>
                </c:pt>
                <c:pt idx="107">
                  <c:v>41155</c:v>
                </c:pt>
                <c:pt idx="108">
                  <c:v>41156</c:v>
                </c:pt>
                <c:pt idx="109">
                  <c:v>41157</c:v>
                </c:pt>
                <c:pt idx="110">
                  <c:v>41158</c:v>
                </c:pt>
                <c:pt idx="111">
                  <c:v>41159</c:v>
                </c:pt>
                <c:pt idx="112">
                  <c:v>41160</c:v>
                </c:pt>
                <c:pt idx="113">
                  <c:v>41162</c:v>
                </c:pt>
                <c:pt idx="114">
                  <c:v>41163</c:v>
                </c:pt>
                <c:pt idx="115">
                  <c:v>41164</c:v>
                </c:pt>
                <c:pt idx="116">
                  <c:v>41165</c:v>
                </c:pt>
                <c:pt idx="117">
                  <c:v>41166</c:v>
                </c:pt>
                <c:pt idx="118">
                  <c:v>41169</c:v>
                </c:pt>
                <c:pt idx="119">
                  <c:v>41170</c:v>
                </c:pt>
                <c:pt idx="120">
                  <c:v>41172</c:v>
                </c:pt>
                <c:pt idx="121">
                  <c:v>41173</c:v>
                </c:pt>
                <c:pt idx="122">
                  <c:v>41176</c:v>
                </c:pt>
                <c:pt idx="123">
                  <c:v>41177</c:v>
                </c:pt>
                <c:pt idx="124">
                  <c:v>41178</c:v>
                </c:pt>
                <c:pt idx="125">
                  <c:v>41179</c:v>
                </c:pt>
                <c:pt idx="126">
                  <c:v>41180</c:v>
                </c:pt>
                <c:pt idx="127">
                  <c:v>41183</c:v>
                </c:pt>
                <c:pt idx="128">
                  <c:v>41185</c:v>
                </c:pt>
                <c:pt idx="129">
                  <c:v>41186</c:v>
                </c:pt>
                <c:pt idx="130">
                  <c:v>41187</c:v>
                </c:pt>
                <c:pt idx="131">
                  <c:v>41190</c:v>
                </c:pt>
                <c:pt idx="132">
                  <c:v>41191</c:v>
                </c:pt>
                <c:pt idx="133">
                  <c:v>41192</c:v>
                </c:pt>
                <c:pt idx="134">
                  <c:v>41193</c:v>
                </c:pt>
                <c:pt idx="135">
                  <c:v>41194</c:v>
                </c:pt>
                <c:pt idx="136">
                  <c:v>41197</c:v>
                </c:pt>
                <c:pt idx="137">
                  <c:v>41198</c:v>
                </c:pt>
                <c:pt idx="138">
                  <c:v>41199</c:v>
                </c:pt>
                <c:pt idx="139">
                  <c:v>41200</c:v>
                </c:pt>
                <c:pt idx="140">
                  <c:v>41201</c:v>
                </c:pt>
                <c:pt idx="141">
                  <c:v>41204</c:v>
                </c:pt>
                <c:pt idx="142">
                  <c:v>41205</c:v>
                </c:pt>
                <c:pt idx="143">
                  <c:v>41207</c:v>
                </c:pt>
                <c:pt idx="144">
                  <c:v>41208</c:v>
                </c:pt>
                <c:pt idx="145">
                  <c:v>41211</c:v>
                </c:pt>
                <c:pt idx="146">
                  <c:v>41212</c:v>
                </c:pt>
                <c:pt idx="147">
                  <c:v>41213</c:v>
                </c:pt>
                <c:pt idx="148">
                  <c:v>41214</c:v>
                </c:pt>
                <c:pt idx="149">
                  <c:v>41215</c:v>
                </c:pt>
                <c:pt idx="150">
                  <c:v>41218</c:v>
                </c:pt>
                <c:pt idx="151">
                  <c:v>41219</c:v>
                </c:pt>
                <c:pt idx="152">
                  <c:v>41220</c:v>
                </c:pt>
                <c:pt idx="153">
                  <c:v>41221</c:v>
                </c:pt>
                <c:pt idx="154">
                  <c:v>41222</c:v>
                </c:pt>
                <c:pt idx="155">
                  <c:v>41225</c:v>
                </c:pt>
                <c:pt idx="156">
                  <c:v>41226</c:v>
                </c:pt>
                <c:pt idx="157">
                  <c:v>41228</c:v>
                </c:pt>
                <c:pt idx="158">
                  <c:v>41229</c:v>
                </c:pt>
                <c:pt idx="159">
                  <c:v>41232</c:v>
                </c:pt>
                <c:pt idx="160">
                  <c:v>41233</c:v>
                </c:pt>
                <c:pt idx="161">
                  <c:v>41234</c:v>
                </c:pt>
                <c:pt idx="162">
                  <c:v>41235</c:v>
                </c:pt>
                <c:pt idx="163">
                  <c:v>41236</c:v>
                </c:pt>
                <c:pt idx="164">
                  <c:v>41239</c:v>
                </c:pt>
                <c:pt idx="165">
                  <c:v>41240</c:v>
                </c:pt>
                <c:pt idx="166">
                  <c:v>41242</c:v>
                </c:pt>
                <c:pt idx="167">
                  <c:v>41243</c:v>
                </c:pt>
                <c:pt idx="168">
                  <c:v>41246</c:v>
                </c:pt>
                <c:pt idx="169">
                  <c:v>41247</c:v>
                </c:pt>
                <c:pt idx="170">
                  <c:v>41248</c:v>
                </c:pt>
                <c:pt idx="171">
                  <c:v>41249</c:v>
                </c:pt>
                <c:pt idx="172">
                  <c:v>41250</c:v>
                </c:pt>
                <c:pt idx="173">
                  <c:v>41253</c:v>
                </c:pt>
                <c:pt idx="174">
                  <c:v>41254</c:v>
                </c:pt>
                <c:pt idx="175">
                  <c:v>41255</c:v>
                </c:pt>
                <c:pt idx="176">
                  <c:v>41256</c:v>
                </c:pt>
                <c:pt idx="177">
                  <c:v>41257</c:v>
                </c:pt>
                <c:pt idx="178">
                  <c:v>41260</c:v>
                </c:pt>
                <c:pt idx="179">
                  <c:v>41261</c:v>
                </c:pt>
                <c:pt idx="180">
                  <c:v>41262</c:v>
                </c:pt>
                <c:pt idx="181">
                  <c:v>41263</c:v>
                </c:pt>
                <c:pt idx="182">
                  <c:v>41264</c:v>
                </c:pt>
                <c:pt idx="183">
                  <c:v>41267</c:v>
                </c:pt>
                <c:pt idx="184">
                  <c:v>41269</c:v>
                </c:pt>
                <c:pt idx="185">
                  <c:v>41270</c:v>
                </c:pt>
                <c:pt idx="186">
                  <c:v>41271</c:v>
                </c:pt>
                <c:pt idx="187">
                  <c:v>41274</c:v>
                </c:pt>
                <c:pt idx="188">
                  <c:v>41275</c:v>
                </c:pt>
                <c:pt idx="189">
                  <c:v>41276</c:v>
                </c:pt>
                <c:pt idx="190">
                  <c:v>41277</c:v>
                </c:pt>
                <c:pt idx="191">
                  <c:v>41278</c:v>
                </c:pt>
                <c:pt idx="192">
                  <c:v>41281</c:v>
                </c:pt>
                <c:pt idx="193">
                  <c:v>41282</c:v>
                </c:pt>
                <c:pt idx="194">
                  <c:v>41283</c:v>
                </c:pt>
                <c:pt idx="195">
                  <c:v>41284</c:v>
                </c:pt>
                <c:pt idx="196">
                  <c:v>41285</c:v>
                </c:pt>
                <c:pt idx="197">
                  <c:v>41288</c:v>
                </c:pt>
                <c:pt idx="198">
                  <c:v>41289</c:v>
                </c:pt>
                <c:pt idx="199">
                  <c:v>41290</c:v>
                </c:pt>
                <c:pt idx="200">
                  <c:v>41291</c:v>
                </c:pt>
                <c:pt idx="201">
                  <c:v>41292</c:v>
                </c:pt>
                <c:pt idx="202">
                  <c:v>41295</c:v>
                </c:pt>
                <c:pt idx="203">
                  <c:v>41296</c:v>
                </c:pt>
                <c:pt idx="204">
                  <c:v>41297</c:v>
                </c:pt>
                <c:pt idx="205">
                  <c:v>41298</c:v>
                </c:pt>
                <c:pt idx="206">
                  <c:v>41299</c:v>
                </c:pt>
                <c:pt idx="207">
                  <c:v>41302</c:v>
                </c:pt>
                <c:pt idx="208">
                  <c:v>41303</c:v>
                </c:pt>
                <c:pt idx="209">
                  <c:v>41304</c:v>
                </c:pt>
                <c:pt idx="210">
                  <c:v>41305</c:v>
                </c:pt>
                <c:pt idx="211">
                  <c:v>41306</c:v>
                </c:pt>
                <c:pt idx="212">
                  <c:v>41309</c:v>
                </c:pt>
                <c:pt idx="213">
                  <c:v>41310</c:v>
                </c:pt>
                <c:pt idx="214">
                  <c:v>41311</c:v>
                </c:pt>
                <c:pt idx="215">
                  <c:v>41312</c:v>
                </c:pt>
                <c:pt idx="216">
                  <c:v>41313</c:v>
                </c:pt>
                <c:pt idx="217">
                  <c:v>41316</c:v>
                </c:pt>
                <c:pt idx="218">
                  <c:v>41317</c:v>
                </c:pt>
                <c:pt idx="219">
                  <c:v>41318</c:v>
                </c:pt>
                <c:pt idx="220">
                  <c:v>41319</c:v>
                </c:pt>
                <c:pt idx="221">
                  <c:v>41320</c:v>
                </c:pt>
                <c:pt idx="222">
                  <c:v>41323</c:v>
                </c:pt>
                <c:pt idx="223">
                  <c:v>41324</c:v>
                </c:pt>
                <c:pt idx="224">
                  <c:v>41325</c:v>
                </c:pt>
                <c:pt idx="225">
                  <c:v>41326</c:v>
                </c:pt>
                <c:pt idx="226">
                  <c:v>41327</c:v>
                </c:pt>
                <c:pt idx="227">
                  <c:v>41330</c:v>
                </c:pt>
                <c:pt idx="228">
                  <c:v>41331</c:v>
                </c:pt>
                <c:pt idx="229">
                  <c:v>41332</c:v>
                </c:pt>
                <c:pt idx="230">
                  <c:v>41333</c:v>
                </c:pt>
                <c:pt idx="231">
                  <c:v>41334</c:v>
                </c:pt>
                <c:pt idx="232">
                  <c:v>41337</c:v>
                </c:pt>
                <c:pt idx="233">
                  <c:v>41338</c:v>
                </c:pt>
                <c:pt idx="234">
                  <c:v>41339</c:v>
                </c:pt>
                <c:pt idx="235">
                  <c:v>41340</c:v>
                </c:pt>
                <c:pt idx="236">
                  <c:v>41341</c:v>
                </c:pt>
                <c:pt idx="237">
                  <c:v>41344</c:v>
                </c:pt>
                <c:pt idx="238">
                  <c:v>41345</c:v>
                </c:pt>
                <c:pt idx="239">
                  <c:v>41346</c:v>
                </c:pt>
                <c:pt idx="240">
                  <c:v>41347</c:v>
                </c:pt>
                <c:pt idx="241">
                  <c:v>41348</c:v>
                </c:pt>
                <c:pt idx="242">
                  <c:v>41351</c:v>
                </c:pt>
                <c:pt idx="243">
                  <c:v>41352</c:v>
                </c:pt>
                <c:pt idx="244">
                  <c:v>41353</c:v>
                </c:pt>
                <c:pt idx="245">
                  <c:v>41354</c:v>
                </c:pt>
                <c:pt idx="246">
                  <c:v>41355</c:v>
                </c:pt>
                <c:pt idx="247">
                  <c:v>41358</c:v>
                </c:pt>
                <c:pt idx="248">
                  <c:v>41359</c:v>
                </c:pt>
                <c:pt idx="249">
                  <c:v>41361</c:v>
                </c:pt>
                <c:pt idx="250">
                  <c:v>41365</c:v>
                </c:pt>
                <c:pt idx="251">
                  <c:v>41366</c:v>
                </c:pt>
                <c:pt idx="252">
                  <c:v>41367</c:v>
                </c:pt>
                <c:pt idx="253">
                  <c:v>41368</c:v>
                </c:pt>
                <c:pt idx="254">
                  <c:v>41369</c:v>
                </c:pt>
                <c:pt idx="255">
                  <c:v>41372</c:v>
                </c:pt>
                <c:pt idx="256">
                  <c:v>41373</c:v>
                </c:pt>
                <c:pt idx="257">
                  <c:v>41374</c:v>
                </c:pt>
                <c:pt idx="258">
                  <c:v>41375</c:v>
                </c:pt>
                <c:pt idx="259">
                  <c:v>41376</c:v>
                </c:pt>
                <c:pt idx="260">
                  <c:v>41379</c:v>
                </c:pt>
                <c:pt idx="261">
                  <c:v>41380</c:v>
                </c:pt>
                <c:pt idx="262">
                  <c:v>41381</c:v>
                </c:pt>
                <c:pt idx="263">
                  <c:v>41382</c:v>
                </c:pt>
                <c:pt idx="264">
                  <c:v>41386</c:v>
                </c:pt>
                <c:pt idx="265">
                  <c:v>41387</c:v>
                </c:pt>
                <c:pt idx="266">
                  <c:v>41389</c:v>
                </c:pt>
                <c:pt idx="267">
                  <c:v>41390</c:v>
                </c:pt>
                <c:pt idx="268">
                  <c:v>41393</c:v>
                </c:pt>
                <c:pt idx="269">
                  <c:v>41394</c:v>
                </c:pt>
                <c:pt idx="270">
                  <c:v>41396</c:v>
                </c:pt>
                <c:pt idx="271">
                  <c:v>41397</c:v>
                </c:pt>
                <c:pt idx="272">
                  <c:v>41400</c:v>
                </c:pt>
                <c:pt idx="273">
                  <c:v>41401</c:v>
                </c:pt>
                <c:pt idx="274">
                  <c:v>41402</c:v>
                </c:pt>
                <c:pt idx="275">
                  <c:v>41403</c:v>
                </c:pt>
                <c:pt idx="276">
                  <c:v>41404</c:v>
                </c:pt>
                <c:pt idx="277">
                  <c:v>41405</c:v>
                </c:pt>
                <c:pt idx="278">
                  <c:v>41407</c:v>
                </c:pt>
                <c:pt idx="279">
                  <c:v>41408</c:v>
                </c:pt>
                <c:pt idx="280">
                  <c:v>41409</c:v>
                </c:pt>
                <c:pt idx="281">
                  <c:v>41410</c:v>
                </c:pt>
                <c:pt idx="282">
                  <c:v>41411</c:v>
                </c:pt>
                <c:pt idx="283">
                  <c:v>41414</c:v>
                </c:pt>
                <c:pt idx="284">
                  <c:v>41415</c:v>
                </c:pt>
                <c:pt idx="285">
                  <c:v>41416</c:v>
                </c:pt>
                <c:pt idx="286">
                  <c:v>41417</c:v>
                </c:pt>
                <c:pt idx="287">
                  <c:v>41418</c:v>
                </c:pt>
                <c:pt idx="288">
                  <c:v>41421</c:v>
                </c:pt>
                <c:pt idx="289">
                  <c:v>41422</c:v>
                </c:pt>
                <c:pt idx="290">
                  <c:v>41423</c:v>
                </c:pt>
                <c:pt idx="291">
                  <c:v>41424</c:v>
                </c:pt>
                <c:pt idx="292">
                  <c:v>41425</c:v>
                </c:pt>
                <c:pt idx="293">
                  <c:v>41428</c:v>
                </c:pt>
                <c:pt idx="294">
                  <c:v>41429</c:v>
                </c:pt>
                <c:pt idx="295">
                  <c:v>41430</c:v>
                </c:pt>
                <c:pt idx="296">
                  <c:v>41431</c:v>
                </c:pt>
                <c:pt idx="297">
                  <c:v>41432</c:v>
                </c:pt>
                <c:pt idx="298">
                  <c:v>41435</c:v>
                </c:pt>
                <c:pt idx="299">
                  <c:v>41436</c:v>
                </c:pt>
                <c:pt idx="300">
                  <c:v>41437</c:v>
                </c:pt>
                <c:pt idx="301">
                  <c:v>41438</c:v>
                </c:pt>
                <c:pt idx="302">
                  <c:v>41439</c:v>
                </c:pt>
                <c:pt idx="303">
                  <c:v>41442</c:v>
                </c:pt>
                <c:pt idx="304">
                  <c:v>41443</c:v>
                </c:pt>
                <c:pt idx="305">
                  <c:v>41444</c:v>
                </c:pt>
                <c:pt idx="306">
                  <c:v>41445</c:v>
                </c:pt>
                <c:pt idx="307">
                  <c:v>41446</c:v>
                </c:pt>
                <c:pt idx="308">
                  <c:v>41449</c:v>
                </c:pt>
                <c:pt idx="309">
                  <c:v>41450</c:v>
                </c:pt>
                <c:pt idx="310">
                  <c:v>41451</c:v>
                </c:pt>
                <c:pt idx="311">
                  <c:v>41452</c:v>
                </c:pt>
                <c:pt idx="312">
                  <c:v>41453</c:v>
                </c:pt>
                <c:pt idx="313">
                  <c:v>41456</c:v>
                </c:pt>
                <c:pt idx="314">
                  <c:v>41457</c:v>
                </c:pt>
                <c:pt idx="315">
                  <c:v>41458</c:v>
                </c:pt>
                <c:pt idx="316">
                  <c:v>41459</c:v>
                </c:pt>
                <c:pt idx="317">
                  <c:v>41460</c:v>
                </c:pt>
                <c:pt idx="318">
                  <c:v>41463</c:v>
                </c:pt>
                <c:pt idx="319">
                  <c:v>41464</c:v>
                </c:pt>
                <c:pt idx="320">
                  <c:v>41465</c:v>
                </c:pt>
                <c:pt idx="321">
                  <c:v>41466</c:v>
                </c:pt>
                <c:pt idx="322">
                  <c:v>41467</c:v>
                </c:pt>
                <c:pt idx="323">
                  <c:v>41470</c:v>
                </c:pt>
                <c:pt idx="324">
                  <c:v>41471</c:v>
                </c:pt>
                <c:pt idx="325">
                  <c:v>41472</c:v>
                </c:pt>
                <c:pt idx="326">
                  <c:v>41473</c:v>
                </c:pt>
                <c:pt idx="327">
                  <c:v>41474</c:v>
                </c:pt>
                <c:pt idx="328">
                  <c:v>41477</c:v>
                </c:pt>
                <c:pt idx="329">
                  <c:v>41478</c:v>
                </c:pt>
                <c:pt idx="330">
                  <c:v>41479</c:v>
                </c:pt>
                <c:pt idx="331">
                  <c:v>41480</c:v>
                </c:pt>
                <c:pt idx="332">
                  <c:v>41481</c:v>
                </c:pt>
                <c:pt idx="333">
                  <c:v>41484</c:v>
                </c:pt>
                <c:pt idx="334">
                  <c:v>41485</c:v>
                </c:pt>
                <c:pt idx="335">
                  <c:v>41486</c:v>
                </c:pt>
                <c:pt idx="336">
                  <c:v>41487</c:v>
                </c:pt>
                <c:pt idx="337">
                  <c:v>41488</c:v>
                </c:pt>
                <c:pt idx="338">
                  <c:v>41491</c:v>
                </c:pt>
                <c:pt idx="339">
                  <c:v>41492</c:v>
                </c:pt>
                <c:pt idx="340">
                  <c:v>41493</c:v>
                </c:pt>
                <c:pt idx="341">
                  <c:v>41494</c:v>
                </c:pt>
                <c:pt idx="342">
                  <c:v>41498</c:v>
                </c:pt>
                <c:pt idx="343">
                  <c:v>41499</c:v>
                </c:pt>
                <c:pt idx="344">
                  <c:v>41500</c:v>
                </c:pt>
                <c:pt idx="345">
                  <c:v>41502</c:v>
                </c:pt>
                <c:pt idx="346">
                  <c:v>41505</c:v>
                </c:pt>
                <c:pt idx="347">
                  <c:v>41506</c:v>
                </c:pt>
                <c:pt idx="348">
                  <c:v>41507</c:v>
                </c:pt>
                <c:pt idx="349">
                  <c:v>41508</c:v>
                </c:pt>
                <c:pt idx="350">
                  <c:v>41509</c:v>
                </c:pt>
                <c:pt idx="351">
                  <c:v>41512</c:v>
                </c:pt>
                <c:pt idx="352">
                  <c:v>41513</c:v>
                </c:pt>
                <c:pt idx="353">
                  <c:v>41514</c:v>
                </c:pt>
                <c:pt idx="354">
                  <c:v>41515</c:v>
                </c:pt>
                <c:pt idx="355">
                  <c:v>41516</c:v>
                </c:pt>
                <c:pt idx="356">
                  <c:v>41519</c:v>
                </c:pt>
                <c:pt idx="357">
                  <c:v>41520</c:v>
                </c:pt>
                <c:pt idx="358">
                  <c:v>41521</c:v>
                </c:pt>
                <c:pt idx="359">
                  <c:v>41522</c:v>
                </c:pt>
                <c:pt idx="360">
                  <c:v>41523</c:v>
                </c:pt>
                <c:pt idx="361">
                  <c:v>41527</c:v>
                </c:pt>
                <c:pt idx="362">
                  <c:v>41528</c:v>
                </c:pt>
                <c:pt idx="363">
                  <c:v>41529</c:v>
                </c:pt>
                <c:pt idx="364">
                  <c:v>41530</c:v>
                </c:pt>
                <c:pt idx="365">
                  <c:v>41533</c:v>
                </c:pt>
                <c:pt idx="366">
                  <c:v>41534</c:v>
                </c:pt>
                <c:pt idx="367">
                  <c:v>41535</c:v>
                </c:pt>
                <c:pt idx="368">
                  <c:v>41536</c:v>
                </c:pt>
                <c:pt idx="369">
                  <c:v>41537</c:v>
                </c:pt>
                <c:pt idx="370">
                  <c:v>41540</c:v>
                </c:pt>
                <c:pt idx="371">
                  <c:v>41541</c:v>
                </c:pt>
                <c:pt idx="372">
                  <c:v>41542</c:v>
                </c:pt>
                <c:pt idx="373">
                  <c:v>41543</c:v>
                </c:pt>
                <c:pt idx="374">
                  <c:v>41544</c:v>
                </c:pt>
                <c:pt idx="375">
                  <c:v>41547</c:v>
                </c:pt>
                <c:pt idx="376">
                  <c:v>41548</c:v>
                </c:pt>
                <c:pt idx="377">
                  <c:v>41550</c:v>
                </c:pt>
                <c:pt idx="378">
                  <c:v>41551</c:v>
                </c:pt>
                <c:pt idx="379">
                  <c:v>41554</c:v>
                </c:pt>
                <c:pt idx="380">
                  <c:v>41555</c:v>
                </c:pt>
                <c:pt idx="381">
                  <c:v>41556</c:v>
                </c:pt>
                <c:pt idx="382">
                  <c:v>41557</c:v>
                </c:pt>
                <c:pt idx="383">
                  <c:v>41558</c:v>
                </c:pt>
                <c:pt idx="384">
                  <c:v>41561</c:v>
                </c:pt>
                <c:pt idx="385">
                  <c:v>41562</c:v>
                </c:pt>
                <c:pt idx="386">
                  <c:v>41564</c:v>
                </c:pt>
                <c:pt idx="387">
                  <c:v>41565</c:v>
                </c:pt>
                <c:pt idx="388">
                  <c:v>41568</c:v>
                </c:pt>
                <c:pt idx="389">
                  <c:v>41569</c:v>
                </c:pt>
                <c:pt idx="390">
                  <c:v>41570</c:v>
                </c:pt>
                <c:pt idx="391">
                  <c:v>41571</c:v>
                </c:pt>
                <c:pt idx="392">
                  <c:v>41572</c:v>
                </c:pt>
                <c:pt idx="393">
                  <c:v>41575</c:v>
                </c:pt>
                <c:pt idx="394">
                  <c:v>41576</c:v>
                </c:pt>
                <c:pt idx="395">
                  <c:v>41577</c:v>
                </c:pt>
                <c:pt idx="396">
                  <c:v>41578</c:v>
                </c:pt>
                <c:pt idx="397">
                  <c:v>41579</c:v>
                </c:pt>
                <c:pt idx="398">
                  <c:v>41581</c:v>
                </c:pt>
                <c:pt idx="399">
                  <c:v>41583</c:v>
                </c:pt>
                <c:pt idx="400">
                  <c:v>41584</c:v>
                </c:pt>
                <c:pt idx="401">
                  <c:v>41585</c:v>
                </c:pt>
                <c:pt idx="402">
                  <c:v>41586</c:v>
                </c:pt>
                <c:pt idx="403">
                  <c:v>41589</c:v>
                </c:pt>
                <c:pt idx="404">
                  <c:v>41590</c:v>
                </c:pt>
                <c:pt idx="405">
                  <c:v>41591</c:v>
                </c:pt>
                <c:pt idx="406">
                  <c:v>41592</c:v>
                </c:pt>
                <c:pt idx="407">
                  <c:v>41596</c:v>
                </c:pt>
                <c:pt idx="408">
                  <c:v>41597</c:v>
                </c:pt>
                <c:pt idx="409">
                  <c:v>41598</c:v>
                </c:pt>
                <c:pt idx="410">
                  <c:v>41599</c:v>
                </c:pt>
                <c:pt idx="411">
                  <c:v>41600</c:v>
                </c:pt>
                <c:pt idx="412">
                  <c:v>41603</c:v>
                </c:pt>
                <c:pt idx="413">
                  <c:v>41604</c:v>
                </c:pt>
                <c:pt idx="414">
                  <c:v>41605</c:v>
                </c:pt>
                <c:pt idx="415">
                  <c:v>41606</c:v>
                </c:pt>
                <c:pt idx="416">
                  <c:v>41607</c:v>
                </c:pt>
                <c:pt idx="417">
                  <c:v>41610</c:v>
                </c:pt>
                <c:pt idx="418">
                  <c:v>41611</c:v>
                </c:pt>
                <c:pt idx="419">
                  <c:v>41612</c:v>
                </c:pt>
                <c:pt idx="420">
                  <c:v>41613</c:v>
                </c:pt>
                <c:pt idx="421">
                  <c:v>41614</c:v>
                </c:pt>
                <c:pt idx="422">
                  <c:v>41617</c:v>
                </c:pt>
                <c:pt idx="423">
                  <c:v>41618</c:v>
                </c:pt>
                <c:pt idx="424">
                  <c:v>41619</c:v>
                </c:pt>
                <c:pt idx="425">
                  <c:v>41620</c:v>
                </c:pt>
                <c:pt idx="426">
                  <c:v>41621</c:v>
                </c:pt>
                <c:pt idx="427">
                  <c:v>41624</c:v>
                </c:pt>
                <c:pt idx="428">
                  <c:v>41625</c:v>
                </c:pt>
                <c:pt idx="429">
                  <c:v>41626</c:v>
                </c:pt>
                <c:pt idx="430">
                  <c:v>41627</c:v>
                </c:pt>
                <c:pt idx="431">
                  <c:v>41628</c:v>
                </c:pt>
                <c:pt idx="432">
                  <c:v>41631</c:v>
                </c:pt>
                <c:pt idx="433">
                  <c:v>41632</c:v>
                </c:pt>
                <c:pt idx="434">
                  <c:v>41634</c:v>
                </c:pt>
                <c:pt idx="435">
                  <c:v>41635</c:v>
                </c:pt>
                <c:pt idx="436">
                  <c:v>41638</c:v>
                </c:pt>
                <c:pt idx="437">
                  <c:v>41639</c:v>
                </c:pt>
                <c:pt idx="438">
                  <c:v>41640</c:v>
                </c:pt>
                <c:pt idx="439">
                  <c:v>41641</c:v>
                </c:pt>
                <c:pt idx="440">
                  <c:v>41642</c:v>
                </c:pt>
                <c:pt idx="441">
                  <c:v>41645</c:v>
                </c:pt>
                <c:pt idx="442">
                  <c:v>41646</c:v>
                </c:pt>
                <c:pt idx="443">
                  <c:v>41647</c:v>
                </c:pt>
                <c:pt idx="444">
                  <c:v>41648</c:v>
                </c:pt>
                <c:pt idx="445">
                  <c:v>41649</c:v>
                </c:pt>
                <c:pt idx="446">
                  <c:v>41652</c:v>
                </c:pt>
                <c:pt idx="447">
                  <c:v>41653</c:v>
                </c:pt>
                <c:pt idx="448">
                  <c:v>41654</c:v>
                </c:pt>
                <c:pt idx="449">
                  <c:v>41655</c:v>
                </c:pt>
                <c:pt idx="450">
                  <c:v>41656</c:v>
                </c:pt>
                <c:pt idx="451">
                  <c:v>41659</c:v>
                </c:pt>
                <c:pt idx="452">
                  <c:v>41660</c:v>
                </c:pt>
                <c:pt idx="453">
                  <c:v>41661</c:v>
                </c:pt>
                <c:pt idx="454">
                  <c:v>41662</c:v>
                </c:pt>
                <c:pt idx="455">
                  <c:v>41663</c:v>
                </c:pt>
                <c:pt idx="456">
                  <c:v>41666</c:v>
                </c:pt>
                <c:pt idx="457">
                  <c:v>41667</c:v>
                </c:pt>
                <c:pt idx="458">
                  <c:v>41668</c:v>
                </c:pt>
                <c:pt idx="459">
                  <c:v>41669</c:v>
                </c:pt>
                <c:pt idx="460">
                  <c:v>41670</c:v>
                </c:pt>
                <c:pt idx="461">
                  <c:v>41673</c:v>
                </c:pt>
                <c:pt idx="462">
                  <c:v>41674</c:v>
                </c:pt>
                <c:pt idx="463">
                  <c:v>41675</c:v>
                </c:pt>
                <c:pt idx="464">
                  <c:v>41676</c:v>
                </c:pt>
                <c:pt idx="465">
                  <c:v>41677</c:v>
                </c:pt>
                <c:pt idx="466">
                  <c:v>41680</c:v>
                </c:pt>
                <c:pt idx="467">
                  <c:v>41681</c:v>
                </c:pt>
                <c:pt idx="468">
                  <c:v>41682</c:v>
                </c:pt>
                <c:pt idx="469">
                  <c:v>41683</c:v>
                </c:pt>
                <c:pt idx="470">
                  <c:v>41684</c:v>
                </c:pt>
                <c:pt idx="471">
                  <c:v>41687</c:v>
                </c:pt>
                <c:pt idx="472">
                  <c:v>41688</c:v>
                </c:pt>
                <c:pt idx="473">
                  <c:v>41689</c:v>
                </c:pt>
                <c:pt idx="474">
                  <c:v>41690</c:v>
                </c:pt>
                <c:pt idx="475">
                  <c:v>41691</c:v>
                </c:pt>
                <c:pt idx="476">
                  <c:v>41694</c:v>
                </c:pt>
                <c:pt idx="477">
                  <c:v>41695</c:v>
                </c:pt>
                <c:pt idx="478">
                  <c:v>41696</c:v>
                </c:pt>
                <c:pt idx="479">
                  <c:v>41698</c:v>
                </c:pt>
                <c:pt idx="480">
                  <c:v>41701</c:v>
                </c:pt>
                <c:pt idx="481">
                  <c:v>41702</c:v>
                </c:pt>
                <c:pt idx="482">
                  <c:v>41703</c:v>
                </c:pt>
                <c:pt idx="483">
                  <c:v>41704</c:v>
                </c:pt>
                <c:pt idx="484">
                  <c:v>41705</c:v>
                </c:pt>
                <c:pt idx="485">
                  <c:v>41708</c:v>
                </c:pt>
                <c:pt idx="486">
                  <c:v>41709</c:v>
                </c:pt>
                <c:pt idx="487">
                  <c:v>41710</c:v>
                </c:pt>
                <c:pt idx="488">
                  <c:v>41711</c:v>
                </c:pt>
                <c:pt idx="489">
                  <c:v>41712</c:v>
                </c:pt>
                <c:pt idx="490">
                  <c:v>41716</c:v>
                </c:pt>
                <c:pt idx="491">
                  <c:v>41717</c:v>
                </c:pt>
                <c:pt idx="492">
                  <c:v>41718</c:v>
                </c:pt>
                <c:pt idx="493">
                  <c:v>41719</c:v>
                </c:pt>
                <c:pt idx="494">
                  <c:v>41720</c:v>
                </c:pt>
                <c:pt idx="495">
                  <c:v>41722</c:v>
                </c:pt>
                <c:pt idx="496">
                  <c:v>41723</c:v>
                </c:pt>
                <c:pt idx="497">
                  <c:v>41724</c:v>
                </c:pt>
                <c:pt idx="498">
                  <c:v>41725</c:v>
                </c:pt>
                <c:pt idx="499">
                  <c:v>41726</c:v>
                </c:pt>
                <c:pt idx="500">
                  <c:v>41729</c:v>
                </c:pt>
                <c:pt idx="501">
                  <c:v>41730</c:v>
                </c:pt>
                <c:pt idx="502">
                  <c:v>41731</c:v>
                </c:pt>
                <c:pt idx="503">
                  <c:v>41732</c:v>
                </c:pt>
                <c:pt idx="504">
                  <c:v>41733</c:v>
                </c:pt>
                <c:pt idx="505">
                  <c:v>41736</c:v>
                </c:pt>
                <c:pt idx="506">
                  <c:v>41738</c:v>
                </c:pt>
                <c:pt idx="507">
                  <c:v>41739</c:v>
                </c:pt>
                <c:pt idx="508">
                  <c:v>41740</c:v>
                </c:pt>
                <c:pt idx="509">
                  <c:v>41744</c:v>
                </c:pt>
                <c:pt idx="510">
                  <c:v>41745</c:v>
                </c:pt>
                <c:pt idx="511">
                  <c:v>41746</c:v>
                </c:pt>
                <c:pt idx="512">
                  <c:v>41750</c:v>
                </c:pt>
                <c:pt idx="513">
                  <c:v>41751</c:v>
                </c:pt>
                <c:pt idx="514">
                  <c:v>41752</c:v>
                </c:pt>
                <c:pt idx="515">
                  <c:v>41754</c:v>
                </c:pt>
                <c:pt idx="516">
                  <c:v>41757</c:v>
                </c:pt>
                <c:pt idx="517">
                  <c:v>41758</c:v>
                </c:pt>
                <c:pt idx="518">
                  <c:v>41759</c:v>
                </c:pt>
                <c:pt idx="519">
                  <c:v>41761</c:v>
                </c:pt>
                <c:pt idx="520">
                  <c:v>41764</c:v>
                </c:pt>
                <c:pt idx="521">
                  <c:v>41765</c:v>
                </c:pt>
                <c:pt idx="522">
                  <c:v>41766</c:v>
                </c:pt>
                <c:pt idx="523">
                  <c:v>41767</c:v>
                </c:pt>
                <c:pt idx="524">
                  <c:v>41768</c:v>
                </c:pt>
                <c:pt idx="525">
                  <c:v>41771</c:v>
                </c:pt>
                <c:pt idx="526">
                  <c:v>41772</c:v>
                </c:pt>
                <c:pt idx="527">
                  <c:v>41773</c:v>
                </c:pt>
                <c:pt idx="528">
                  <c:v>41774</c:v>
                </c:pt>
                <c:pt idx="529">
                  <c:v>41775</c:v>
                </c:pt>
                <c:pt idx="530">
                  <c:v>41778</c:v>
                </c:pt>
                <c:pt idx="531">
                  <c:v>41779</c:v>
                </c:pt>
                <c:pt idx="532">
                  <c:v>41780</c:v>
                </c:pt>
                <c:pt idx="533">
                  <c:v>41781</c:v>
                </c:pt>
                <c:pt idx="534">
                  <c:v>41782</c:v>
                </c:pt>
                <c:pt idx="535">
                  <c:v>41785</c:v>
                </c:pt>
                <c:pt idx="536">
                  <c:v>41786</c:v>
                </c:pt>
                <c:pt idx="537">
                  <c:v>41787</c:v>
                </c:pt>
                <c:pt idx="538">
                  <c:v>41788</c:v>
                </c:pt>
                <c:pt idx="539">
                  <c:v>41789</c:v>
                </c:pt>
                <c:pt idx="540">
                  <c:v>41792</c:v>
                </c:pt>
                <c:pt idx="541">
                  <c:v>41793</c:v>
                </c:pt>
                <c:pt idx="542">
                  <c:v>41794</c:v>
                </c:pt>
                <c:pt idx="543">
                  <c:v>41795</c:v>
                </c:pt>
                <c:pt idx="544">
                  <c:v>41796</c:v>
                </c:pt>
                <c:pt idx="545">
                  <c:v>41799</c:v>
                </c:pt>
                <c:pt idx="546">
                  <c:v>41800</c:v>
                </c:pt>
                <c:pt idx="547">
                  <c:v>41801</c:v>
                </c:pt>
                <c:pt idx="548">
                  <c:v>41802</c:v>
                </c:pt>
                <c:pt idx="549">
                  <c:v>41803</c:v>
                </c:pt>
                <c:pt idx="550">
                  <c:v>41806</c:v>
                </c:pt>
                <c:pt idx="551">
                  <c:v>41807</c:v>
                </c:pt>
                <c:pt idx="552">
                  <c:v>41808</c:v>
                </c:pt>
                <c:pt idx="553">
                  <c:v>41809</c:v>
                </c:pt>
                <c:pt idx="554">
                  <c:v>41810</c:v>
                </c:pt>
                <c:pt idx="555">
                  <c:v>41813</c:v>
                </c:pt>
                <c:pt idx="556">
                  <c:v>41814</c:v>
                </c:pt>
                <c:pt idx="557">
                  <c:v>41815</c:v>
                </c:pt>
                <c:pt idx="558">
                  <c:v>41816</c:v>
                </c:pt>
                <c:pt idx="559">
                  <c:v>41817</c:v>
                </c:pt>
                <c:pt idx="560">
                  <c:v>41820</c:v>
                </c:pt>
                <c:pt idx="561">
                  <c:v>41821</c:v>
                </c:pt>
                <c:pt idx="562">
                  <c:v>41822</c:v>
                </c:pt>
                <c:pt idx="563">
                  <c:v>41823</c:v>
                </c:pt>
                <c:pt idx="564">
                  <c:v>41824</c:v>
                </c:pt>
                <c:pt idx="565">
                  <c:v>41827</c:v>
                </c:pt>
                <c:pt idx="566">
                  <c:v>41828</c:v>
                </c:pt>
                <c:pt idx="567">
                  <c:v>41829</c:v>
                </c:pt>
                <c:pt idx="568">
                  <c:v>41830</c:v>
                </c:pt>
                <c:pt idx="569">
                  <c:v>41831</c:v>
                </c:pt>
                <c:pt idx="570">
                  <c:v>41834</c:v>
                </c:pt>
                <c:pt idx="571">
                  <c:v>41835</c:v>
                </c:pt>
                <c:pt idx="572">
                  <c:v>41836</c:v>
                </c:pt>
                <c:pt idx="573">
                  <c:v>41837</c:v>
                </c:pt>
                <c:pt idx="574">
                  <c:v>41838</c:v>
                </c:pt>
                <c:pt idx="575">
                  <c:v>41841</c:v>
                </c:pt>
                <c:pt idx="576">
                  <c:v>41842</c:v>
                </c:pt>
                <c:pt idx="577">
                  <c:v>41843</c:v>
                </c:pt>
                <c:pt idx="578">
                  <c:v>41844</c:v>
                </c:pt>
                <c:pt idx="579">
                  <c:v>41845</c:v>
                </c:pt>
                <c:pt idx="580">
                  <c:v>41848</c:v>
                </c:pt>
                <c:pt idx="581">
                  <c:v>41850</c:v>
                </c:pt>
                <c:pt idx="582">
                  <c:v>41851</c:v>
                </c:pt>
                <c:pt idx="583">
                  <c:v>41852</c:v>
                </c:pt>
                <c:pt idx="584">
                  <c:v>41855</c:v>
                </c:pt>
                <c:pt idx="585">
                  <c:v>41856</c:v>
                </c:pt>
                <c:pt idx="586">
                  <c:v>41857</c:v>
                </c:pt>
                <c:pt idx="587">
                  <c:v>41858</c:v>
                </c:pt>
                <c:pt idx="588">
                  <c:v>41859</c:v>
                </c:pt>
                <c:pt idx="589">
                  <c:v>41862</c:v>
                </c:pt>
                <c:pt idx="590">
                  <c:v>41863</c:v>
                </c:pt>
                <c:pt idx="591">
                  <c:v>41864</c:v>
                </c:pt>
                <c:pt idx="592">
                  <c:v>41865</c:v>
                </c:pt>
                <c:pt idx="593">
                  <c:v>41869</c:v>
                </c:pt>
                <c:pt idx="594">
                  <c:v>41870</c:v>
                </c:pt>
                <c:pt idx="595">
                  <c:v>41871</c:v>
                </c:pt>
                <c:pt idx="596">
                  <c:v>41872</c:v>
                </c:pt>
                <c:pt idx="597">
                  <c:v>41873</c:v>
                </c:pt>
                <c:pt idx="598">
                  <c:v>41876</c:v>
                </c:pt>
                <c:pt idx="599">
                  <c:v>41877</c:v>
                </c:pt>
                <c:pt idx="600">
                  <c:v>41878</c:v>
                </c:pt>
                <c:pt idx="601">
                  <c:v>41879</c:v>
                </c:pt>
                <c:pt idx="602">
                  <c:v>41883</c:v>
                </c:pt>
                <c:pt idx="603">
                  <c:v>41884</c:v>
                </c:pt>
                <c:pt idx="604">
                  <c:v>41885</c:v>
                </c:pt>
                <c:pt idx="605">
                  <c:v>41886</c:v>
                </c:pt>
                <c:pt idx="606">
                  <c:v>41887</c:v>
                </c:pt>
                <c:pt idx="607">
                  <c:v>41890</c:v>
                </c:pt>
                <c:pt idx="608">
                  <c:v>41891</c:v>
                </c:pt>
                <c:pt idx="609">
                  <c:v>41892</c:v>
                </c:pt>
                <c:pt idx="610">
                  <c:v>41893</c:v>
                </c:pt>
                <c:pt idx="611">
                  <c:v>41894</c:v>
                </c:pt>
                <c:pt idx="612">
                  <c:v>41897</c:v>
                </c:pt>
                <c:pt idx="613">
                  <c:v>41898</c:v>
                </c:pt>
                <c:pt idx="614">
                  <c:v>41899</c:v>
                </c:pt>
                <c:pt idx="615">
                  <c:v>41900</c:v>
                </c:pt>
                <c:pt idx="616">
                  <c:v>41901</c:v>
                </c:pt>
                <c:pt idx="617">
                  <c:v>41904</c:v>
                </c:pt>
                <c:pt idx="618">
                  <c:v>41905</c:v>
                </c:pt>
                <c:pt idx="619">
                  <c:v>41906</c:v>
                </c:pt>
                <c:pt idx="620">
                  <c:v>41907</c:v>
                </c:pt>
                <c:pt idx="621">
                  <c:v>41908</c:v>
                </c:pt>
                <c:pt idx="622">
                  <c:v>41911</c:v>
                </c:pt>
                <c:pt idx="623">
                  <c:v>41912</c:v>
                </c:pt>
                <c:pt idx="624">
                  <c:v>41913</c:v>
                </c:pt>
                <c:pt idx="625">
                  <c:v>41919</c:v>
                </c:pt>
                <c:pt idx="626">
                  <c:v>41920</c:v>
                </c:pt>
                <c:pt idx="627">
                  <c:v>41921</c:v>
                </c:pt>
                <c:pt idx="628">
                  <c:v>41922</c:v>
                </c:pt>
                <c:pt idx="629">
                  <c:v>41925</c:v>
                </c:pt>
                <c:pt idx="630">
                  <c:v>41926</c:v>
                </c:pt>
                <c:pt idx="631">
                  <c:v>41928</c:v>
                </c:pt>
                <c:pt idx="632">
                  <c:v>41929</c:v>
                </c:pt>
                <c:pt idx="633">
                  <c:v>41932</c:v>
                </c:pt>
                <c:pt idx="634">
                  <c:v>41933</c:v>
                </c:pt>
                <c:pt idx="635">
                  <c:v>41934</c:v>
                </c:pt>
                <c:pt idx="636">
                  <c:v>41935</c:v>
                </c:pt>
                <c:pt idx="637">
                  <c:v>41939</c:v>
                </c:pt>
                <c:pt idx="638">
                  <c:v>41940</c:v>
                </c:pt>
                <c:pt idx="639">
                  <c:v>41941</c:v>
                </c:pt>
                <c:pt idx="640">
                  <c:v>41942</c:v>
                </c:pt>
                <c:pt idx="641">
                  <c:v>41943</c:v>
                </c:pt>
                <c:pt idx="642">
                  <c:v>41946</c:v>
                </c:pt>
                <c:pt idx="643">
                  <c:v>41948</c:v>
                </c:pt>
                <c:pt idx="644">
                  <c:v>41950</c:v>
                </c:pt>
                <c:pt idx="645">
                  <c:v>41953</c:v>
                </c:pt>
                <c:pt idx="646">
                  <c:v>41954</c:v>
                </c:pt>
                <c:pt idx="647">
                  <c:v>41955</c:v>
                </c:pt>
                <c:pt idx="648">
                  <c:v>41956</c:v>
                </c:pt>
                <c:pt idx="649">
                  <c:v>41957</c:v>
                </c:pt>
                <c:pt idx="650">
                  <c:v>41960</c:v>
                </c:pt>
                <c:pt idx="651">
                  <c:v>41961</c:v>
                </c:pt>
                <c:pt idx="652">
                  <c:v>41962</c:v>
                </c:pt>
                <c:pt idx="653">
                  <c:v>41963</c:v>
                </c:pt>
                <c:pt idx="654">
                  <c:v>41964</c:v>
                </c:pt>
                <c:pt idx="655">
                  <c:v>41967</c:v>
                </c:pt>
                <c:pt idx="656">
                  <c:v>41968</c:v>
                </c:pt>
                <c:pt idx="657">
                  <c:v>41969</c:v>
                </c:pt>
                <c:pt idx="658">
                  <c:v>41970</c:v>
                </c:pt>
                <c:pt idx="659">
                  <c:v>41971</c:v>
                </c:pt>
                <c:pt idx="660">
                  <c:v>41974</c:v>
                </c:pt>
                <c:pt idx="661">
                  <c:v>41975</c:v>
                </c:pt>
                <c:pt idx="662">
                  <c:v>41976</c:v>
                </c:pt>
                <c:pt idx="663">
                  <c:v>41977</c:v>
                </c:pt>
                <c:pt idx="664">
                  <c:v>41978</c:v>
                </c:pt>
                <c:pt idx="665">
                  <c:v>41981</c:v>
                </c:pt>
                <c:pt idx="666">
                  <c:v>41982</c:v>
                </c:pt>
                <c:pt idx="667">
                  <c:v>41983</c:v>
                </c:pt>
                <c:pt idx="668">
                  <c:v>41984</c:v>
                </c:pt>
                <c:pt idx="669">
                  <c:v>41985</c:v>
                </c:pt>
                <c:pt idx="670">
                  <c:v>41988</c:v>
                </c:pt>
                <c:pt idx="671">
                  <c:v>41989</c:v>
                </c:pt>
                <c:pt idx="672">
                  <c:v>41990</c:v>
                </c:pt>
                <c:pt idx="673">
                  <c:v>41991</c:v>
                </c:pt>
                <c:pt idx="674">
                  <c:v>41992</c:v>
                </c:pt>
                <c:pt idx="675">
                  <c:v>41995</c:v>
                </c:pt>
                <c:pt idx="676">
                  <c:v>41996</c:v>
                </c:pt>
                <c:pt idx="677">
                  <c:v>41997</c:v>
                </c:pt>
                <c:pt idx="678">
                  <c:v>41999</c:v>
                </c:pt>
                <c:pt idx="679">
                  <c:v>42002</c:v>
                </c:pt>
                <c:pt idx="680">
                  <c:v>42003</c:v>
                </c:pt>
                <c:pt idx="681">
                  <c:v>42004</c:v>
                </c:pt>
                <c:pt idx="682">
                  <c:v>42005</c:v>
                </c:pt>
                <c:pt idx="683">
                  <c:v>42006</c:v>
                </c:pt>
                <c:pt idx="684">
                  <c:v>42009</c:v>
                </c:pt>
                <c:pt idx="685">
                  <c:v>42010</c:v>
                </c:pt>
                <c:pt idx="686">
                  <c:v>42011</c:v>
                </c:pt>
                <c:pt idx="687">
                  <c:v>42012</c:v>
                </c:pt>
                <c:pt idx="688">
                  <c:v>42013</c:v>
                </c:pt>
                <c:pt idx="689">
                  <c:v>42016</c:v>
                </c:pt>
                <c:pt idx="690">
                  <c:v>42017</c:v>
                </c:pt>
                <c:pt idx="691">
                  <c:v>42018</c:v>
                </c:pt>
                <c:pt idx="692">
                  <c:v>42019</c:v>
                </c:pt>
                <c:pt idx="693">
                  <c:v>42020</c:v>
                </c:pt>
                <c:pt idx="694">
                  <c:v>42023</c:v>
                </c:pt>
                <c:pt idx="695">
                  <c:v>42024</c:v>
                </c:pt>
                <c:pt idx="696">
                  <c:v>42025</c:v>
                </c:pt>
                <c:pt idx="697">
                  <c:v>42026</c:v>
                </c:pt>
                <c:pt idx="698">
                  <c:v>42027</c:v>
                </c:pt>
                <c:pt idx="699">
                  <c:v>42031</c:v>
                </c:pt>
                <c:pt idx="700">
                  <c:v>42032</c:v>
                </c:pt>
                <c:pt idx="701">
                  <c:v>42033</c:v>
                </c:pt>
                <c:pt idx="702">
                  <c:v>42034</c:v>
                </c:pt>
                <c:pt idx="703">
                  <c:v>42037</c:v>
                </c:pt>
                <c:pt idx="704">
                  <c:v>42038</c:v>
                </c:pt>
                <c:pt idx="705">
                  <c:v>42039</c:v>
                </c:pt>
                <c:pt idx="706">
                  <c:v>42040</c:v>
                </c:pt>
                <c:pt idx="707">
                  <c:v>42041</c:v>
                </c:pt>
                <c:pt idx="708">
                  <c:v>42044</c:v>
                </c:pt>
                <c:pt idx="709">
                  <c:v>42045</c:v>
                </c:pt>
                <c:pt idx="710">
                  <c:v>42046</c:v>
                </c:pt>
                <c:pt idx="711">
                  <c:v>42047</c:v>
                </c:pt>
                <c:pt idx="712">
                  <c:v>42048</c:v>
                </c:pt>
                <c:pt idx="713">
                  <c:v>42051</c:v>
                </c:pt>
                <c:pt idx="714">
                  <c:v>42053</c:v>
                </c:pt>
                <c:pt idx="715">
                  <c:v>42054</c:v>
                </c:pt>
                <c:pt idx="716">
                  <c:v>42055</c:v>
                </c:pt>
                <c:pt idx="717">
                  <c:v>42058</c:v>
                </c:pt>
                <c:pt idx="718">
                  <c:v>42059</c:v>
                </c:pt>
                <c:pt idx="719">
                  <c:v>42060</c:v>
                </c:pt>
                <c:pt idx="720">
                  <c:v>42061</c:v>
                </c:pt>
                <c:pt idx="721">
                  <c:v>42062</c:v>
                </c:pt>
                <c:pt idx="722">
                  <c:v>42063</c:v>
                </c:pt>
                <c:pt idx="723">
                  <c:v>42065</c:v>
                </c:pt>
                <c:pt idx="724">
                  <c:v>42066</c:v>
                </c:pt>
                <c:pt idx="725">
                  <c:v>42067</c:v>
                </c:pt>
                <c:pt idx="726">
                  <c:v>42068</c:v>
                </c:pt>
                <c:pt idx="727">
                  <c:v>42072</c:v>
                </c:pt>
                <c:pt idx="728">
                  <c:v>42073</c:v>
                </c:pt>
                <c:pt idx="729">
                  <c:v>42074</c:v>
                </c:pt>
                <c:pt idx="730">
                  <c:v>42075</c:v>
                </c:pt>
                <c:pt idx="731">
                  <c:v>42076</c:v>
                </c:pt>
                <c:pt idx="732">
                  <c:v>42079</c:v>
                </c:pt>
                <c:pt idx="733">
                  <c:v>42080</c:v>
                </c:pt>
                <c:pt idx="734">
                  <c:v>42081</c:v>
                </c:pt>
                <c:pt idx="735">
                  <c:v>42082</c:v>
                </c:pt>
                <c:pt idx="736">
                  <c:v>42083</c:v>
                </c:pt>
                <c:pt idx="737">
                  <c:v>42086</c:v>
                </c:pt>
                <c:pt idx="738">
                  <c:v>42087</c:v>
                </c:pt>
                <c:pt idx="739">
                  <c:v>42088</c:v>
                </c:pt>
                <c:pt idx="740">
                  <c:v>42089</c:v>
                </c:pt>
                <c:pt idx="741">
                  <c:v>42090</c:v>
                </c:pt>
                <c:pt idx="742">
                  <c:v>42093</c:v>
                </c:pt>
                <c:pt idx="743">
                  <c:v>42094</c:v>
                </c:pt>
                <c:pt idx="744">
                  <c:v>42095</c:v>
                </c:pt>
                <c:pt idx="745">
                  <c:v>42100</c:v>
                </c:pt>
                <c:pt idx="746">
                  <c:v>42101</c:v>
                </c:pt>
                <c:pt idx="747">
                  <c:v>42102</c:v>
                </c:pt>
                <c:pt idx="748">
                  <c:v>42103</c:v>
                </c:pt>
                <c:pt idx="749">
                  <c:v>42104</c:v>
                </c:pt>
                <c:pt idx="750">
                  <c:v>42107</c:v>
                </c:pt>
                <c:pt idx="751">
                  <c:v>42109</c:v>
                </c:pt>
                <c:pt idx="752">
                  <c:v>42110</c:v>
                </c:pt>
                <c:pt idx="753">
                  <c:v>42111</c:v>
                </c:pt>
                <c:pt idx="754">
                  <c:v>42114</c:v>
                </c:pt>
                <c:pt idx="755">
                  <c:v>42115</c:v>
                </c:pt>
                <c:pt idx="756">
                  <c:v>42116</c:v>
                </c:pt>
                <c:pt idx="757">
                  <c:v>42117</c:v>
                </c:pt>
                <c:pt idx="758">
                  <c:v>42118</c:v>
                </c:pt>
                <c:pt idx="759">
                  <c:v>42121</c:v>
                </c:pt>
                <c:pt idx="760">
                  <c:v>42122</c:v>
                </c:pt>
                <c:pt idx="761">
                  <c:v>42123</c:v>
                </c:pt>
                <c:pt idx="762">
                  <c:v>42124</c:v>
                </c:pt>
                <c:pt idx="763">
                  <c:v>42128</c:v>
                </c:pt>
                <c:pt idx="764">
                  <c:v>42129</c:v>
                </c:pt>
                <c:pt idx="765">
                  <c:v>42130</c:v>
                </c:pt>
                <c:pt idx="766">
                  <c:v>42131</c:v>
                </c:pt>
                <c:pt idx="767">
                  <c:v>42132</c:v>
                </c:pt>
                <c:pt idx="768">
                  <c:v>42135</c:v>
                </c:pt>
                <c:pt idx="769">
                  <c:v>42136</c:v>
                </c:pt>
                <c:pt idx="770">
                  <c:v>42137</c:v>
                </c:pt>
                <c:pt idx="771">
                  <c:v>42138</c:v>
                </c:pt>
                <c:pt idx="772">
                  <c:v>42139</c:v>
                </c:pt>
                <c:pt idx="773">
                  <c:v>42142</c:v>
                </c:pt>
                <c:pt idx="774">
                  <c:v>42143</c:v>
                </c:pt>
                <c:pt idx="775">
                  <c:v>42144</c:v>
                </c:pt>
                <c:pt idx="776">
                  <c:v>42145</c:v>
                </c:pt>
                <c:pt idx="777">
                  <c:v>42146</c:v>
                </c:pt>
                <c:pt idx="778">
                  <c:v>42149</c:v>
                </c:pt>
                <c:pt idx="779">
                  <c:v>42150</c:v>
                </c:pt>
                <c:pt idx="780">
                  <c:v>42151</c:v>
                </c:pt>
                <c:pt idx="781">
                  <c:v>42152</c:v>
                </c:pt>
                <c:pt idx="782">
                  <c:v>42153</c:v>
                </c:pt>
                <c:pt idx="783">
                  <c:v>42156</c:v>
                </c:pt>
                <c:pt idx="784">
                  <c:v>42157</c:v>
                </c:pt>
                <c:pt idx="785">
                  <c:v>42158</c:v>
                </c:pt>
                <c:pt idx="786">
                  <c:v>42159</c:v>
                </c:pt>
                <c:pt idx="787">
                  <c:v>42160</c:v>
                </c:pt>
                <c:pt idx="788">
                  <c:v>42163</c:v>
                </c:pt>
                <c:pt idx="789">
                  <c:v>42164</c:v>
                </c:pt>
                <c:pt idx="790">
                  <c:v>42165</c:v>
                </c:pt>
                <c:pt idx="791">
                  <c:v>42166</c:v>
                </c:pt>
                <c:pt idx="792">
                  <c:v>42167</c:v>
                </c:pt>
                <c:pt idx="793">
                  <c:v>42170</c:v>
                </c:pt>
                <c:pt idx="794">
                  <c:v>42171</c:v>
                </c:pt>
                <c:pt idx="795">
                  <c:v>42172</c:v>
                </c:pt>
                <c:pt idx="796">
                  <c:v>42173</c:v>
                </c:pt>
                <c:pt idx="797">
                  <c:v>42174</c:v>
                </c:pt>
                <c:pt idx="798">
                  <c:v>42177</c:v>
                </c:pt>
                <c:pt idx="799">
                  <c:v>42178</c:v>
                </c:pt>
                <c:pt idx="800">
                  <c:v>42179</c:v>
                </c:pt>
                <c:pt idx="801">
                  <c:v>42180</c:v>
                </c:pt>
                <c:pt idx="802">
                  <c:v>42181</c:v>
                </c:pt>
                <c:pt idx="803">
                  <c:v>42184</c:v>
                </c:pt>
                <c:pt idx="804">
                  <c:v>42185</c:v>
                </c:pt>
                <c:pt idx="805">
                  <c:v>42186</c:v>
                </c:pt>
                <c:pt idx="806">
                  <c:v>42187</c:v>
                </c:pt>
                <c:pt idx="807">
                  <c:v>42188</c:v>
                </c:pt>
                <c:pt idx="808">
                  <c:v>42191</c:v>
                </c:pt>
                <c:pt idx="809">
                  <c:v>42192</c:v>
                </c:pt>
                <c:pt idx="810">
                  <c:v>42193</c:v>
                </c:pt>
                <c:pt idx="811">
                  <c:v>42194</c:v>
                </c:pt>
                <c:pt idx="812">
                  <c:v>42195</c:v>
                </c:pt>
                <c:pt idx="813">
                  <c:v>42198</c:v>
                </c:pt>
                <c:pt idx="814">
                  <c:v>42199</c:v>
                </c:pt>
                <c:pt idx="815">
                  <c:v>42200</c:v>
                </c:pt>
                <c:pt idx="816">
                  <c:v>42201</c:v>
                </c:pt>
                <c:pt idx="817">
                  <c:v>42202</c:v>
                </c:pt>
                <c:pt idx="818">
                  <c:v>42205</c:v>
                </c:pt>
                <c:pt idx="819">
                  <c:v>42206</c:v>
                </c:pt>
                <c:pt idx="820">
                  <c:v>42207</c:v>
                </c:pt>
                <c:pt idx="821">
                  <c:v>42208</c:v>
                </c:pt>
                <c:pt idx="822">
                  <c:v>42209</c:v>
                </c:pt>
                <c:pt idx="823">
                  <c:v>42212</c:v>
                </c:pt>
                <c:pt idx="824">
                  <c:v>42213</c:v>
                </c:pt>
                <c:pt idx="825">
                  <c:v>42214</c:v>
                </c:pt>
                <c:pt idx="826">
                  <c:v>42215</c:v>
                </c:pt>
                <c:pt idx="827">
                  <c:v>42216</c:v>
                </c:pt>
                <c:pt idx="828">
                  <c:v>42219</c:v>
                </c:pt>
                <c:pt idx="829">
                  <c:v>42220</c:v>
                </c:pt>
                <c:pt idx="830">
                  <c:v>42221</c:v>
                </c:pt>
                <c:pt idx="831">
                  <c:v>42222</c:v>
                </c:pt>
                <c:pt idx="832">
                  <c:v>42223</c:v>
                </c:pt>
                <c:pt idx="833">
                  <c:v>42226</c:v>
                </c:pt>
                <c:pt idx="834">
                  <c:v>42227</c:v>
                </c:pt>
                <c:pt idx="835">
                  <c:v>42228</c:v>
                </c:pt>
                <c:pt idx="836">
                  <c:v>42229</c:v>
                </c:pt>
                <c:pt idx="837">
                  <c:v>42230</c:v>
                </c:pt>
                <c:pt idx="838">
                  <c:v>42233</c:v>
                </c:pt>
                <c:pt idx="839">
                  <c:v>42234</c:v>
                </c:pt>
                <c:pt idx="840">
                  <c:v>42235</c:v>
                </c:pt>
                <c:pt idx="841">
                  <c:v>42236</c:v>
                </c:pt>
                <c:pt idx="842">
                  <c:v>42237</c:v>
                </c:pt>
                <c:pt idx="843">
                  <c:v>42240</c:v>
                </c:pt>
                <c:pt idx="844">
                  <c:v>42241</c:v>
                </c:pt>
                <c:pt idx="845">
                  <c:v>42242</c:v>
                </c:pt>
                <c:pt idx="846">
                  <c:v>42243</c:v>
                </c:pt>
                <c:pt idx="847">
                  <c:v>42244</c:v>
                </c:pt>
                <c:pt idx="848">
                  <c:v>42247</c:v>
                </c:pt>
                <c:pt idx="849">
                  <c:v>42248</c:v>
                </c:pt>
                <c:pt idx="850">
                  <c:v>42249</c:v>
                </c:pt>
                <c:pt idx="851">
                  <c:v>42250</c:v>
                </c:pt>
                <c:pt idx="852">
                  <c:v>42251</c:v>
                </c:pt>
                <c:pt idx="853">
                  <c:v>42254</c:v>
                </c:pt>
                <c:pt idx="854">
                  <c:v>42255</c:v>
                </c:pt>
                <c:pt idx="855">
                  <c:v>42256</c:v>
                </c:pt>
                <c:pt idx="856">
                  <c:v>42257</c:v>
                </c:pt>
                <c:pt idx="857">
                  <c:v>42258</c:v>
                </c:pt>
                <c:pt idx="858">
                  <c:v>42261</c:v>
                </c:pt>
                <c:pt idx="859">
                  <c:v>42262</c:v>
                </c:pt>
                <c:pt idx="860">
                  <c:v>42263</c:v>
                </c:pt>
                <c:pt idx="861">
                  <c:v>42265</c:v>
                </c:pt>
                <c:pt idx="862">
                  <c:v>42268</c:v>
                </c:pt>
                <c:pt idx="863">
                  <c:v>42269</c:v>
                </c:pt>
                <c:pt idx="864">
                  <c:v>42270</c:v>
                </c:pt>
                <c:pt idx="865">
                  <c:v>42271</c:v>
                </c:pt>
                <c:pt idx="866">
                  <c:v>42275</c:v>
                </c:pt>
                <c:pt idx="867">
                  <c:v>42276</c:v>
                </c:pt>
                <c:pt idx="868">
                  <c:v>42277</c:v>
                </c:pt>
                <c:pt idx="869">
                  <c:v>42278</c:v>
                </c:pt>
                <c:pt idx="870">
                  <c:v>42282</c:v>
                </c:pt>
                <c:pt idx="871">
                  <c:v>42283</c:v>
                </c:pt>
                <c:pt idx="872">
                  <c:v>42284</c:v>
                </c:pt>
                <c:pt idx="873">
                  <c:v>42285</c:v>
                </c:pt>
                <c:pt idx="874">
                  <c:v>42286</c:v>
                </c:pt>
                <c:pt idx="875">
                  <c:v>42289</c:v>
                </c:pt>
                <c:pt idx="876">
                  <c:v>42290</c:v>
                </c:pt>
                <c:pt idx="877">
                  <c:v>42291</c:v>
                </c:pt>
                <c:pt idx="878">
                  <c:v>42292</c:v>
                </c:pt>
                <c:pt idx="879">
                  <c:v>42293</c:v>
                </c:pt>
                <c:pt idx="880">
                  <c:v>42296</c:v>
                </c:pt>
                <c:pt idx="881">
                  <c:v>42297</c:v>
                </c:pt>
                <c:pt idx="882">
                  <c:v>42298</c:v>
                </c:pt>
                <c:pt idx="883">
                  <c:v>42300</c:v>
                </c:pt>
                <c:pt idx="884">
                  <c:v>42303</c:v>
                </c:pt>
                <c:pt idx="885">
                  <c:v>42304</c:v>
                </c:pt>
                <c:pt idx="886">
                  <c:v>42305</c:v>
                </c:pt>
                <c:pt idx="887">
                  <c:v>42306</c:v>
                </c:pt>
                <c:pt idx="888">
                  <c:v>42307</c:v>
                </c:pt>
                <c:pt idx="889">
                  <c:v>42310</c:v>
                </c:pt>
                <c:pt idx="890">
                  <c:v>42311</c:v>
                </c:pt>
                <c:pt idx="891">
                  <c:v>42312</c:v>
                </c:pt>
                <c:pt idx="892">
                  <c:v>42313</c:v>
                </c:pt>
                <c:pt idx="893">
                  <c:v>42314</c:v>
                </c:pt>
                <c:pt idx="894">
                  <c:v>42317</c:v>
                </c:pt>
                <c:pt idx="895">
                  <c:v>42318</c:v>
                </c:pt>
                <c:pt idx="896">
                  <c:v>42319</c:v>
                </c:pt>
                <c:pt idx="897">
                  <c:v>42321</c:v>
                </c:pt>
                <c:pt idx="898">
                  <c:v>42324</c:v>
                </c:pt>
                <c:pt idx="899">
                  <c:v>42325</c:v>
                </c:pt>
                <c:pt idx="900">
                  <c:v>42326</c:v>
                </c:pt>
                <c:pt idx="901">
                  <c:v>42327</c:v>
                </c:pt>
                <c:pt idx="902">
                  <c:v>42328</c:v>
                </c:pt>
                <c:pt idx="903">
                  <c:v>42331</c:v>
                </c:pt>
                <c:pt idx="904">
                  <c:v>42332</c:v>
                </c:pt>
                <c:pt idx="905">
                  <c:v>42334</c:v>
                </c:pt>
                <c:pt idx="906">
                  <c:v>42335</c:v>
                </c:pt>
                <c:pt idx="907">
                  <c:v>42338</c:v>
                </c:pt>
                <c:pt idx="908">
                  <c:v>42339</c:v>
                </c:pt>
                <c:pt idx="909">
                  <c:v>42340</c:v>
                </c:pt>
                <c:pt idx="910">
                  <c:v>42341</c:v>
                </c:pt>
                <c:pt idx="911">
                  <c:v>42342</c:v>
                </c:pt>
                <c:pt idx="912">
                  <c:v>42345</c:v>
                </c:pt>
                <c:pt idx="913">
                  <c:v>42346</c:v>
                </c:pt>
                <c:pt idx="914">
                  <c:v>42347</c:v>
                </c:pt>
                <c:pt idx="915">
                  <c:v>42348</c:v>
                </c:pt>
                <c:pt idx="916">
                  <c:v>42349</c:v>
                </c:pt>
                <c:pt idx="917">
                  <c:v>42352</c:v>
                </c:pt>
                <c:pt idx="918">
                  <c:v>42353</c:v>
                </c:pt>
                <c:pt idx="919">
                  <c:v>42354</c:v>
                </c:pt>
                <c:pt idx="920">
                  <c:v>42355</c:v>
                </c:pt>
                <c:pt idx="921">
                  <c:v>42356</c:v>
                </c:pt>
                <c:pt idx="922">
                  <c:v>42359</c:v>
                </c:pt>
                <c:pt idx="923">
                  <c:v>42360</c:v>
                </c:pt>
                <c:pt idx="924">
                  <c:v>42361</c:v>
                </c:pt>
                <c:pt idx="925">
                  <c:v>42362</c:v>
                </c:pt>
                <c:pt idx="926">
                  <c:v>42366</c:v>
                </c:pt>
                <c:pt idx="927">
                  <c:v>42367</c:v>
                </c:pt>
                <c:pt idx="928">
                  <c:v>42368</c:v>
                </c:pt>
                <c:pt idx="929">
                  <c:v>42369</c:v>
                </c:pt>
                <c:pt idx="930">
                  <c:v>42005</c:v>
                </c:pt>
                <c:pt idx="931">
                  <c:v>42006</c:v>
                </c:pt>
                <c:pt idx="932">
                  <c:v>42009</c:v>
                </c:pt>
                <c:pt idx="933">
                  <c:v>42010</c:v>
                </c:pt>
                <c:pt idx="934">
                  <c:v>42011</c:v>
                </c:pt>
                <c:pt idx="935">
                  <c:v>42012</c:v>
                </c:pt>
                <c:pt idx="936">
                  <c:v>42013</c:v>
                </c:pt>
                <c:pt idx="937">
                  <c:v>42016</c:v>
                </c:pt>
                <c:pt idx="938">
                  <c:v>42017</c:v>
                </c:pt>
                <c:pt idx="939">
                  <c:v>42018</c:v>
                </c:pt>
                <c:pt idx="940">
                  <c:v>42019</c:v>
                </c:pt>
                <c:pt idx="941">
                  <c:v>42020</c:v>
                </c:pt>
                <c:pt idx="942">
                  <c:v>42023</c:v>
                </c:pt>
                <c:pt idx="943">
                  <c:v>42024</c:v>
                </c:pt>
                <c:pt idx="944">
                  <c:v>42025</c:v>
                </c:pt>
                <c:pt idx="945">
                  <c:v>42026</c:v>
                </c:pt>
                <c:pt idx="946">
                  <c:v>42027</c:v>
                </c:pt>
                <c:pt idx="947">
                  <c:v>42031</c:v>
                </c:pt>
                <c:pt idx="948">
                  <c:v>42032</c:v>
                </c:pt>
                <c:pt idx="949">
                  <c:v>42033</c:v>
                </c:pt>
                <c:pt idx="950">
                  <c:v>42034</c:v>
                </c:pt>
                <c:pt idx="951">
                  <c:v>42037</c:v>
                </c:pt>
                <c:pt idx="952">
                  <c:v>42038</c:v>
                </c:pt>
                <c:pt idx="953">
                  <c:v>42039</c:v>
                </c:pt>
                <c:pt idx="954">
                  <c:v>42040</c:v>
                </c:pt>
                <c:pt idx="955">
                  <c:v>42041</c:v>
                </c:pt>
                <c:pt idx="956">
                  <c:v>42044</c:v>
                </c:pt>
                <c:pt idx="957">
                  <c:v>42045</c:v>
                </c:pt>
                <c:pt idx="958">
                  <c:v>42046</c:v>
                </c:pt>
                <c:pt idx="959">
                  <c:v>42047</c:v>
                </c:pt>
                <c:pt idx="960">
                  <c:v>42048</c:v>
                </c:pt>
                <c:pt idx="961">
                  <c:v>42051</c:v>
                </c:pt>
                <c:pt idx="962">
                  <c:v>42053</c:v>
                </c:pt>
                <c:pt idx="963">
                  <c:v>42054</c:v>
                </c:pt>
                <c:pt idx="964">
                  <c:v>42055</c:v>
                </c:pt>
                <c:pt idx="965">
                  <c:v>42058</c:v>
                </c:pt>
                <c:pt idx="966">
                  <c:v>42059</c:v>
                </c:pt>
                <c:pt idx="967">
                  <c:v>42060</c:v>
                </c:pt>
                <c:pt idx="968">
                  <c:v>42061</c:v>
                </c:pt>
                <c:pt idx="969">
                  <c:v>42062</c:v>
                </c:pt>
                <c:pt idx="970">
                  <c:v>42063</c:v>
                </c:pt>
                <c:pt idx="971">
                  <c:v>42065</c:v>
                </c:pt>
                <c:pt idx="972">
                  <c:v>42066</c:v>
                </c:pt>
                <c:pt idx="973">
                  <c:v>42067</c:v>
                </c:pt>
                <c:pt idx="974">
                  <c:v>42068</c:v>
                </c:pt>
                <c:pt idx="975">
                  <c:v>42072</c:v>
                </c:pt>
                <c:pt idx="976">
                  <c:v>42073</c:v>
                </c:pt>
                <c:pt idx="977">
                  <c:v>42074</c:v>
                </c:pt>
                <c:pt idx="978">
                  <c:v>42075</c:v>
                </c:pt>
                <c:pt idx="979">
                  <c:v>42076</c:v>
                </c:pt>
                <c:pt idx="980">
                  <c:v>42079</c:v>
                </c:pt>
                <c:pt idx="981">
                  <c:v>42080</c:v>
                </c:pt>
                <c:pt idx="982">
                  <c:v>42081</c:v>
                </c:pt>
                <c:pt idx="983">
                  <c:v>42082</c:v>
                </c:pt>
                <c:pt idx="984">
                  <c:v>42083</c:v>
                </c:pt>
                <c:pt idx="985">
                  <c:v>42086</c:v>
                </c:pt>
                <c:pt idx="986">
                  <c:v>42087</c:v>
                </c:pt>
                <c:pt idx="987">
                  <c:v>42088</c:v>
                </c:pt>
                <c:pt idx="988">
                  <c:v>42089</c:v>
                </c:pt>
                <c:pt idx="989">
                  <c:v>42090</c:v>
                </c:pt>
                <c:pt idx="990">
                  <c:v>42093</c:v>
                </c:pt>
                <c:pt idx="991">
                  <c:v>42094</c:v>
                </c:pt>
                <c:pt idx="992">
                  <c:v>42095</c:v>
                </c:pt>
                <c:pt idx="993">
                  <c:v>42100</c:v>
                </c:pt>
                <c:pt idx="994">
                  <c:v>42101</c:v>
                </c:pt>
                <c:pt idx="995">
                  <c:v>42102</c:v>
                </c:pt>
                <c:pt idx="996">
                  <c:v>42103</c:v>
                </c:pt>
                <c:pt idx="997">
                  <c:v>42104</c:v>
                </c:pt>
                <c:pt idx="998">
                  <c:v>42107</c:v>
                </c:pt>
                <c:pt idx="999">
                  <c:v>42109</c:v>
                </c:pt>
                <c:pt idx="1000">
                  <c:v>42110</c:v>
                </c:pt>
                <c:pt idx="1001">
                  <c:v>42111</c:v>
                </c:pt>
                <c:pt idx="1002">
                  <c:v>42114</c:v>
                </c:pt>
                <c:pt idx="1003">
                  <c:v>42115</c:v>
                </c:pt>
                <c:pt idx="1004">
                  <c:v>42116</c:v>
                </c:pt>
                <c:pt idx="1005">
                  <c:v>42117</c:v>
                </c:pt>
                <c:pt idx="1006">
                  <c:v>42118</c:v>
                </c:pt>
                <c:pt idx="1007">
                  <c:v>42121</c:v>
                </c:pt>
                <c:pt idx="1008">
                  <c:v>42122</c:v>
                </c:pt>
                <c:pt idx="1009">
                  <c:v>42123</c:v>
                </c:pt>
                <c:pt idx="1010">
                  <c:v>42124</c:v>
                </c:pt>
                <c:pt idx="1011">
                  <c:v>42128</c:v>
                </c:pt>
                <c:pt idx="1012">
                  <c:v>42129</c:v>
                </c:pt>
                <c:pt idx="1013">
                  <c:v>42130</c:v>
                </c:pt>
                <c:pt idx="1014">
                  <c:v>42131</c:v>
                </c:pt>
                <c:pt idx="1015">
                  <c:v>42132</c:v>
                </c:pt>
                <c:pt idx="1016">
                  <c:v>42135</c:v>
                </c:pt>
                <c:pt idx="1017">
                  <c:v>42136</c:v>
                </c:pt>
                <c:pt idx="1018">
                  <c:v>42137</c:v>
                </c:pt>
                <c:pt idx="1019">
                  <c:v>42138</c:v>
                </c:pt>
                <c:pt idx="1020">
                  <c:v>42139</c:v>
                </c:pt>
                <c:pt idx="1021">
                  <c:v>42142</c:v>
                </c:pt>
                <c:pt idx="1022">
                  <c:v>42143</c:v>
                </c:pt>
                <c:pt idx="1023">
                  <c:v>42144</c:v>
                </c:pt>
                <c:pt idx="1024">
                  <c:v>42145</c:v>
                </c:pt>
                <c:pt idx="1025">
                  <c:v>42146</c:v>
                </c:pt>
                <c:pt idx="1026">
                  <c:v>42149</c:v>
                </c:pt>
                <c:pt idx="1027">
                  <c:v>42150</c:v>
                </c:pt>
                <c:pt idx="1028">
                  <c:v>42151</c:v>
                </c:pt>
                <c:pt idx="1029">
                  <c:v>42152</c:v>
                </c:pt>
                <c:pt idx="1030">
                  <c:v>42153</c:v>
                </c:pt>
                <c:pt idx="1031">
                  <c:v>42156</c:v>
                </c:pt>
                <c:pt idx="1032">
                  <c:v>42157</c:v>
                </c:pt>
                <c:pt idx="1033">
                  <c:v>42158</c:v>
                </c:pt>
                <c:pt idx="1034">
                  <c:v>42159</c:v>
                </c:pt>
                <c:pt idx="1035">
                  <c:v>42160</c:v>
                </c:pt>
                <c:pt idx="1036">
                  <c:v>42163</c:v>
                </c:pt>
                <c:pt idx="1037">
                  <c:v>42164</c:v>
                </c:pt>
                <c:pt idx="1038">
                  <c:v>42165</c:v>
                </c:pt>
                <c:pt idx="1039">
                  <c:v>42166</c:v>
                </c:pt>
                <c:pt idx="1040">
                  <c:v>42167</c:v>
                </c:pt>
                <c:pt idx="1041">
                  <c:v>42170</c:v>
                </c:pt>
                <c:pt idx="1042">
                  <c:v>42171</c:v>
                </c:pt>
                <c:pt idx="1043">
                  <c:v>42172</c:v>
                </c:pt>
                <c:pt idx="1044">
                  <c:v>42173</c:v>
                </c:pt>
                <c:pt idx="1045">
                  <c:v>42174</c:v>
                </c:pt>
                <c:pt idx="1046">
                  <c:v>42177</c:v>
                </c:pt>
                <c:pt idx="1047">
                  <c:v>42178</c:v>
                </c:pt>
                <c:pt idx="1048">
                  <c:v>42179</c:v>
                </c:pt>
                <c:pt idx="1049">
                  <c:v>42180</c:v>
                </c:pt>
                <c:pt idx="1050">
                  <c:v>42181</c:v>
                </c:pt>
                <c:pt idx="1051">
                  <c:v>42184</c:v>
                </c:pt>
                <c:pt idx="1052">
                  <c:v>42185</c:v>
                </c:pt>
                <c:pt idx="1053">
                  <c:v>42186</c:v>
                </c:pt>
                <c:pt idx="1054">
                  <c:v>42187</c:v>
                </c:pt>
                <c:pt idx="1055">
                  <c:v>42188</c:v>
                </c:pt>
                <c:pt idx="1056">
                  <c:v>42191</c:v>
                </c:pt>
                <c:pt idx="1057">
                  <c:v>42192</c:v>
                </c:pt>
                <c:pt idx="1058">
                  <c:v>42193</c:v>
                </c:pt>
                <c:pt idx="1059">
                  <c:v>42194</c:v>
                </c:pt>
                <c:pt idx="1060">
                  <c:v>42195</c:v>
                </c:pt>
                <c:pt idx="1061">
                  <c:v>42198</c:v>
                </c:pt>
                <c:pt idx="1062">
                  <c:v>42199</c:v>
                </c:pt>
                <c:pt idx="1063">
                  <c:v>42200</c:v>
                </c:pt>
                <c:pt idx="1064">
                  <c:v>42201</c:v>
                </c:pt>
                <c:pt idx="1065">
                  <c:v>42202</c:v>
                </c:pt>
                <c:pt idx="1066">
                  <c:v>42205</c:v>
                </c:pt>
                <c:pt idx="1067">
                  <c:v>42206</c:v>
                </c:pt>
                <c:pt idx="1068">
                  <c:v>42207</c:v>
                </c:pt>
                <c:pt idx="1069">
                  <c:v>42208</c:v>
                </c:pt>
                <c:pt idx="1070">
                  <c:v>42209</c:v>
                </c:pt>
                <c:pt idx="1071">
                  <c:v>42212</c:v>
                </c:pt>
                <c:pt idx="1072">
                  <c:v>42213</c:v>
                </c:pt>
                <c:pt idx="1073">
                  <c:v>42214</c:v>
                </c:pt>
                <c:pt idx="1074">
                  <c:v>42215</c:v>
                </c:pt>
                <c:pt idx="1075">
                  <c:v>42216</c:v>
                </c:pt>
                <c:pt idx="1076">
                  <c:v>42219</c:v>
                </c:pt>
                <c:pt idx="1077">
                  <c:v>42220</c:v>
                </c:pt>
                <c:pt idx="1078">
                  <c:v>42221</c:v>
                </c:pt>
                <c:pt idx="1079">
                  <c:v>42222</c:v>
                </c:pt>
                <c:pt idx="1080">
                  <c:v>42223</c:v>
                </c:pt>
                <c:pt idx="1081">
                  <c:v>42226</c:v>
                </c:pt>
                <c:pt idx="1082">
                  <c:v>42227</c:v>
                </c:pt>
                <c:pt idx="1083">
                  <c:v>42228</c:v>
                </c:pt>
                <c:pt idx="1084">
                  <c:v>42229</c:v>
                </c:pt>
                <c:pt idx="1085">
                  <c:v>42230</c:v>
                </c:pt>
                <c:pt idx="1086">
                  <c:v>42233</c:v>
                </c:pt>
                <c:pt idx="1087">
                  <c:v>42234</c:v>
                </c:pt>
                <c:pt idx="1088">
                  <c:v>42235</c:v>
                </c:pt>
                <c:pt idx="1089">
                  <c:v>42236</c:v>
                </c:pt>
                <c:pt idx="1090">
                  <c:v>42237</c:v>
                </c:pt>
                <c:pt idx="1091">
                  <c:v>42240</c:v>
                </c:pt>
                <c:pt idx="1092">
                  <c:v>42241</c:v>
                </c:pt>
                <c:pt idx="1093">
                  <c:v>42242</c:v>
                </c:pt>
                <c:pt idx="1094">
                  <c:v>42243</c:v>
                </c:pt>
                <c:pt idx="1095">
                  <c:v>42244</c:v>
                </c:pt>
                <c:pt idx="1096">
                  <c:v>42247</c:v>
                </c:pt>
                <c:pt idx="1097">
                  <c:v>42248</c:v>
                </c:pt>
                <c:pt idx="1098">
                  <c:v>42249</c:v>
                </c:pt>
                <c:pt idx="1099">
                  <c:v>42250</c:v>
                </c:pt>
                <c:pt idx="1100">
                  <c:v>42251</c:v>
                </c:pt>
                <c:pt idx="1101">
                  <c:v>42254</c:v>
                </c:pt>
                <c:pt idx="1102">
                  <c:v>42255</c:v>
                </c:pt>
                <c:pt idx="1103">
                  <c:v>42256</c:v>
                </c:pt>
                <c:pt idx="1104">
                  <c:v>42257</c:v>
                </c:pt>
                <c:pt idx="1105">
                  <c:v>42258</c:v>
                </c:pt>
                <c:pt idx="1106">
                  <c:v>42261</c:v>
                </c:pt>
                <c:pt idx="1107">
                  <c:v>42262</c:v>
                </c:pt>
                <c:pt idx="1108">
                  <c:v>42263</c:v>
                </c:pt>
                <c:pt idx="1109">
                  <c:v>42265</c:v>
                </c:pt>
                <c:pt idx="1110">
                  <c:v>42268</c:v>
                </c:pt>
                <c:pt idx="1111">
                  <c:v>42269</c:v>
                </c:pt>
                <c:pt idx="1112">
                  <c:v>42270</c:v>
                </c:pt>
                <c:pt idx="1113">
                  <c:v>42271</c:v>
                </c:pt>
                <c:pt idx="1114">
                  <c:v>42275</c:v>
                </c:pt>
                <c:pt idx="1115">
                  <c:v>42276</c:v>
                </c:pt>
                <c:pt idx="1116">
                  <c:v>42277</c:v>
                </c:pt>
                <c:pt idx="1117">
                  <c:v>42278</c:v>
                </c:pt>
                <c:pt idx="1118">
                  <c:v>42282</c:v>
                </c:pt>
                <c:pt idx="1119">
                  <c:v>42283</c:v>
                </c:pt>
                <c:pt idx="1120">
                  <c:v>42284</c:v>
                </c:pt>
                <c:pt idx="1121">
                  <c:v>42285</c:v>
                </c:pt>
                <c:pt idx="1122">
                  <c:v>42286</c:v>
                </c:pt>
                <c:pt idx="1123">
                  <c:v>42289</c:v>
                </c:pt>
                <c:pt idx="1124">
                  <c:v>42290</c:v>
                </c:pt>
                <c:pt idx="1125">
                  <c:v>42291</c:v>
                </c:pt>
                <c:pt idx="1126">
                  <c:v>42292</c:v>
                </c:pt>
                <c:pt idx="1127">
                  <c:v>42293</c:v>
                </c:pt>
                <c:pt idx="1128">
                  <c:v>42296</c:v>
                </c:pt>
                <c:pt idx="1129">
                  <c:v>42297</c:v>
                </c:pt>
                <c:pt idx="1130">
                  <c:v>42298</c:v>
                </c:pt>
                <c:pt idx="1131">
                  <c:v>42300</c:v>
                </c:pt>
                <c:pt idx="1132">
                  <c:v>42303</c:v>
                </c:pt>
                <c:pt idx="1133">
                  <c:v>42304</c:v>
                </c:pt>
                <c:pt idx="1134">
                  <c:v>42305</c:v>
                </c:pt>
                <c:pt idx="1135">
                  <c:v>42306</c:v>
                </c:pt>
                <c:pt idx="1136">
                  <c:v>42307</c:v>
                </c:pt>
                <c:pt idx="1137">
                  <c:v>42310</c:v>
                </c:pt>
                <c:pt idx="1138">
                  <c:v>42311</c:v>
                </c:pt>
                <c:pt idx="1139">
                  <c:v>42312</c:v>
                </c:pt>
                <c:pt idx="1140">
                  <c:v>42313</c:v>
                </c:pt>
                <c:pt idx="1141">
                  <c:v>42314</c:v>
                </c:pt>
                <c:pt idx="1142">
                  <c:v>42317</c:v>
                </c:pt>
                <c:pt idx="1143">
                  <c:v>42318</c:v>
                </c:pt>
                <c:pt idx="1144">
                  <c:v>42319</c:v>
                </c:pt>
                <c:pt idx="1145">
                  <c:v>42321</c:v>
                </c:pt>
                <c:pt idx="1146">
                  <c:v>42324</c:v>
                </c:pt>
                <c:pt idx="1147">
                  <c:v>42325</c:v>
                </c:pt>
                <c:pt idx="1148">
                  <c:v>42326</c:v>
                </c:pt>
                <c:pt idx="1149">
                  <c:v>42327</c:v>
                </c:pt>
                <c:pt idx="1150">
                  <c:v>42328</c:v>
                </c:pt>
                <c:pt idx="1151">
                  <c:v>42331</c:v>
                </c:pt>
                <c:pt idx="1152">
                  <c:v>42332</c:v>
                </c:pt>
                <c:pt idx="1153">
                  <c:v>42334</c:v>
                </c:pt>
                <c:pt idx="1154">
                  <c:v>42335</c:v>
                </c:pt>
                <c:pt idx="1155">
                  <c:v>42338</c:v>
                </c:pt>
                <c:pt idx="1156">
                  <c:v>42339</c:v>
                </c:pt>
                <c:pt idx="1157">
                  <c:v>42340</c:v>
                </c:pt>
                <c:pt idx="1158">
                  <c:v>42341</c:v>
                </c:pt>
                <c:pt idx="1159">
                  <c:v>42342</c:v>
                </c:pt>
                <c:pt idx="1160">
                  <c:v>42345</c:v>
                </c:pt>
                <c:pt idx="1161">
                  <c:v>42346</c:v>
                </c:pt>
                <c:pt idx="1162">
                  <c:v>42347</c:v>
                </c:pt>
                <c:pt idx="1163">
                  <c:v>42348</c:v>
                </c:pt>
                <c:pt idx="1164">
                  <c:v>42349</c:v>
                </c:pt>
                <c:pt idx="1165">
                  <c:v>42352</c:v>
                </c:pt>
                <c:pt idx="1166">
                  <c:v>42353</c:v>
                </c:pt>
                <c:pt idx="1167">
                  <c:v>42354</c:v>
                </c:pt>
                <c:pt idx="1168">
                  <c:v>42355</c:v>
                </c:pt>
                <c:pt idx="1169">
                  <c:v>42356</c:v>
                </c:pt>
                <c:pt idx="1170">
                  <c:v>42359</c:v>
                </c:pt>
                <c:pt idx="1171">
                  <c:v>42360</c:v>
                </c:pt>
                <c:pt idx="1172">
                  <c:v>42361</c:v>
                </c:pt>
                <c:pt idx="1173">
                  <c:v>42362</c:v>
                </c:pt>
                <c:pt idx="1174">
                  <c:v>42366</c:v>
                </c:pt>
                <c:pt idx="1175">
                  <c:v>42367</c:v>
                </c:pt>
                <c:pt idx="1176">
                  <c:v>42368</c:v>
                </c:pt>
                <c:pt idx="1177">
                  <c:v>42369</c:v>
                </c:pt>
                <c:pt idx="1178">
                  <c:v>42370</c:v>
                </c:pt>
                <c:pt idx="1179">
                  <c:v>42373</c:v>
                </c:pt>
                <c:pt idx="1180">
                  <c:v>42374</c:v>
                </c:pt>
                <c:pt idx="1181">
                  <c:v>42375</c:v>
                </c:pt>
                <c:pt idx="1182">
                  <c:v>42376</c:v>
                </c:pt>
                <c:pt idx="1183">
                  <c:v>42377</c:v>
                </c:pt>
                <c:pt idx="1184">
                  <c:v>42380</c:v>
                </c:pt>
                <c:pt idx="1185">
                  <c:v>42381</c:v>
                </c:pt>
                <c:pt idx="1186">
                  <c:v>42382</c:v>
                </c:pt>
                <c:pt idx="1187">
                  <c:v>42383</c:v>
                </c:pt>
                <c:pt idx="1188">
                  <c:v>42384</c:v>
                </c:pt>
                <c:pt idx="1189">
                  <c:v>42387</c:v>
                </c:pt>
                <c:pt idx="1190">
                  <c:v>42388</c:v>
                </c:pt>
                <c:pt idx="1191">
                  <c:v>42389</c:v>
                </c:pt>
                <c:pt idx="1192">
                  <c:v>42390</c:v>
                </c:pt>
                <c:pt idx="1193">
                  <c:v>42391</c:v>
                </c:pt>
                <c:pt idx="1194">
                  <c:v>42394</c:v>
                </c:pt>
                <c:pt idx="1195">
                  <c:v>42396</c:v>
                </c:pt>
                <c:pt idx="1196">
                  <c:v>42397</c:v>
                </c:pt>
                <c:pt idx="1197">
                  <c:v>42398</c:v>
                </c:pt>
                <c:pt idx="1198">
                  <c:v>42401</c:v>
                </c:pt>
                <c:pt idx="1199">
                  <c:v>42402</c:v>
                </c:pt>
                <c:pt idx="1200">
                  <c:v>42403</c:v>
                </c:pt>
                <c:pt idx="1201">
                  <c:v>42404</c:v>
                </c:pt>
                <c:pt idx="1202">
                  <c:v>42405</c:v>
                </c:pt>
                <c:pt idx="1203">
                  <c:v>42408</c:v>
                </c:pt>
                <c:pt idx="1204">
                  <c:v>42409</c:v>
                </c:pt>
                <c:pt idx="1205">
                  <c:v>42410</c:v>
                </c:pt>
                <c:pt idx="1206">
                  <c:v>42411</c:v>
                </c:pt>
                <c:pt idx="1207">
                  <c:v>42412</c:v>
                </c:pt>
                <c:pt idx="1208">
                  <c:v>42415</c:v>
                </c:pt>
                <c:pt idx="1209">
                  <c:v>42416</c:v>
                </c:pt>
                <c:pt idx="1210">
                  <c:v>42417</c:v>
                </c:pt>
                <c:pt idx="1211">
                  <c:v>42418</c:v>
                </c:pt>
                <c:pt idx="1212">
                  <c:v>42419</c:v>
                </c:pt>
                <c:pt idx="1213">
                  <c:v>42422</c:v>
                </c:pt>
                <c:pt idx="1214">
                  <c:v>42423</c:v>
                </c:pt>
                <c:pt idx="1215">
                  <c:v>42424</c:v>
                </c:pt>
                <c:pt idx="1216">
                  <c:v>42425</c:v>
                </c:pt>
                <c:pt idx="1217">
                  <c:v>42426</c:v>
                </c:pt>
                <c:pt idx="1218">
                  <c:v>42429</c:v>
                </c:pt>
                <c:pt idx="1219">
                  <c:v>42430</c:v>
                </c:pt>
                <c:pt idx="1220">
                  <c:v>42431</c:v>
                </c:pt>
                <c:pt idx="1221">
                  <c:v>42432</c:v>
                </c:pt>
                <c:pt idx="1222">
                  <c:v>42433</c:v>
                </c:pt>
                <c:pt idx="1223">
                  <c:v>42437</c:v>
                </c:pt>
                <c:pt idx="1224">
                  <c:v>42438</c:v>
                </c:pt>
                <c:pt idx="1225">
                  <c:v>42439</c:v>
                </c:pt>
                <c:pt idx="1226">
                  <c:v>42440</c:v>
                </c:pt>
                <c:pt idx="1227">
                  <c:v>42443</c:v>
                </c:pt>
                <c:pt idx="1228">
                  <c:v>42444</c:v>
                </c:pt>
                <c:pt idx="1229">
                  <c:v>42445</c:v>
                </c:pt>
                <c:pt idx="1230">
                  <c:v>42446</c:v>
                </c:pt>
                <c:pt idx="1231">
                  <c:v>42447</c:v>
                </c:pt>
                <c:pt idx="1232">
                  <c:v>42450</c:v>
                </c:pt>
                <c:pt idx="1233">
                  <c:v>42451</c:v>
                </c:pt>
                <c:pt idx="1234">
                  <c:v>42452</c:v>
                </c:pt>
                <c:pt idx="1235">
                  <c:v>42457</c:v>
                </c:pt>
                <c:pt idx="1236">
                  <c:v>42458</c:v>
                </c:pt>
                <c:pt idx="1237">
                  <c:v>42459</c:v>
                </c:pt>
                <c:pt idx="1238">
                  <c:v>42460</c:v>
                </c:pt>
                <c:pt idx="1239">
                  <c:v>42461</c:v>
                </c:pt>
                <c:pt idx="1240">
                  <c:v>42464</c:v>
                </c:pt>
                <c:pt idx="1241">
                  <c:v>42465</c:v>
                </c:pt>
                <c:pt idx="1242">
                  <c:v>42466</c:v>
                </c:pt>
                <c:pt idx="1243">
                  <c:v>42467</c:v>
                </c:pt>
                <c:pt idx="1244">
                  <c:v>42468</c:v>
                </c:pt>
                <c:pt idx="1245">
                  <c:v>42471</c:v>
                </c:pt>
                <c:pt idx="1246">
                  <c:v>42472</c:v>
                </c:pt>
                <c:pt idx="1247">
                  <c:v>42473</c:v>
                </c:pt>
                <c:pt idx="1248">
                  <c:v>42478</c:v>
                </c:pt>
                <c:pt idx="1249">
                  <c:v>42480</c:v>
                </c:pt>
                <c:pt idx="1250">
                  <c:v>42481</c:v>
                </c:pt>
                <c:pt idx="1251">
                  <c:v>42482</c:v>
                </c:pt>
                <c:pt idx="1252">
                  <c:v>42485</c:v>
                </c:pt>
                <c:pt idx="1253">
                  <c:v>42486</c:v>
                </c:pt>
                <c:pt idx="1254">
                  <c:v>42487</c:v>
                </c:pt>
                <c:pt idx="1255">
                  <c:v>42488</c:v>
                </c:pt>
                <c:pt idx="1256">
                  <c:v>42489</c:v>
                </c:pt>
                <c:pt idx="1257">
                  <c:v>42492</c:v>
                </c:pt>
                <c:pt idx="1258">
                  <c:v>42493</c:v>
                </c:pt>
                <c:pt idx="1259">
                  <c:v>42494</c:v>
                </c:pt>
                <c:pt idx="1260">
                  <c:v>42495</c:v>
                </c:pt>
                <c:pt idx="1261">
                  <c:v>42496</c:v>
                </c:pt>
                <c:pt idx="1262">
                  <c:v>42499</c:v>
                </c:pt>
                <c:pt idx="1263">
                  <c:v>42500</c:v>
                </c:pt>
                <c:pt idx="1264">
                  <c:v>42501</c:v>
                </c:pt>
                <c:pt idx="1265">
                  <c:v>42502</c:v>
                </c:pt>
                <c:pt idx="1266">
                  <c:v>42503</c:v>
                </c:pt>
                <c:pt idx="1267">
                  <c:v>42506</c:v>
                </c:pt>
                <c:pt idx="1268">
                  <c:v>42507</c:v>
                </c:pt>
                <c:pt idx="1269">
                  <c:v>42508</c:v>
                </c:pt>
                <c:pt idx="1270">
                  <c:v>42509</c:v>
                </c:pt>
                <c:pt idx="1271">
                  <c:v>42510</c:v>
                </c:pt>
                <c:pt idx="1272">
                  <c:v>42513</c:v>
                </c:pt>
                <c:pt idx="1273">
                  <c:v>42514</c:v>
                </c:pt>
                <c:pt idx="1274">
                  <c:v>42515</c:v>
                </c:pt>
                <c:pt idx="1275">
                  <c:v>42516</c:v>
                </c:pt>
                <c:pt idx="1276">
                  <c:v>42517</c:v>
                </c:pt>
                <c:pt idx="1277">
                  <c:v>42520</c:v>
                </c:pt>
                <c:pt idx="1278">
                  <c:v>42521</c:v>
                </c:pt>
                <c:pt idx="1279">
                  <c:v>42522</c:v>
                </c:pt>
                <c:pt idx="1280">
                  <c:v>42523</c:v>
                </c:pt>
                <c:pt idx="1281">
                  <c:v>42524</c:v>
                </c:pt>
                <c:pt idx="1282">
                  <c:v>42527</c:v>
                </c:pt>
                <c:pt idx="1283">
                  <c:v>42528</c:v>
                </c:pt>
                <c:pt idx="1284">
                  <c:v>42529</c:v>
                </c:pt>
                <c:pt idx="1285">
                  <c:v>42530</c:v>
                </c:pt>
                <c:pt idx="1286">
                  <c:v>42531</c:v>
                </c:pt>
                <c:pt idx="1287">
                  <c:v>42534</c:v>
                </c:pt>
                <c:pt idx="1288">
                  <c:v>42535</c:v>
                </c:pt>
                <c:pt idx="1289">
                  <c:v>42536</c:v>
                </c:pt>
                <c:pt idx="1290">
                  <c:v>42537</c:v>
                </c:pt>
                <c:pt idx="1291">
                  <c:v>42538</c:v>
                </c:pt>
                <c:pt idx="1292">
                  <c:v>42541</c:v>
                </c:pt>
                <c:pt idx="1293">
                  <c:v>42542</c:v>
                </c:pt>
                <c:pt idx="1294">
                  <c:v>42543</c:v>
                </c:pt>
                <c:pt idx="1295">
                  <c:v>42544</c:v>
                </c:pt>
                <c:pt idx="1296">
                  <c:v>42545</c:v>
                </c:pt>
                <c:pt idx="1297">
                  <c:v>42548</c:v>
                </c:pt>
                <c:pt idx="1298">
                  <c:v>42549</c:v>
                </c:pt>
                <c:pt idx="1299">
                  <c:v>42550</c:v>
                </c:pt>
                <c:pt idx="1300">
                  <c:v>42551</c:v>
                </c:pt>
                <c:pt idx="1301">
                  <c:v>42552</c:v>
                </c:pt>
                <c:pt idx="1302">
                  <c:v>42555</c:v>
                </c:pt>
                <c:pt idx="1303">
                  <c:v>42556</c:v>
                </c:pt>
                <c:pt idx="1304">
                  <c:v>42558</c:v>
                </c:pt>
                <c:pt idx="1305">
                  <c:v>42559</c:v>
                </c:pt>
                <c:pt idx="1306">
                  <c:v>42562</c:v>
                </c:pt>
                <c:pt idx="1307">
                  <c:v>42563</c:v>
                </c:pt>
                <c:pt idx="1308">
                  <c:v>42564</c:v>
                </c:pt>
                <c:pt idx="1309">
                  <c:v>42565</c:v>
                </c:pt>
                <c:pt idx="1310">
                  <c:v>42566</c:v>
                </c:pt>
                <c:pt idx="1311">
                  <c:v>42569</c:v>
                </c:pt>
                <c:pt idx="1312">
                  <c:v>42570</c:v>
                </c:pt>
                <c:pt idx="1313">
                  <c:v>42571</c:v>
                </c:pt>
                <c:pt idx="1314">
                  <c:v>42572</c:v>
                </c:pt>
                <c:pt idx="1315">
                  <c:v>42573</c:v>
                </c:pt>
                <c:pt idx="1316">
                  <c:v>42576</c:v>
                </c:pt>
                <c:pt idx="1317">
                  <c:v>42577</c:v>
                </c:pt>
                <c:pt idx="1318">
                  <c:v>42578</c:v>
                </c:pt>
                <c:pt idx="1319">
                  <c:v>42579</c:v>
                </c:pt>
                <c:pt idx="1320">
                  <c:v>42580</c:v>
                </c:pt>
                <c:pt idx="1321">
                  <c:v>42583</c:v>
                </c:pt>
                <c:pt idx="1322">
                  <c:v>42584</c:v>
                </c:pt>
                <c:pt idx="1323">
                  <c:v>42585</c:v>
                </c:pt>
                <c:pt idx="1324">
                  <c:v>42586</c:v>
                </c:pt>
                <c:pt idx="1325">
                  <c:v>42587</c:v>
                </c:pt>
                <c:pt idx="1326">
                  <c:v>42590</c:v>
                </c:pt>
                <c:pt idx="1327">
                  <c:v>42591</c:v>
                </c:pt>
                <c:pt idx="1328">
                  <c:v>42592</c:v>
                </c:pt>
                <c:pt idx="1329">
                  <c:v>42593</c:v>
                </c:pt>
                <c:pt idx="1330">
                  <c:v>42594</c:v>
                </c:pt>
                <c:pt idx="1331">
                  <c:v>42598</c:v>
                </c:pt>
                <c:pt idx="1332">
                  <c:v>42599</c:v>
                </c:pt>
                <c:pt idx="1333">
                  <c:v>42600</c:v>
                </c:pt>
                <c:pt idx="1334">
                  <c:v>42601</c:v>
                </c:pt>
                <c:pt idx="1335">
                  <c:v>42604</c:v>
                </c:pt>
                <c:pt idx="1336">
                  <c:v>42605</c:v>
                </c:pt>
                <c:pt idx="1337">
                  <c:v>42606</c:v>
                </c:pt>
                <c:pt idx="1338">
                  <c:v>42607</c:v>
                </c:pt>
                <c:pt idx="1339">
                  <c:v>42608</c:v>
                </c:pt>
                <c:pt idx="1340">
                  <c:v>42611</c:v>
                </c:pt>
                <c:pt idx="1341">
                  <c:v>42612</c:v>
                </c:pt>
                <c:pt idx="1342">
                  <c:v>42613</c:v>
                </c:pt>
                <c:pt idx="1343">
                  <c:v>42614</c:v>
                </c:pt>
                <c:pt idx="1344">
                  <c:v>42615</c:v>
                </c:pt>
                <c:pt idx="1345">
                  <c:v>42619</c:v>
                </c:pt>
                <c:pt idx="1346">
                  <c:v>42620</c:v>
                </c:pt>
                <c:pt idx="1347">
                  <c:v>42621</c:v>
                </c:pt>
                <c:pt idx="1348">
                  <c:v>42622</c:v>
                </c:pt>
                <c:pt idx="1349">
                  <c:v>42625</c:v>
                </c:pt>
                <c:pt idx="1350">
                  <c:v>42627</c:v>
                </c:pt>
                <c:pt idx="1351">
                  <c:v>42628</c:v>
                </c:pt>
                <c:pt idx="1352">
                  <c:v>42629</c:v>
                </c:pt>
                <c:pt idx="1353">
                  <c:v>42632</c:v>
                </c:pt>
                <c:pt idx="1354">
                  <c:v>42633</c:v>
                </c:pt>
                <c:pt idx="1355">
                  <c:v>42634</c:v>
                </c:pt>
                <c:pt idx="1356">
                  <c:v>42635</c:v>
                </c:pt>
                <c:pt idx="1357">
                  <c:v>42636</c:v>
                </c:pt>
                <c:pt idx="1358">
                  <c:v>42639</c:v>
                </c:pt>
                <c:pt idx="1359">
                  <c:v>42640</c:v>
                </c:pt>
                <c:pt idx="1360">
                  <c:v>42641</c:v>
                </c:pt>
                <c:pt idx="1361">
                  <c:v>42642</c:v>
                </c:pt>
                <c:pt idx="1362">
                  <c:v>42643</c:v>
                </c:pt>
                <c:pt idx="1363">
                  <c:v>42646</c:v>
                </c:pt>
                <c:pt idx="1364">
                  <c:v>42647</c:v>
                </c:pt>
                <c:pt idx="1365">
                  <c:v>42648</c:v>
                </c:pt>
                <c:pt idx="1366">
                  <c:v>42649</c:v>
                </c:pt>
                <c:pt idx="1367">
                  <c:v>42650</c:v>
                </c:pt>
                <c:pt idx="1368">
                  <c:v>42653</c:v>
                </c:pt>
                <c:pt idx="1369">
                  <c:v>42656</c:v>
                </c:pt>
                <c:pt idx="1370">
                  <c:v>42657</c:v>
                </c:pt>
                <c:pt idx="1371">
                  <c:v>42660</c:v>
                </c:pt>
                <c:pt idx="1372">
                  <c:v>42661</c:v>
                </c:pt>
                <c:pt idx="1373">
                  <c:v>42662</c:v>
                </c:pt>
                <c:pt idx="1374">
                  <c:v>42663</c:v>
                </c:pt>
                <c:pt idx="1375">
                  <c:v>42664</c:v>
                </c:pt>
                <c:pt idx="1376">
                  <c:v>42667</c:v>
                </c:pt>
                <c:pt idx="1377">
                  <c:v>42668</c:v>
                </c:pt>
                <c:pt idx="1378">
                  <c:v>42669</c:v>
                </c:pt>
                <c:pt idx="1379">
                  <c:v>42670</c:v>
                </c:pt>
                <c:pt idx="1380">
                  <c:v>42671</c:v>
                </c:pt>
                <c:pt idx="1381">
                  <c:v>42673</c:v>
                </c:pt>
                <c:pt idx="1382">
                  <c:v>42675</c:v>
                </c:pt>
                <c:pt idx="1383">
                  <c:v>42676</c:v>
                </c:pt>
                <c:pt idx="1384">
                  <c:v>42677</c:v>
                </c:pt>
                <c:pt idx="1385">
                  <c:v>42678</c:v>
                </c:pt>
                <c:pt idx="1386">
                  <c:v>42681</c:v>
                </c:pt>
                <c:pt idx="1387">
                  <c:v>42682</c:v>
                </c:pt>
                <c:pt idx="1388">
                  <c:v>42683</c:v>
                </c:pt>
                <c:pt idx="1389">
                  <c:v>42684</c:v>
                </c:pt>
                <c:pt idx="1390">
                  <c:v>42685</c:v>
                </c:pt>
                <c:pt idx="1391">
                  <c:v>42689</c:v>
                </c:pt>
                <c:pt idx="1392">
                  <c:v>42690</c:v>
                </c:pt>
                <c:pt idx="1393">
                  <c:v>42691</c:v>
                </c:pt>
                <c:pt idx="1394">
                  <c:v>42692</c:v>
                </c:pt>
                <c:pt idx="1395">
                  <c:v>42695</c:v>
                </c:pt>
                <c:pt idx="1396">
                  <c:v>42696</c:v>
                </c:pt>
                <c:pt idx="1397">
                  <c:v>42697</c:v>
                </c:pt>
                <c:pt idx="1398">
                  <c:v>42698</c:v>
                </c:pt>
                <c:pt idx="1399">
                  <c:v>42699</c:v>
                </c:pt>
                <c:pt idx="1400">
                  <c:v>42702</c:v>
                </c:pt>
                <c:pt idx="1401">
                  <c:v>42703</c:v>
                </c:pt>
                <c:pt idx="1402">
                  <c:v>42704</c:v>
                </c:pt>
                <c:pt idx="1403">
                  <c:v>42705</c:v>
                </c:pt>
                <c:pt idx="1404">
                  <c:v>42706</c:v>
                </c:pt>
                <c:pt idx="1405">
                  <c:v>42709</c:v>
                </c:pt>
                <c:pt idx="1406">
                  <c:v>42710</c:v>
                </c:pt>
                <c:pt idx="1407">
                  <c:v>42711</c:v>
                </c:pt>
                <c:pt idx="1408">
                  <c:v>42712</c:v>
                </c:pt>
                <c:pt idx="1409">
                  <c:v>42713</c:v>
                </c:pt>
                <c:pt idx="1410">
                  <c:v>42716</c:v>
                </c:pt>
                <c:pt idx="1411">
                  <c:v>42717</c:v>
                </c:pt>
                <c:pt idx="1412">
                  <c:v>42718</c:v>
                </c:pt>
                <c:pt idx="1413">
                  <c:v>42719</c:v>
                </c:pt>
                <c:pt idx="1414">
                  <c:v>42720</c:v>
                </c:pt>
                <c:pt idx="1415">
                  <c:v>42723</c:v>
                </c:pt>
                <c:pt idx="1416">
                  <c:v>42724</c:v>
                </c:pt>
                <c:pt idx="1417">
                  <c:v>42725</c:v>
                </c:pt>
                <c:pt idx="1418">
                  <c:v>42726</c:v>
                </c:pt>
                <c:pt idx="1419">
                  <c:v>42727</c:v>
                </c:pt>
                <c:pt idx="1420">
                  <c:v>42730</c:v>
                </c:pt>
                <c:pt idx="1421">
                  <c:v>42731</c:v>
                </c:pt>
                <c:pt idx="1422">
                  <c:v>42732</c:v>
                </c:pt>
                <c:pt idx="1423">
                  <c:v>42733</c:v>
                </c:pt>
                <c:pt idx="1424">
                  <c:v>42734</c:v>
                </c:pt>
                <c:pt idx="1425">
                  <c:v>42737</c:v>
                </c:pt>
                <c:pt idx="1426">
                  <c:v>42738</c:v>
                </c:pt>
                <c:pt idx="1427">
                  <c:v>42739</c:v>
                </c:pt>
                <c:pt idx="1428">
                  <c:v>42740</c:v>
                </c:pt>
                <c:pt idx="1429">
                  <c:v>42741</c:v>
                </c:pt>
                <c:pt idx="1430">
                  <c:v>42744</c:v>
                </c:pt>
                <c:pt idx="1431">
                  <c:v>42745</c:v>
                </c:pt>
                <c:pt idx="1432">
                  <c:v>42746</c:v>
                </c:pt>
                <c:pt idx="1433">
                  <c:v>42747</c:v>
                </c:pt>
                <c:pt idx="1434">
                  <c:v>42748</c:v>
                </c:pt>
                <c:pt idx="1435">
                  <c:v>42751</c:v>
                </c:pt>
                <c:pt idx="1436">
                  <c:v>42752</c:v>
                </c:pt>
                <c:pt idx="1437">
                  <c:v>42753</c:v>
                </c:pt>
                <c:pt idx="1438">
                  <c:v>42754</c:v>
                </c:pt>
                <c:pt idx="1439">
                  <c:v>42755</c:v>
                </c:pt>
                <c:pt idx="1440">
                  <c:v>42758</c:v>
                </c:pt>
                <c:pt idx="1441">
                  <c:v>42759</c:v>
                </c:pt>
                <c:pt idx="1442">
                  <c:v>42760</c:v>
                </c:pt>
                <c:pt idx="1443">
                  <c:v>42762</c:v>
                </c:pt>
                <c:pt idx="1444">
                  <c:v>42765</c:v>
                </c:pt>
                <c:pt idx="1445">
                  <c:v>42766</c:v>
                </c:pt>
                <c:pt idx="1446">
                  <c:v>42767</c:v>
                </c:pt>
                <c:pt idx="1447">
                  <c:v>42768</c:v>
                </c:pt>
                <c:pt idx="1448">
                  <c:v>42769</c:v>
                </c:pt>
                <c:pt idx="1449">
                  <c:v>42772</c:v>
                </c:pt>
                <c:pt idx="1450">
                  <c:v>42773</c:v>
                </c:pt>
                <c:pt idx="1451">
                  <c:v>42774</c:v>
                </c:pt>
                <c:pt idx="1452">
                  <c:v>42775</c:v>
                </c:pt>
                <c:pt idx="1453">
                  <c:v>42776</c:v>
                </c:pt>
                <c:pt idx="1454">
                  <c:v>42779</c:v>
                </c:pt>
                <c:pt idx="1455">
                  <c:v>42780</c:v>
                </c:pt>
                <c:pt idx="1456">
                  <c:v>42781</c:v>
                </c:pt>
                <c:pt idx="1457">
                  <c:v>42782</c:v>
                </c:pt>
                <c:pt idx="1458">
                  <c:v>42783</c:v>
                </c:pt>
                <c:pt idx="1459">
                  <c:v>42786</c:v>
                </c:pt>
                <c:pt idx="1460">
                  <c:v>42787</c:v>
                </c:pt>
                <c:pt idx="1461">
                  <c:v>42788</c:v>
                </c:pt>
                <c:pt idx="1462">
                  <c:v>42789</c:v>
                </c:pt>
                <c:pt idx="1463">
                  <c:v>42793</c:v>
                </c:pt>
                <c:pt idx="1464">
                  <c:v>42794</c:v>
                </c:pt>
                <c:pt idx="1465">
                  <c:v>42795</c:v>
                </c:pt>
                <c:pt idx="1466">
                  <c:v>42796</c:v>
                </c:pt>
                <c:pt idx="1467">
                  <c:v>42797</c:v>
                </c:pt>
                <c:pt idx="1468">
                  <c:v>42800</c:v>
                </c:pt>
                <c:pt idx="1469">
                  <c:v>42801</c:v>
                </c:pt>
                <c:pt idx="1470">
                  <c:v>42802</c:v>
                </c:pt>
                <c:pt idx="1471">
                  <c:v>42803</c:v>
                </c:pt>
                <c:pt idx="1472">
                  <c:v>42804</c:v>
                </c:pt>
                <c:pt idx="1473">
                  <c:v>42808</c:v>
                </c:pt>
                <c:pt idx="1474">
                  <c:v>42809</c:v>
                </c:pt>
                <c:pt idx="1475">
                  <c:v>42810</c:v>
                </c:pt>
                <c:pt idx="1476">
                  <c:v>42811</c:v>
                </c:pt>
                <c:pt idx="1477">
                  <c:v>42814</c:v>
                </c:pt>
                <c:pt idx="1478">
                  <c:v>42815</c:v>
                </c:pt>
                <c:pt idx="1479">
                  <c:v>42816</c:v>
                </c:pt>
                <c:pt idx="1480">
                  <c:v>42817</c:v>
                </c:pt>
                <c:pt idx="1481">
                  <c:v>42818</c:v>
                </c:pt>
                <c:pt idx="1482">
                  <c:v>42821</c:v>
                </c:pt>
                <c:pt idx="1483">
                  <c:v>42822</c:v>
                </c:pt>
                <c:pt idx="1484">
                  <c:v>42823</c:v>
                </c:pt>
                <c:pt idx="1485">
                  <c:v>42824</c:v>
                </c:pt>
                <c:pt idx="1486">
                  <c:v>42825</c:v>
                </c:pt>
                <c:pt idx="1487">
                  <c:v>42828</c:v>
                </c:pt>
                <c:pt idx="1488">
                  <c:v>42830</c:v>
                </c:pt>
                <c:pt idx="1489">
                  <c:v>42831</c:v>
                </c:pt>
                <c:pt idx="1490">
                  <c:v>42832</c:v>
                </c:pt>
                <c:pt idx="1491">
                  <c:v>42835</c:v>
                </c:pt>
                <c:pt idx="1492">
                  <c:v>42836</c:v>
                </c:pt>
                <c:pt idx="1493">
                  <c:v>42837</c:v>
                </c:pt>
                <c:pt idx="1494">
                  <c:v>42838</c:v>
                </c:pt>
                <c:pt idx="1495">
                  <c:v>42842</c:v>
                </c:pt>
                <c:pt idx="1496">
                  <c:v>42843</c:v>
                </c:pt>
                <c:pt idx="1497">
                  <c:v>42844</c:v>
                </c:pt>
                <c:pt idx="1498">
                  <c:v>42845</c:v>
                </c:pt>
                <c:pt idx="1499">
                  <c:v>42846</c:v>
                </c:pt>
                <c:pt idx="1500">
                  <c:v>42849</c:v>
                </c:pt>
                <c:pt idx="1501">
                  <c:v>42850</c:v>
                </c:pt>
                <c:pt idx="1502">
                  <c:v>42851</c:v>
                </c:pt>
                <c:pt idx="1503">
                  <c:v>42852</c:v>
                </c:pt>
                <c:pt idx="1504">
                  <c:v>42853</c:v>
                </c:pt>
                <c:pt idx="1505">
                  <c:v>42857</c:v>
                </c:pt>
                <c:pt idx="1506">
                  <c:v>42858</c:v>
                </c:pt>
                <c:pt idx="1507">
                  <c:v>42859</c:v>
                </c:pt>
                <c:pt idx="1508">
                  <c:v>42860</c:v>
                </c:pt>
                <c:pt idx="1509">
                  <c:v>42863</c:v>
                </c:pt>
                <c:pt idx="1510">
                  <c:v>42864</c:v>
                </c:pt>
                <c:pt idx="1511">
                  <c:v>42865</c:v>
                </c:pt>
                <c:pt idx="1512">
                  <c:v>42866</c:v>
                </c:pt>
                <c:pt idx="1513">
                  <c:v>42867</c:v>
                </c:pt>
                <c:pt idx="1514">
                  <c:v>42870</c:v>
                </c:pt>
                <c:pt idx="1515">
                  <c:v>42871</c:v>
                </c:pt>
                <c:pt idx="1516">
                  <c:v>42872</c:v>
                </c:pt>
                <c:pt idx="1517">
                  <c:v>42873</c:v>
                </c:pt>
                <c:pt idx="1518">
                  <c:v>42874</c:v>
                </c:pt>
                <c:pt idx="1519">
                  <c:v>42877</c:v>
                </c:pt>
                <c:pt idx="1520">
                  <c:v>42878</c:v>
                </c:pt>
                <c:pt idx="1521">
                  <c:v>42879</c:v>
                </c:pt>
                <c:pt idx="1522">
                  <c:v>42880</c:v>
                </c:pt>
                <c:pt idx="1523">
                  <c:v>42881</c:v>
                </c:pt>
                <c:pt idx="1524">
                  <c:v>42884</c:v>
                </c:pt>
                <c:pt idx="1525">
                  <c:v>42885</c:v>
                </c:pt>
                <c:pt idx="1526">
                  <c:v>42886</c:v>
                </c:pt>
                <c:pt idx="1527">
                  <c:v>42887</c:v>
                </c:pt>
                <c:pt idx="1528">
                  <c:v>42888</c:v>
                </c:pt>
                <c:pt idx="1529">
                  <c:v>42891</c:v>
                </c:pt>
                <c:pt idx="1530">
                  <c:v>42892</c:v>
                </c:pt>
                <c:pt idx="1531">
                  <c:v>42893</c:v>
                </c:pt>
                <c:pt idx="1532">
                  <c:v>42894</c:v>
                </c:pt>
                <c:pt idx="1533">
                  <c:v>42895</c:v>
                </c:pt>
                <c:pt idx="1534">
                  <c:v>42898</c:v>
                </c:pt>
                <c:pt idx="1535">
                  <c:v>42899</c:v>
                </c:pt>
                <c:pt idx="1536">
                  <c:v>42900</c:v>
                </c:pt>
                <c:pt idx="1537">
                  <c:v>42901</c:v>
                </c:pt>
                <c:pt idx="1538">
                  <c:v>42902</c:v>
                </c:pt>
                <c:pt idx="1539">
                  <c:v>42905</c:v>
                </c:pt>
                <c:pt idx="1540">
                  <c:v>42906</c:v>
                </c:pt>
                <c:pt idx="1541">
                  <c:v>42907</c:v>
                </c:pt>
                <c:pt idx="1542">
                  <c:v>42908</c:v>
                </c:pt>
                <c:pt idx="1543">
                  <c:v>42909</c:v>
                </c:pt>
                <c:pt idx="1544">
                  <c:v>42913</c:v>
                </c:pt>
                <c:pt idx="1545">
                  <c:v>42914</c:v>
                </c:pt>
                <c:pt idx="1546">
                  <c:v>42915</c:v>
                </c:pt>
                <c:pt idx="1547">
                  <c:v>42916</c:v>
                </c:pt>
                <c:pt idx="1548">
                  <c:v>42919</c:v>
                </c:pt>
                <c:pt idx="1549">
                  <c:v>42920</c:v>
                </c:pt>
                <c:pt idx="1550">
                  <c:v>42921</c:v>
                </c:pt>
                <c:pt idx="1551">
                  <c:v>42922</c:v>
                </c:pt>
                <c:pt idx="1552">
                  <c:v>42923</c:v>
                </c:pt>
                <c:pt idx="1553">
                  <c:v>42926</c:v>
                </c:pt>
                <c:pt idx="1554">
                  <c:v>42927</c:v>
                </c:pt>
                <c:pt idx="1555">
                  <c:v>42928</c:v>
                </c:pt>
                <c:pt idx="1556">
                  <c:v>42929</c:v>
                </c:pt>
                <c:pt idx="1557">
                  <c:v>42930</c:v>
                </c:pt>
                <c:pt idx="1558">
                  <c:v>42933</c:v>
                </c:pt>
                <c:pt idx="1559">
                  <c:v>42934</c:v>
                </c:pt>
                <c:pt idx="1560">
                  <c:v>42935</c:v>
                </c:pt>
                <c:pt idx="1561">
                  <c:v>42936</c:v>
                </c:pt>
                <c:pt idx="1562">
                  <c:v>42937</c:v>
                </c:pt>
                <c:pt idx="1563">
                  <c:v>42940</c:v>
                </c:pt>
                <c:pt idx="1564">
                  <c:v>42941</c:v>
                </c:pt>
                <c:pt idx="1565">
                  <c:v>42942</c:v>
                </c:pt>
                <c:pt idx="1566">
                  <c:v>42943</c:v>
                </c:pt>
                <c:pt idx="1567">
                  <c:v>42944</c:v>
                </c:pt>
                <c:pt idx="1568">
                  <c:v>42947</c:v>
                </c:pt>
                <c:pt idx="1569">
                  <c:v>42948</c:v>
                </c:pt>
                <c:pt idx="1570">
                  <c:v>42949</c:v>
                </c:pt>
                <c:pt idx="1571">
                  <c:v>42950</c:v>
                </c:pt>
                <c:pt idx="1572">
                  <c:v>42951</c:v>
                </c:pt>
                <c:pt idx="1573">
                  <c:v>42954</c:v>
                </c:pt>
                <c:pt idx="1574">
                  <c:v>42955</c:v>
                </c:pt>
                <c:pt idx="1575">
                  <c:v>42956</c:v>
                </c:pt>
                <c:pt idx="1576">
                  <c:v>42957</c:v>
                </c:pt>
                <c:pt idx="1577">
                  <c:v>42958</c:v>
                </c:pt>
                <c:pt idx="1578">
                  <c:v>42961</c:v>
                </c:pt>
                <c:pt idx="1579">
                  <c:v>42963</c:v>
                </c:pt>
                <c:pt idx="1580">
                  <c:v>42964</c:v>
                </c:pt>
                <c:pt idx="1581">
                  <c:v>42965</c:v>
                </c:pt>
                <c:pt idx="1582">
                  <c:v>42968</c:v>
                </c:pt>
                <c:pt idx="1583">
                  <c:v>42969</c:v>
                </c:pt>
                <c:pt idx="1584">
                  <c:v>42970</c:v>
                </c:pt>
                <c:pt idx="1585">
                  <c:v>42971</c:v>
                </c:pt>
                <c:pt idx="1586">
                  <c:v>42975</c:v>
                </c:pt>
                <c:pt idx="1587">
                  <c:v>42976</c:v>
                </c:pt>
                <c:pt idx="1588">
                  <c:v>42977</c:v>
                </c:pt>
                <c:pt idx="1589">
                  <c:v>42978</c:v>
                </c:pt>
                <c:pt idx="1590">
                  <c:v>42979</c:v>
                </c:pt>
                <c:pt idx="1591">
                  <c:v>42982</c:v>
                </c:pt>
                <c:pt idx="1592">
                  <c:v>42983</c:v>
                </c:pt>
                <c:pt idx="1593">
                  <c:v>42984</c:v>
                </c:pt>
                <c:pt idx="1594">
                  <c:v>42985</c:v>
                </c:pt>
                <c:pt idx="1595">
                  <c:v>42986</c:v>
                </c:pt>
                <c:pt idx="1596">
                  <c:v>42989</c:v>
                </c:pt>
                <c:pt idx="1597">
                  <c:v>42990</c:v>
                </c:pt>
                <c:pt idx="1598">
                  <c:v>42991</c:v>
                </c:pt>
                <c:pt idx="1599">
                  <c:v>42992</c:v>
                </c:pt>
                <c:pt idx="1600">
                  <c:v>42993</c:v>
                </c:pt>
                <c:pt idx="1601">
                  <c:v>42996</c:v>
                </c:pt>
                <c:pt idx="1602">
                  <c:v>42997</c:v>
                </c:pt>
                <c:pt idx="1603">
                  <c:v>42998</c:v>
                </c:pt>
                <c:pt idx="1604">
                  <c:v>42999</c:v>
                </c:pt>
                <c:pt idx="1605">
                  <c:v>43000</c:v>
                </c:pt>
                <c:pt idx="1606">
                  <c:v>43003</c:v>
                </c:pt>
                <c:pt idx="1607">
                  <c:v>43004</c:v>
                </c:pt>
                <c:pt idx="1608">
                  <c:v>43005</c:v>
                </c:pt>
                <c:pt idx="1609">
                  <c:v>43006</c:v>
                </c:pt>
                <c:pt idx="1610">
                  <c:v>43007</c:v>
                </c:pt>
                <c:pt idx="1611">
                  <c:v>43011</c:v>
                </c:pt>
                <c:pt idx="1612">
                  <c:v>43012</c:v>
                </c:pt>
                <c:pt idx="1613">
                  <c:v>43013</c:v>
                </c:pt>
                <c:pt idx="1614">
                  <c:v>43014</c:v>
                </c:pt>
                <c:pt idx="1615">
                  <c:v>43017</c:v>
                </c:pt>
                <c:pt idx="1616">
                  <c:v>43018</c:v>
                </c:pt>
                <c:pt idx="1617">
                  <c:v>43019</c:v>
                </c:pt>
                <c:pt idx="1618">
                  <c:v>43020</c:v>
                </c:pt>
                <c:pt idx="1619">
                  <c:v>43021</c:v>
                </c:pt>
                <c:pt idx="1620">
                  <c:v>43024</c:v>
                </c:pt>
                <c:pt idx="1621">
                  <c:v>43025</c:v>
                </c:pt>
                <c:pt idx="1622">
                  <c:v>43026</c:v>
                </c:pt>
                <c:pt idx="1623">
                  <c:v>43027</c:v>
                </c:pt>
                <c:pt idx="1624">
                  <c:v>43031</c:v>
                </c:pt>
                <c:pt idx="1625">
                  <c:v>43032</c:v>
                </c:pt>
                <c:pt idx="1626">
                  <c:v>43033</c:v>
                </c:pt>
                <c:pt idx="1627">
                  <c:v>43034</c:v>
                </c:pt>
                <c:pt idx="1628">
                  <c:v>43035</c:v>
                </c:pt>
                <c:pt idx="1629">
                  <c:v>43038</c:v>
                </c:pt>
                <c:pt idx="1630">
                  <c:v>43039</c:v>
                </c:pt>
                <c:pt idx="1631">
                  <c:v>43040</c:v>
                </c:pt>
                <c:pt idx="1632">
                  <c:v>43041</c:v>
                </c:pt>
                <c:pt idx="1633">
                  <c:v>43042</c:v>
                </c:pt>
                <c:pt idx="1634">
                  <c:v>43045</c:v>
                </c:pt>
                <c:pt idx="1635">
                  <c:v>43046</c:v>
                </c:pt>
                <c:pt idx="1636">
                  <c:v>43047</c:v>
                </c:pt>
                <c:pt idx="1637">
                  <c:v>43048</c:v>
                </c:pt>
                <c:pt idx="1638">
                  <c:v>43049</c:v>
                </c:pt>
                <c:pt idx="1639">
                  <c:v>43052</c:v>
                </c:pt>
                <c:pt idx="1640">
                  <c:v>43053</c:v>
                </c:pt>
                <c:pt idx="1641">
                  <c:v>43054</c:v>
                </c:pt>
                <c:pt idx="1642">
                  <c:v>43055</c:v>
                </c:pt>
                <c:pt idx="1643">
                  <c:v>43056</c:v>
                </c:pt>
                <c:pt idx="1644">
                  <c:v>43059</c:v>
                </c:pt>
                <c:pt idx="1645">
                  <c:v>43060</c:v>
                </c:pt>
                <c:pt idx="1646">
                  <c:v>43061</c:v>
                </c:pt>
                <c:pt idx="1647">
                  <c:v>43062</c:v>
                </c:pt>
                <c:pt idx="1648">
                  <c:v>43063</c:v>
                </c:pt>
                <c:pt idx="1649">
                  <c:v>43066</c:v>
                </c:pt>
                <c:pt idx="1650">
                  <c:v>43067</c:v>
                </c:pt>
                <c:pt idx="1651">
                  <c:v>43068</c:v>
                </c:pt>
                <c:pt idx="1652">
                  <c:v>43069</c:v>
                </c:pt>
                <c:pt idx="1653">
                  <c:v>43070</c:v>
                </c:pt>
                <c:pt idx="1654">
                  <c:v>43073</c:v>
                </c:pt>
                <c:pt idx="1655">
                  <c:v>43074</c:v>
                </c:pt>
                <c:pt idx="1656">
                  <c:v>43075</c:v>
                </c:pt>
                <c:pt idx="1657">
                  <c:v>43076</c:v>
                </c:pt>
                <c:pt idx="1658">
                  <c:v>43077</c:v>
                </c:pt>
                <c:pt idx="1659">
                  <c:v>43080</c:v>
                </c:pt>
                <c:pt idx="1660">
                  <c:v>43081</c:v>
                </c:pt>
                <c:pt idx="1661">
                  <c:v>43082</c:v>
                </c:pt>
                <c:pt idx="1662">
                  <c:v>43083</c:v>
                </c:pt>
                <c:pt idx="1663">
                  <c:v>43084</c:v>
                </c:pt>
                <c:pt idx="1664">
                  <c:v>43087</c:v>
                </c:pt>
                <c:pt idx="1665">
                  <c:v>43088</c:v>
                </c:pt>
                <c:pt idx="1666">
                  <c:v>43089</c:v>
                </c:pt>
                <c:pt idx="1667">
                  <c:v>43090</c:v>
                </c:pt>
                <c:pt idx="1668">
                  <c:v>43091</c:v>
                </c:pt>
                <c:pt idx="1669">
                  <c:v>43095</c:v>
                </c:pt>
                <c:pt idx="1670">
                  <c:v>43096</c:v>
                </c:pt>
                <c:pt idx="1671">
                  <c:v>43097</c:v>
                </c:pt>
                <c:pt idx="1672">
                  <c:v>43098</c:v>
                </c:pt>
                <c:pt idx="1673">
                  <c:v>43101</c:v>
                </c:pt>
                <c:pt idx="1674">
                  <c:v>43102</c:v>
                </c:pt>
                <c:pt idx="1675">
                  <c:v>43103</c:v>
                </c:pt>
                <c:pt idx="1676">
                  <c:v>43104</c:v>
                </c:pt>
                <c:pt idx="1677">
                  <c:v>43105</c:v>
                </c:pt>
                <c:pt idx="1678">
                  <c:v>43108</c:v>
                </c:pt>
                <c:pt idx="1679">
                  <c:v>43109</c:v>
                </c:pt>
                <c:pt idx="1680">
                  <c:v>43110</c:v>
                </c:pt>
                <c:pt idx="1681">
                  <c:v>43111</c:v>
                </c:pt>
                <c:pt idx="1682">
                  <c:v>43112</c:v>
                </c:pt>
                <c:pt idx="1683">
                  <c:v>43115</c:v>
                </c:pt>
                <c:pt idx="1684">
                  <c:v>43116</c:v>
                </c:pt>
                <c:pt idx="1685">
                  <c:v>43117</c:v>
                </c:pt>
                <c:pt idx="1686">
                  <c:v>43118</c:v>
                </c:pt>
                <c:pt idx="1687">
                  <c:v>43119</c:v>
                </c:pt>
                <c:pt idx="1688">
                  <c:v>43122</c:v>
                </c:pt>
                <c:pt idx="1689">
                  <c:v>43123</c:v>
                </c:pt>
                <c:pt idx="1690">
                  <c:v>43124</c:v>
                </c:pt>
                <c:pt idx="1691">
                  <c:v>43125</c:v>
                </c:pt>
                <c:pt idx="1692">
                  <c:v>43129</c:v>
                </c:pt>
                <c:pt idx="1693">
                  <c:v>43130</c:v>
                </c:pt>
                <c:pt idx="1694">
                  <c:v>43131</c:v>
                </c:pt>
                <c:pt idx="1695">
                  <c:v>43132</c:v>
                </c:pt>
                <c:pt idx="1696">
                  <c:v>43133</c:v>
                </c:pt>
                <c:pt idx="1697">
                  <c:v>43136</c:v>
                </c:pt>
                <c:pt idx="1698">
                  <c:v>43137</c:v>
                </c:pt>
                <c:pt idx="1699">
                  <c:v>43138</c:v>
                </c:pt>
                <c:pt idx="1700">
                  <c:v>43139</c:v>
                </c:pt>
                <c:pt idx="1701">
                  <c:v>43140</c:v>
                </c:pt>
                <c:pt idx="1702">
                  <c:v>43143</c:v>
                </c:pt>
                <c:pt idx="1703">
                  <c:v>43145</c:v>
                </c:pt>
                <c:pt idx="1704">
                  <c:v>43146</c:v>
                </c:pt>
                <c:pt idx="1705">
                  <c:v>43147</c:v>
                </c:pt>
                <c:pt idx="1706">
                  <c:v>43150</c:v>
                </c:pt>
                <c:pt idx="1707">
                  <c:v>43151</c:v>
                </c:pt>
                <c:pt idx="1708">
                  <c:v>43152</c:v>
                </c:pt>
                <c:pt idx="1709">
                  <c:v>43153</c:v>
                </c:pt>
                <c:pt idx="1710">
                  <c:v>43154</c:v>
                </c:pt>
                <c:pt idx="1711">
                  <c:v>43157</c:v>
                </c:pt>
                <c:pt idx="1712">
                  <c:v>43158</c:v>
                </c:pt>
                <c:pt idx="1713">
                  <c:v>43159</c:v>
                </c:pt>
                <c:pt idx="1714">
                  <c:v>43160</c:v>
                </c:pt>
                <c:pt idx="1715">
                  <c:v>43164</c:v>
                </c:pt>
                <c:pt idx="1716">
                  <c:v>43165</c:v>
                </c:pt>
                <c:pt idx="1717">
                  <c:v>43166</c:v>
                </c:pt>
                <c:pt idx="1718">
                  <c:v>43167</c:v>
                </c:pt>
                <c:pt idx="1719">
                  <c:v>43168</c:v>
                </c:pt>
                <c:pt idx="1720">
                  <c:v>43171</c:v>
                </c:pt>
                <c:pt idx="1721">
                  <c:v>43172</c:v>
                </c:pt>
                <c:pt idx="1722">
                  <c:v>43173</c:v>
                </c:pt>
                <c:pt idx="1723">
                  <c:v>43174</c:v>
                </c:pt>
                <c:pt idx="1724">
                  <c:v>43175</c:v>
                </c:pt>
                <c:pt idx="1725">
                  <c:v>43178</c:v>
                </c:pt>
                <c:pt idx="1726">
                  <c:v>43179</c:v>
                </c:pt>
                <c:pt idx="1727">
                  <c:v>43180</c:v>
                </c:pt>
                <c:pt idx="1728">
                  <c:v>43181</c:v>
                </c:pt>
                <c:pt idx="1729">
                  <c:v>43182</c:v>
                </c:pt>
                <c:pt idx="1730">
                  <c:v>43185</c:v>
                </c:pt>
                <c:pt idx="1731">
                  <c:v>43186</c:v>
                </c:pt>
                <c:pt idx="1732">
                  <c:v>43187</c:v>
                </c:pt>
                <c:pt idx="1733">
                  <c:v>43192</c:v>
                </c:pt>
                <c:pt idx="1734">
                  <c:v>43193</c:v>
                </c:pt>
                <c:pt idx="1735">
                  <c:v>43194</c:v>
                </c:pt>
                <c:pt idx="1736">
                  <c:v>43195</c:v>
                </c:pt>
                <c:pt idx="1737">
                  <c:v>43196</c:v>
                </c:pt>
                <c:pt idx="1738">
                  <c:v>43199</c:v>
                </c:pt>
                <c:pt idx="1739">
                  <c:v>43200</c:v>
                </c:pt>
                <c:pt idx="1740">
                  <c:v>43201</c:v>
                </c:pt>
                <c:pt idx="1741">
                  <c:v>43202</c:v>
                </c:pt>
                <c:pt idx="1742">
                  <c:v>43203</c:v>
                </c:pt>
                <c:pt idx="1743">
                  <c:v>43206</c:v>
                </c:pt>
                <c:pt idx="1744">
                  <c:v>43207</c:v>
                </c:pt>
                <c:pt idx="1745">
                  <c:v>43208</c:v>
                </c:pt>
                <c:pt idx="1746">
                  <c:v>43209</c:v>
                </c:pt>
                <c:pt idx="1747">
                  <c:v>43210</c:v>
                </c:pt>
                <c:pt idx="1748">
                  <c:v>43213</c:v>
                </c:pt>
                <c:pt idx="1749">
                  <c:v>43214</c:v>
                </c:pt>
                <c:pt idx="1750">
                  <c:v>43215</c:v>
                </c:pt>
                <c:pt idx="1751">
                  <c:v>43216</c:v>
                </c:pt>
                <c:pt idx="1752">
                  <c:v>43217</c:v>
                </c:pt>
                <c:pt idx="1753">
                  <c:v>43220</c:v>
                </c:pt>
                <c:pt idx="1754">
                  <c:v>43222</c:v>
                </c:pt>
                <c:pt idx="1755">
                  <c:v>43223</c:v>
                </c:pt>
                <c:pt idx="1756">
                  <c:v>43224</c:v>
                </c:pt>
                <c:pt idx="1757">
                  <c:v>43227</c:v>
                </c:pt>
                <c:pt idx="1758">
                  <c:v>43228</c:v>
                </c:pt>
                <c:pt idx="1759">
                  <c:v>43229</c:v>
                </c:pt>
                <c:pt idx="1760">
                  <c:v>43230</c:v>
                </c:pt>
                <c:pt idx="1761">
                  <c:v>43231</c:v>
                </c:pt>
                <c:pt idx="1762">
                  <c:v>43234</c:v>
                </c:pt>
                <c:pt idx="1763">
                  <c:v>43235</c:v>
                </c:pt>
                <c:pt idx="1764">
                  <c:v>43236</c:v>
                </c:pt>
                <c:pt idx="1765">
                  <c:v>43237</c:v>
                </c:pt>
                <c:pt idx="1766">
                  <c:v>43238</c:v>
                </c:pt>
                <c:pt idx="1767">
                  <c:v>43241</c:v>
                </c:pt>
                <c:pt idx="1768">
                  <c:v>43242</c:v>
                </c:pt>
                <c:pt idx="1769">
                  <c:v>43243</c:v>
                </c:pt>
                <c:pt idx="1770">
                  <c:v>43244</c:v>
                </c:pt>
                <c:pt idx="1771">
                  <c:v>43245</c:v>
                </c:pt>
                <c:pt idx="1772">
                  <c:v>43248</c:v>
                </c:pt>
                <c:pt idx="1773">
                  <c:v>43249</c:v>
                </c:pt>
                <c:pt idx="1774">
                  <c:v>43250</c:v>
                </c:pt>
                <c:pt idx="1775">
                  <c:v>43251</c:v>
                </c:pt>
                <c:pt idx="1776">
                  <c:v>43252</c:v>
                </c:pt>
                <c:pt idx="1777">
                  <c:v>43255</c:v>
                </c:pt>
                <c:pt idx="1778">
                  <c:v>43256</c:v>
                </c:pt>
                <c:pt idx="1779">
                  <c:v>43257</c:v>
                </c:pt>
                <c:pt idx="1780">
                  <c:v>43258</c:v>
                </c:pt>
                <c:pt idx="1781">
                  <c:v>43259</c:v>
                </c:pt>
                <c:pt idx="1782">
                  <c:v>43262</c:v>
                </c:pt>
                <c:pt idx="1783">
                  <c:v>43263</c:v>
                </c:pt>
                <c:pt idx="1784">
                  <c:v>43264</c:v>
                </c:pt>
                <c:pt idx="1785">
                  <c:v>43265</c:v>
                </c:pt>
                <c:pt idx="1786">
                  <c:v>43266</c:v>
                </c:pt>
                <c:pt idx="1787">
                  <c:v>43269</c:v>
                </c:pt>
                <c:pt idx="1788">
                  <c:v>43270</c:v>
                </c:pt>
                <c:pt idx="1789">
                  <c:v>43271</c:v>
                </c:pt>
                <c:pt idx="1790">
                  <c:v>43272</c:v>
                </c:pt>
                <c:pt idx="1791">
                  <c:v>43273</c:v>
                </c:pt>
                <c:pt idx="1792">
                  <c:v>43276</c:v>
                </c:pt>
                <c:pt idx="1793">
                  <c:v>43277</c:v>
                </c:pt>
                <c:pt idx="1794">
                  <c:v>43278</c:v>
                </c:pt>
                <c:pt idx="1795">
                  <c:v>43279</c:v>
                </c:pt>
                <c:pt idx="1796">
                  <c:v>43280</c:v>
                </c:pt>
                <c:pt idx="1797">
                  <c:v>43283</c:v>
                </c:pt>
                <c:pt idx="1798">
                  <c:v>43284</c:v>
                </c:pt>
                <c:pt idx="1799">
                  <c:v>43285</c:v>
                </c:pt>
                <c:pt idx="1800">
                  <c:v>43286</c:v>
                </c:pt>
                <c:pt idx="1801">
                  <c:v>43287</c:v>
                </c:pt>
                <c:pt idx="1802">
                  <c:v>43290</c:v>
                </c:pt>
                <c:pt idx="1803">
                  <c:v>43291</c:v>
                </c:pt>
                <c:pt idx="1804">
                  <c:v>43292</c:v>
                </c:pt>
                <c:pt idx="1805">
                  <c:v>43293</c:v>
                </c:pt>
                <c:pt idx="1806">
                  <c:v>43294</c:v>
                </c:pt>
                <c:pt idx="1807">
                  <c:v>43297</c:v>
                </c:pt>
                <c:pt idx="1808">
                  <c:v>43298</c:v>
                </c:pt>
                <c:pt idx="1809">
                  <c:v>43299</c:v>
                </c:pt>
                <c:pt idx="1810">
                  <c:v>43300</c:v>
                </c:pt>
                <c:pt idx="1811">
                  <c:v>43301</c:v>
                </c:pt>
                <c:pt idx="1812">
                  <c:v>43304</c:v>
                </c:pt>
                <c:pt idx="1813">
                  <c:v>43305</c:v>
                </c:pt>
                <c:pt idx="1814">
                  <c:v>43306</c:v>
                </c:pt>
                <c:pt idx="1815">
                  <c:v>43307</c:v>
                </c:pt>
                <c:pt idx="1816">
                  <c:v>43308</c:v>
                </c:pt>
                <c:pt idx="1817">
                  <c:v>43311</c:v>
                </c:pt>
                <c:pt idx="1818">
                  <c:v>43312</c:v>
                </c:pt>
                <c:pt idx="1819">
                  <c:v>43313</c:v>
                </c:pt>
                <c:pt idx="1820">
                  <c:v>43314</c:v>
                </c:pt>
                <c:pt idx="1821">
                  <c:v>43315</c:v>
                </c:pt>
                <c:pt idx="1822">
                  <c:v>43318</c:v>
                </c:pt>
                <c:pt idx="1823">
                  <c:v>43319</c:v>
                </c:pt>
                <c:pt idx="1824">
                  <c:v>43320</c:v>
                </c:pt>
                <c:pt idx="1825">
                  <c:v>43321</c:v>
                </c:pt>
                <c:pt idx="1826">
                  <c:v>43322</c:v>
                </c:pt>
                <c:pt idx="1827">
                  <c:v>43325</c:v>
                </c:pt>
                <c:pt idx="1828">
                  <c:v>43326</c:v>
                </c:pt>
                <c:pt idx="1829">
                  <c:v>43328</c:v>
                </c:pt>
                <c:pt idx="1830">
                  <c:v>43329</c:v>
                </c:pt>
                <c:pt idx="1831">
                  <c:v>43332</c:v>
                </c:pt>
                <c:pt idx="1832">
                  <c:v>43333</c:v>
                </c:pt>
                <c:pt idx="1833">
                  <c:v>43335</c:v>
                </c:pt>
                <c:pt idx="1834">
                  <c:v>43336</c:v>
                </c:pt>
                <c:pt idx="1835">
                  <c:v>43339</c:v>
                </c:pt>
                <c:pt idx="1836">
                  <c:v>43340</c:v>
                </c:pt>
                <c:pt idx="1837">
                  <c:v>43341</c:v>
                </c:pt>
                <c:pt idx="1838">
                  <c:v>43342</c:v>
                </c:pt>
                <c:pt idx="1839">
                  <c:v>43343</c:v>
                </c:pt>
                <c:pt idx="1840">
                  <c:v>43346</c:v>
                </c:pt>
                <c:pt idx="1841">
                  <c:v>43347</c:v>
                </c:pt>
                <c:pt idx="1842">
                  <c:v>43348</c:v>
                </c:pt>
                <c:pt idx="1843">
                  <c:v>43349</c:v>
                </c:pt>
                <c:pt idx="1844">
                  <c:v>43350</c:v>
                </c:pt>
                <c:pt idx="1845">
                  <c:v>43353</c:v>
                </c:pt>
                <c:pt idx="1846">
                  <c:v>43354</c:v>
                </c:pt>
                <c:pt idx="1847">
                  <c:v>43355</c:v>
                </c:pt>
                <c:pt idx="1848">
                  <c:v>43357</c:v>
                </c:pt>
                <c:pt idx="1849">
                  <c:v>43360</c:v>
                </c:pt>
                <c:pt idx="1850">
                  <c:v>43361</c:v>
                </c:pt>
                <c:pt idx="1851">
                  <c:v>43362</c:v>
                </c:pt>
                <c:pt idx="1852">
                  <c:v>43364</c:v>
                </c:pt>
                <c:pt idx="1853">
                  <c:v>43367</c:v>
                </c:pt>
                <c:pt idx="1854">
                  <c:v>43368</c:v>
                </c:pt>
                <c:pt idx="1855">
                  <c:v>43369</c:v>
                </c:pt>
                <c:pt idx="1856">
                  <c:v>43370</c:v>
                </c:pt>
                <c:pt idx="1857">
                  <c:v>43371</c:v>
                </c:pt>
                <c:pt idx="1858">
                  <c:v>43374</c:v>
                </c:pt>
                <c:pt idx="1859">
                  <c:v>43376</c:v>
                </c:pt>
                <c:pt idx="1860">
                  <c:v>43377</c:v>
                </c:pt>
                <c:pt idx="1861">
                  <c:v>43378</c:v>
                </c:pt>
                <c:pt idx="1862">
                  <c:v>43381</c:v>
                </c:pt>
                <c:pt idx="1863">
                  <c:v>43382</c:v>
                </c:pt>
                <c:pt idx="1864">
                  <c:v>43383</c:v>
                </c:pt>
                <c:pt idx="1865">
                  <c:v>43384</c:v>
                </c:pt>
                <c:pt idx="1866">
                  <c:v>43385</c:v>
                </c:pt>
                <c:pt idx="1867">
                  <c:v>43388</c:v>
                </c:pt>
                <c:pt idx="1868">
                  <c:v>43389</c:v>
                </c:pt>
                <c:pt idx="1869">
                  <c:v>43390</c:v>
                </c:pt>
                <c:pt idx="1870">
                  <c:v>43392</c:v>
                </c:pt>
                <c:pt idx="1871">
                  <c:v>43395</c:v>
                </c:pt>
                <c:pt idx="1872">
                  <c:v>43396</c:v>
                </c:pt>
                <c:pt idx="1873">
                  <c:v>43397</c:v>
                </c:pt>
                <c:pt idx="1874">
                  <c:v>43398</c:v>
                </c:pt>
                <c:pt idx="1875">
                  <c:v>43399</c:v>
                </c:pt>
                <c:pt idx="1876">
                  <c:v>43402</c:v>
                </c:pt>
                <c:pt idx="1877">
                  <c:v>43403</c:v>
                </c:pt>
                <c:pt idx="1878">
                  <c:v>43404</c:v>
                </c:pt>
                <c:pt idx="1879">
                  <c:v>43405</c:v>
                </c:pt>
                <c:pt idx="1880">
                  <c:v>43406</c:v>
                </c:pt>
                <c:pt idx="1881">
                  <c:v>43409</c:v>
                </c:pt>
                <c:pt idx="1882">
                  <c:v>43410</c:v>
                </c:pt>
                <c:pt idx="1883">
                  <c:v>43411</c:v>
                </c:pt>
                <c:pt idx="1884">
                  <c:v>43413</c:v>
                </c:pt>
                <c:pt idx="1885">
                  <c:v>43416</c:v>
                </c:pt>
                <c:pt idx="1886">
                  <c:v>43417</c:v>
                </c:pt>
                <c:pt idx="1887">
                  <c:v>43418</c:v>
                </c:pt>
                <c:pt idx="1888">
                  <c:v>43419</c:v>
                </c:pt>
                <c:pt idx="1889">
                  <c:v>43420</c:v>
                </c:pt>
                <c:pt idx="1890">
                  <c:v>43423</c:v>
                </c:pt>
                <c:pt idx="1891">
                  <c:v>43424</c:v>
                </c:pt>
                <c:pt idx="1892">
                  <c:v>43425</c:v>
                </c:pt>
                <c:pt idx="1893">
                  <c:v>43426</c:v>
                </c:pt>
                <c:pt idx="1894">
                  <c:v>43430</c:v>
                </c:pt>
                <c:pt idx="1895">
                  <c:v>43431</c:v>
                </c:pt>
                <c:pt idx="1896">
                  <c:v>43432</c:v>
                </c:pt>
                <c:pt idx="1897">
                  <c:v>43433</c:v>
                </c:pt>
                <c:pt idx="1898">
                  <c:v>43434</c:v>
                </c:pt>
                <c:pt idx="1899">
                  <c:v>43437</c:v>
                </c:pt>
                <c:pt idx="1900">
                  <c:v>43438</c:v>
                </c:pt>
                <c:pt idx="1901">
                  <c:v>43439</c:v>
                </c:pt>
                <c:pt idx="1902">
                  <c:v>43440</c:v>
                </c:pt>
                <c:pt idx="1903">
                  <c:v>43441</c:v>
                </c:pt>
                <c:pt idx="1904">
                  <c:v>43444</c:v>
                </c:pt>
                <c:pt idx="1905">
                  <c:v>43445</c:v>
                </c:pt>
                <c:pt idx="1906">
                  <c:v>43446</c:v>
                </c:pt>
                <c:pt idx="1907">
                  <c:v>43447</c:v>
                </c:pt>
                <c:pt idx="1908">
                  <c:v>43448</c:v>
                </c:pt>
                <c:pt idx="1909">
                  <c:v>43451</c:v>
                </c:pt>
                <c:pt idx="1910">
                  <c:v>43452</c:v>
                </c:pt>
                <c:pt idx="1911">
                  <c:v>43453</c:v>
                </c:pt>
                <c:pt idx="1912">
                  <c:v>43454</c:v>
                </c:pt>
                <c:pt idx="1913">
                  <c:v>43455</c:v>
                </c:pt>
                <c:pt idx="1914">
                  <c:v>43458</c:v>
                </c:pt>
                <c:pt idx="1915">
                  <c:v>43460</c:v>
                </c:pt>
                <c:pt idx="1916">
                  <c:v>43461</c:v>
                </c:pt>
                <c:pt idx="1917">
                  <c:v>43462</c:v>
                </c:pt>
                <c:pt idx="1918">
                  <c:v>43465</c:v>
                </c:pt>
                <c:pt idx="1919">
                  <c:v>43466</c:v>
                </c:pt>
                <c:pt idx="1920">
                  <c:v>43467</c:v>
                </c:pt>
                <c:pt idx="1921">
                  <c:v>43468</c:v>
                </c:pt>
                <c:pt idx="1922">
                  <c:v>43469</c:v>
                </c:pt>
                <c:pt idx="1923">
                  <c:v>43472</c:v>
                </c:pt>
                <c:pt idx="1924">
                  <c:v>43473</c:v>
                </c:pt>
                <c:pt idx="1925">
                  <c:v>43474</c:v>
                </c:pt>
                <c:pt idx="1926">
                  <c:v>43475</c:v>
                </c:pt>
                <c:pt idx="1927">
                  <c:v>43476</c:v>
                </c:pt>
                <c:pt idx="1928">
                  <c:v>43479</c:v>
                </c:pt>
                <c:pt idx="1929">
                  <c:v>43480</c:v>
                </c:pt>
                <c:pt idx="1930">
                  <c:v>43481</c:v>
                </c:pt>
                <c:pt idx="1931">
                  <c:v>43482</c:v>
                </c:pt>
                <c:pt idx="1932">
                  <c:v>43483</c:v>
                </c:pt>
                <c:pt idx="1933">
                  <c:v>43486</c:v>
                </c:pt>
                <c:pt idx="1934">
                  <c:v>43487</c:v>
                </c:pt>
                <c:pt idx="1935">
                  <c:v>43488</c:v>
                </c:pt>
                <c:pt idx="1936">
                  <c:v>43489</c:v>
                </c:pt>
                <c:pt idx="1937">
                  <c:v>43490</c:v>
                </c:pt>
                <c:pt idx="1938">
                  <c:v>43493</c:v>
                </c:pt>
                <c:pt idx="1939">
                  <c:v>43494</c:v>
                </c:pt>
                <c:pt idx="1940">
                  <c:v>43495</c:v>
                </c:pt>
                <c:pt idx="1941">
                  <c:v>43496</c:v>
                </c:pt>
                <c:pt idx="1942">
                  <c:v>43497</c:v>
                </c:pt>
                <c:pt idx="1943">
                  <c:v>43500</c:v>
                </c:pt>
                <c:pt idx="1944">
                  <c:v>43501</c:v>
                </c:pt>
                <c:pt idx="1945">
                  <c:v>43502</c:v>
                </c:pt>
                <c:pt idx="1946">
                  <c:v>43503</c:v>
                </c:pt>
                <c:pt idx="1947">
                  <c:v>43504</c:v>
                </c:pt>
                <c:pt idx="1948">
                  <c:v>43507</c:v>
                </c:pt>
                <c:pt idx="1949">
                  <c:v>43508</c:v>
                </c:pt>
                <c:pt idx="1950">
                  <c:v>43509</c:v>
                </c:pt>
                <c:pt idx="1951">
                  <c:v>43510</c:v>
                </c:pt>
                <c:pt idx="1952">
                  <c:v>43511</c:v>
                </c:pt>
                <c:pt idx="1953">
                  <c:v>43514</c:v>
                </c:pt>
                <c:pt idx="1954">
                  <c:v>43515</c:v>
                </c:pt>
                <c:pt idx="1955">
                  <c:v>43516</c:v>
                </c:pt>
                <c:pt idx="1956">
                  <c:v>43517</c:v>
                </c:pt>
                <c:pt idx="1957">
                  <c:v>43518</c:v>
                </c:pt>
                <c:pt idx="1958">
                  <c:v>43521</c:v>
                </c:pt>
                <c:pt idx="1959">
                  <c:v>43522</c:v>
                </c:pt>
                <c:pt idx="1960">
                  <c:v>43523</c:v>
                </c:pt>
                <c:pt idx="1961">
                  <c:v>43524</c:v>
                </c:pt>
                <c:pt idx="1962">
                  <c:v>43525</c:v>
                </c:pt>
                <c:pt idx="1963">
                  <c:v>43529</c:v>
                </c:pt>
                <c:pt idx="1964">
                  <c:v>43530</c:v>
                </c:pt>
                <c:pt idx="1965">
                  <c:v>43531</c:v>
                </c:pt>
                <c:pt idx="1966">
                  <c:v>43532</c:v>
                </c:pt>
                <c:pt idx="1967">
                  <c:v>43535</c:v>
                </c:pt>
                <c:pt idx="1968">
                  <c:v>43536</c:v>
                </c:pt>
                <c:pt idx="1969">
                  <c:v>43537</c:v>
                </c:pt>
                <c:pt idx="1970">
                  <c:v>43538</c:v>
                </c:pt>
                <c:pt idx="1971">
                  <c:v>43539</c:v>
                </c:pt>
                <c:pt idx="1972">
                  <c:v>43542</c:v>
                </c:pt>
                <c:pt idx="1973">
                  <c:v>43543</c:v>
                </c:pt>
                <c:pt idx="1974">
                  <c:v>43544</c:v>
                </c:pt>
                <c:pt idx="1975">
                  <c:v>43546</c:v>
                </c:pt>
                <c:pt idx="1976">
                  <c:v>43549</c:v>
                </c:pt>
                <c:pt idx="1977">
                  <c:v>43550</c:v>
                </c:pt>
                <c:pt idx="1978">
                  <c:v>43551</c:v>
                </c:pt>
                <c:pt idx="1979">
                  <c:v>43552</c:v>
                </c:pt>
                <c:pt idx="1980">
                  <c:v>43553</c:v>
                </c:pt>
                <c:pt idx="1981">
                  <c:v>43556</c:v>
                </c:pt>
                <c:pt idx="1982">
                  <c:v>43557</c:v>
                </c:pt>
                <c:pt idx="1983">
                  <c:v>43558</c:v>
                </c:pt>
                <c:pt idx="1984">
                  <c:v>43559</c:v>
                </c:pt>
                <c:pt idx="1985">
                  <c:v>43560</c:v>
                </c:pt>
                <c:pt idx="1986">
                  <c:v>43563</c:v>
                </c:pt>
                <c:pt idx="1987">
                  <c:v>43564</c:v>
                </c:pt>
                <c:pt idx="1988">
                  <c:v>43565</c:v>
                </c:pt>
                <c:pt idx="1989">
                  <c:v>43566</c:v>
                </c:pt>
                <c:pt idx="1990">
                  <c:v>43567</c:v>
                </c:pt>
                <c:pt idx="1991">
                  <c:v>43570</c:v>
                </c:pt>
                <c:pt idx="1992">
                  <c:v>43571</c:v>
                </c:pt>
                <c:pt idx="1993">
                  <c:v>43573</c:v>
                </c:pt>
                <c:pt idx="1994">
                  <c:v>43577</c:v>
                </c:pt>
                <c:pt idx="1995">
                  <c:v>43578</c:v>
                </c:pt>
                <c:pt idx="1996">
                  <c:v>43579</c:v>
                </c:pt>
                <c:pt idx="1997">
                  <c:v>43580</c:v>
                </c:pt>
                <c:pt idx="1998">
                  <c:v>43581</c:v>
                </c:pt>
                <c:pt idx="1999">
                  <c:v>43585</c:v>
                </c:pt>
                <c:pt idx="2000">
                  <c:v>43587</c:v>
                </c:pt>
                <c:pt idx="2001">
                  <c:v>43588</c:v>
                </c:pt>
                <c:pt idx="2002">
                  <c:v>43591</c:v>
                </c:pt>
                <c:pt idx="2003">
                  <c:v>43592</c:v>
                </c:pt>
                <c:pt idx="2004">
                  <c:v>43593</c:v>
                </c:pt>
                <c:pt idx="2005">
                  <c:v>43594</c:v>
                </c:pt>
                <c:pt idx="2006">
                  <c:v>43595</c:v>
                </c:pt>
                <c:pt idx="2007">
                  <c:v>43598</c:v>
                </c:pt>
                <c:pt idx="2008">
                  <c:v>43599</c:v>
                </c:pt>
                <c:pt idx="2009">
                  <c:v>43600</c:v>
                </c:pt>
                <c:pt idx="2010">
                  <c:v>43601</c:v>
                </c:pt>
                <c:pt idx="2011">
                  <c:v>43602</c:v>
                </c:pt>
                <c:pt idx="2012">
                  <c:v>43605</c:v>
                </c:pt>
                <c:pt idx="2013">
                  <c:v>43606</c:v>
                </c:pt>
                <c:pt idx="2014">
                  <c:v>43607</c:v>
                </c:pt>
                <c:pt idx="2015">
                  <c:v>43608</c:v>
                </c:pt>
                <c:pt idx="2016">
                  <c:v>43609</c:v>
                </c:pt>
                <c:pt idx="2017">
                  <c:v>43612</c:v>
                </c:pt>
                <c:pt idx="2018">
                  <c:v>43613</c:v>
                </c:pt>
                <c:pt idx="2019">
                  <c:v>43614</c:v>
                </c:pt>
                <c:pt idx="2020">
                  <c:v>43615</c:v>
                </c:pt>
                <c:pt idx="2021">
                  <c:v>43616</c:v>
                </c:pt>
                <c:pt idx="2022">
                  <c:v>43619</c:v>
                </c:pt>
                <c:pt idx="2023">
                  <c:v>43620</c:v>
                </c:pt>
                <c:pt idx="2024">
                  <c:v>43622</c:v>
                </c:pt>
                <c:pt idx="2025">
                  <c:v>43623</c:v>
                </c:pt>
                <c:pt idx="2026">
                  <c:v>43626</c:v>
                </c:pt>
                <c:pt idx="2027">
                  <c:v>43627</c:v>
                </c:pt>
                <c:pt idx="2028">
                  <c:v>43628</c:v>
                </c:pt>
                <c:pt idx="2029">
                  <c:v>43629</c:v>
                </c:pt>
                <c:pt idx="2030">
                  <c:v>43630</c:v>
                </c:pt>
                <c:pt idx="2031">
                  <c:v>43633</c:v>
                </c:pt>
                <c:pt idx="2032">
                  <c:v>43634</c:v>
                </c:pt>
                <c:pt idx="2033">
                  <c:v>43635</c:v>
                </c:pt>
                <c:pt idx="2034">
                  <c:v>43636</c:v>
                </c:pt>
                <c:pt idx="2035">
                  <c:v>43637</c:v>
                </c:pt>
                <c:pt idx="2036">
                  <c:v>43640</c:v>
                </c:pt>
                <c:pt idx="2037">
                  <c:v>43641</c:v>
                </c:pt>
                <c:pt idx="2038">
                  <c:v>43642</c:v>
                </c:pt>
                <c:pt idx="2039">
                  <c:v>43643</c:v>
                </c:pt>
                <c:pt idx="2040">
                  <c:v>43644</c:v>
                </c:pt>
                <c:pt idx="2041">
                  <c:v>43647</c:v>
                </c:pt>
                <c:pt idx="2042">
                  <c:v>43648</c:v>
                </c:pt>
                <c:pt idx="2043">
                  <c:v>43649</c:v>
                </c:pt>
                <c:pt idx="2044">
                  <c:v>43650</c:v>
                </c:pt>
                <c:pt idx="2045">
                  <c:v>43651</c:v>
                </c:pt>
                <c:pt idx="2046">
                  <c:v>43654</c:v>
                </c:pt>
                <c:pt idx="2047">
                  <c:v>43655</c:v>
                </c:pt>
                <c:pt idx="2048">
                  <c:v>43656</c:v>
                </c:pt>
                <c:pt idx="2049">
                  <c:v>43657</c:v>
                </c:pt>
                <c:pt idx="2050">
                  <c:v>43658</c:v>
                </c:pt>
                <c:pt idx="2051">
                  <c:v>43661</c:v>
                </c:pt>
                <c:pt idx="2052">
                  <c:v>43662</c:v>
                </c:pt>
                <c:pt idx="2053">
                  <c:v>43663</c:v>
                </c:pt>
                <c:pt idx="2054">
                  <c:v>43664</c:v>
                </c:pt>
                <c:pt idx="2055">
                  <c:v>43665</c:v>
                </c:pt>
                <c:pt idx="2056">
                  <c:v>43668</c:v>
                </c:pt>
                <c:pt idx="2057">
                  <c:v>43669</c:v>
                </c:pt>
                <c:pt idx="2058">
                  <c:v>43670</c:v>
                </c:pt>
                <c:pt idx="2059">
                  <c:v>43671</c:v>
                </c:pt>
                <c:pt idx="2060">
                  <c:v>43672</c:v>
                </c:pt>
                <c:pt idx="2061">
                  <c:v>43675</c:v>
                </c:pt>
                <c:pt idx="2062">
                  <c:v>43676</c:v>
                </c:pt>
                <c:pt idx="2063">
                  <c:v>43677</c:v>
                </c:pt>
                <c:pt idx="2064">
                  <c:v>43678</c:v>
                </c:pt>
                <c:pt idx="2065">
                  <c:v>43679</c:v>
                </c:pt>
                <c:pt idx="2066">
                  <c:v>43682</c:v>
                </c:pt>
                <c:pt idx="2067">
                  <c:v>43683</c:v>
                </c:pt>
                <c:pt idx="2068">
                  <c:v>43684</c:v>
                </c:pt>
                <c:pt idx="2069">
                  <c:v>43685</c:v>
                </c:pt>
                <c:pt idx="2070">
                  <c:v>43686</c:v>
                </c:pt>
                <c:pt idx="2071">
                  <c:v>43690</c:v>
                </c:pt>
                <c:pt idx="2072">
                  <c:v>43691</c:v>
                </c:pt>
                <c:pt idx="2073">
                  <c:v>43693</c:v>
                </c:pt>
                <c:pt idx="2074">
                  <c:v>43696</c:v>
                </c:pt>
                <c:pt idx="2075">
                  <c:v>43697</c:v>
                </c:pt>
                <c:pt idx="2076">
                  <c:v>43698</c:v>
                </c:pt>
                <c:pt idx="2077">
                  <c:v>43699</c:v>
                </c:pt>
                <c:pt idx="2078">
                  <c:v>43700</c:v>
                </c:pt>
                <c:pt idx="2079">
                  <c:v>43703</c:v>
                </c:pt>
                <c:pt idx="2080">
                  <c:v>43704</c:v>
                </c:pt>
                <c:pt idx="2081">
                  <c:v>43705</c:v>
                </c:pt>
                <c:pt idx="2082">
                  <c:v>43706</c:v>
                </c:pt>
                <c:pt idx="2083">
                  <c:v>43707</c:v>
                </c:pt>
                <c:pt idx="2084">
                  <c:v>43711</c:v>
                </c:pt>
                <c:pt idx="2085">
                  <c:v>43712</c:v>
                </c:pt>
                <c:pt idx="2086">
                  <c:v>43713</c:v>
                </c:pt>
                <c:pt idx="2087">
                  <c:v>43714</c:v>
                </c:pt>
                <c:pt idx="2088">
                  <c:v>43717</c:v>
                </c:pt>
                <c:pt idx="2089">
                  <c:v>43719</c:v>
                </c:pt>
                <c:pt idx="2090">
                  <c:v>43720</c:v>
                </c:pt>
                <c:pt idx="2091">
                  <c:v>43721</c:v>
                </c:pt>
                <c:pt idx="2092">
                  <c:v>43724</c:v>
                </c:pt>
                <c:pt idx="2093">
                  <c:v>43725</c:v>
                </c:pt>
                <c:pt idx="2094">
                  <c:v>43726</c:v>
                </c:pt>
                <c:pt idx="2095">
                  <c:v>43727</c:v>
                </c:pt>
                <c:pt idx="2096">
                  <c:v>43728</c:v>
                </c:pt>
                <c:pt idx="2097">
                  <c:v>43731</c:v>
                </c:pt>
                <c:pt idx="2098">
                  <c:v>43732</c:v>
                </c:pt>
                <c:pt idx="2099">
                  <c:v>43733</c:v>
                </c:pt>
                <c:pt idx="2100">
                  <c:v>43734</c:v>
                </c:pt>
                <c:pt idx="2101">
                  <c:v>43735</c:v>
                </c:pt>
                <c:pt idx="2102">
                  <c:v>43738</c:v>
                </c:pt>
                <c:pt idx="2103">
                  <c:v>43739</c:v>
                </c:pt>
                <c:pt idx="2104">
                  <c:v>43741</c:v>
                </c:pt>
                <c:pt idx="2105">
                  <c:v>43742</c:v>
                </c:pt>
                <c:pt idx="2106">
                  <c:v>43745</c:v>
                </c:pt>
                <c:pt idx="2107">
                  <c:v>43747</c:v>
                </c:pt>
                <c:pt idx="2108">
                  <c:v>43748</c:v>
                </c:pt>
                <c:pt idx="2109">
                  <c:v>43749</c:v>
                </c:pt>
                <c:pt idx="2110">
                  <c:v>43752</c:v>
                </c:pt>
                <c:pt idx="2111">
                  <c:v>43753</c:v>
                </c:pt>
                <c:pt idx="2112">
                  <c:v>43754</c:v>
                </c:pt>
                <c:pt idx="2113">
                  <c:v>43755</c:v>
                </c:pt>
                <c:pt idx="2114">
                  <c:v>43756</c:v>
                </c:pt>
                <c:pt idx="2115">
                  <c:v>43760</c:v>
                </c:pt>
                <c:pt idx="2116">
                  <c:v>43761</c:v>
                </c:pt>
                <c:pt idx="2117">
                  <c:v>43762</c:v>
                </c:pt>
                <c:pt idx="2118">
                  <c:v>43763</c:v>
                </c:pt>
                <c:pt idx="2119">
                  <c:v>43765</c:v>
                </c:pt>
                <c:pt idx="2120">
                  <c:v>43767</c:v>
                </c:pt>
                <c:pt idx="2121">
                  <c:v>43768</c:v>
                </c:pt>
                <c:pt idx="2122">
                  <c:v>43769</c:v>
                </c:pt>
                <c:pt idx="2123">
                  <c:v>43770</c:v>
                </c:pt>
                <c:pt idx="2124">
                  <c:v>43773</c:v>
                </c:pt>
                <c:pt idx="2125">
                  <c:v>43774</c:v>
                </c:pt>
                <c:pt idx="2126">
                  <c:v>43775</c:v>
                </c:pt>
                <c:pt idx="2127">
                  <c:v>43776</c:v>
                </c:pt>
                <c:pt idx="2128">
                  <c:v>43777</c:v>
                </c:pt>
                <c:pt idx="2129">
                  <c:v>43780</c:v>
                </c:pt>
                <c:pt idx="2130">
                  <c:v>43782</c:v>
                </c:pt>
                <c:pt idx="2131">
                  <c:v>43783</c:v>
                </c:pt>
                <c:pt idx="2132">
                  <c:v>43784</c:v>
                </c:pt>
                <c:pt idx="2133">
                  <c:v>43787</c:v>
                </c:pt>
                <c:pt idx="2134">
                  <c:v>43788</c:v>
                </c:pt>
                <c:pt idx="2135">
                  <c:v>43789</c:v>
                </c:pt>
                <c:pt idx="2136">
                  <c:v>43790</c:v>
                </c:pt>
                <c:pt idx="2137">
                  <c:v>43791</c:v>
                </c:pt>
                <c:pt idx="2138">
                  <c:v>43794</c:v>
                </c:pt>
                <c:pt idx="2139">
                  <c:v>43795</c:v>
                </c:pt>
                <c:pt idx="2140">
                  <c:v>43796</c:v>
                </c:pt>
                <c:pt idx="2141">
                  <c:v>43797</c:v>
                </c:pt>
                <c:pt idx="2142">
                  <c:v>43798</c:v>
                </c:pt>
                <c:pt idx="2143">
                  <c:v>43801</c:v>
                </c:pt>
                <c:pt idx="2144">
                  <c:v>43802</c:v>
                </c:pt>
                <c:pt idx="2145">
                  <c:v>43803</c:v>
                </c:pt>
                <c:pt idx="2146">
                  <c:v>43804</c:v>
                </c:pt>
                <c:pt idx="2147">
                  <c:v>43805</c:v>
                </c:pt>
                <c:pt idx="2148">
                  <c:v>43808</c:v>
                </c:pt>
                <c:pt idx="2149">
                  <c:v>43809</c:v>
                </c:pt>
                <c:pt idx="2150">
                  <c:v>43810</c:v>
                </c:pt>
                <c:pt idx="2151">
                  <c:v>43811</c:v>
                </c:pt>
                <c:pt idx="2152">
                  <c:v>43812</c:v>
                </c:pt>
                <c:pt idx="2153">
                  <c:v>43815</c:v>
                </c:pt>
                <c:pt idx="2154">
                  <c:v>43816</c:v>
                </c:pt>
                <c:pt idx="2155">
                  <c:v>43817</c:v>
                </c:pt>
                <c:pt idx="2156">
                  <c:v>43818</c:v>
                </c:pt>
                <c:pt idx="2157">
                  <c:v>43819</c:v>
                </c:pt>
                <c:pt idx="2158">
                  <c:v>43822</c:v>
                </c:pt>
                <c:pt idx="2159">
                  <c:v>43823</c:v>
                </c:pt>
                <c:pt idx="2160">
                  <c:v>43825</c:v>
                </c:pt>
                <c:pt idx="2161">
                  <c:v>43826</c:v>
                </c:pt>
                <c:pt idx="2162">
                  <c:v>43829</c:v>
                </c:pt>
                <c:pt idx="2163">
                  <c:v>43830</c:v>
                </c:pt>
                <c:pt idx="2164">
                  <c:v>43831</c:v>
                </c:pt>
                <c:pt idx="2165">
                  <c:v>43832</c:v>
                </c:pt>
                <c:pt idx="2166">
                  <c:v>43833</c:v>
                </c:pt>
                <c:pt idx="2167">
                  <c:v>43836</c:v>
                </c:pt>
                <c:pt idx="2168">
                  <c:v>43837</c:v>
                </c:pt>
                <c:pt idx="2169">
                  <c:v>43838</c:v>
                </c:pt>
                <c:pt idx="2170">
                  <c:v>43839</c:v>
                </c:pt>
                <c:pt idx="2171">
                  <c:v>43840</c:v>
                </c:pt>
                <c:pt idx="2172">
                  <c:v>43843</c:v>
                </c:pt>
                <c:pt idx="2173">
                  <c:v>43844</c:v>
                </c:pt>
                <c:pt idx="2174">
                  <c:v>43845</c:v>
                </c:pt>
                <c:pt idx="2175">
                  <c:v>43846</c:v>
                </c:pt>
                <c:pt idx="2176">
                  <c:v>43847</c:v>
                </c:pt>
                <c:pt idx="2177">
                  <c:v>43850</c:v>
                </c:pt>
                <c:pt idx="2178">
                  <c:v>43851</c:v>
                </c:pt>
                <c:pt idx="2179">
                  <c:v>43852</c:v>
                </c:pt>
                <c:pt idx="2180">
                  <c:v>43853</c:v>
                </c:pt>
                <c:pt idx="2181">
                  <c:v>43854</c:v>
                </c:pt>
                <c:pt idx="2182">
                  <c:v>43857</c:v>
                </c:pt>
                <c:pt idx="2183">
                  <c:v>43858</c:v>
                </c:pt>
                <c:pt idx="2184">
                  <c:v>43859</c:v>
                </c:pt>
                <c:pt idx="2185">
                  <c:v>43860</c:v>
                </c:pt>
                <c:pt idx="2186">
                  <c:v>43861</c:v>
                </c:pt>
                <c:pt idx="2187">
                  <c:v>43862</c:v>
                </c:pt>
                <c:pt idx="2188">
                  <c:v>43864</c:v>
                </c:pt>
                <c:pt idx="2189">
                  <c:v>43865</c:v>
                </c:pt>
                <c:pt idx="2190">
                  <c:v>43866</c:v>
                </c:pt>
                <c:pt idx="2191">
                  <c:v>43867</c:v>
                </c:pt>
                <c:pt idx="2192">
                  <c:v>43868</c:v>
                </c:pt>
                <c:pt idx="2193">
                  <c:v>43871</c:v>
                </c:pt>
                <c:pt idx="2194">
                  <c:v>43872</c:v>
                </c:pt>
                <c:pt idx="2195">
                  <c:v>43873</c:v>
                </c:pt>
                <c:pt idx="2196">
                  <c:v>43874</c:v>
                </c:pt>
                <c:pt idx="2197">
                  <c:v>43875</c:v>
                </c:pt>
                <c:pt idx="2198">
                  <c:v>43878</c:v>
                </c:pt>
                <c:pt idx="2199">
                  <c:v>43879</c:v>
                </c:pt>
                <c:pt idx="2200">
                  <c:v>43880</c:v>
                </c:pt>
                <c:pt idx="2201">
                  <c:v>43881</c:v>
                </c:pt>
                <c:pt idx="2202">
                  <c:v>43885</c:v>
                </c:pt>
                <c:pt idx="2203">
                  <c:v>43886</c:v>
                </c:pt>
                <c:pt idx="2204">
                  <c:v>43887</c:v>
                </c:pt>
                <c:pt idx="2205">
                  <c:v>43888</c:v>
                </c:pt>
                <c:pt idx="2206">
                  <c:v>43889</c:v>
                </c:pt>
                <c:pt idx="2207">
                  <c:v>43892</c:v>
                </c:pt>
                <c:pt idx="2208">
                  <c:v>43893</c:v>
                </c:pt>
                <c:pt idx="2209">
                  <c:v>43894</c:v>
                </c:pt>
                <c:pt idx="2210">
                  <c:v>43895</c:v>
                </c:pt>
                <c:pt idx="2211">
                  <c:v>43896</c:v>
                </c:pt>
                <c:pt idx="2212">
                  <c:v>43899</c:v>
                </c:pt>
                <c:pt idx="2213">
                  <c:v>43901</c:v>
                </c:pt>
                <c:pt idx="2214">
                  <c:v>43902</c:v>
                </c:pt>
                <c:pt idx="2215">
                  <c:v>43903</c:v>
                </c:pt>
                <c:pt idx="2216">
                  <c:v>43906</c:v>
                </c:pt>
                <c:pt idx="2217">
                  <c:v>43907</c:v>
                </c:pt>
                <c:pt idx="2218">
                  <c:v>43908</c:v>
                </c:pt>
                <c:pt idx="2219">
                  <c:v>43909</c:v>
                </c:pt>
                <c:pt idx="2220">
                  <c:v>43910</c:v>
                </c:pt>
                <c:pt idx="2221">
                  <c:v>43913</c:v>
                </c:pt>
                <c:pt idx="2222">
                  <c:v>43914</c:v>
                </c:pt>
                <c:pt idx="2223">
                  <c:v>43915</c:v>
                </c:pt>
                <c:pt idx="2224">
                  <c:v>43916</c:v>
                </c:pt>
                <c:pt idx="2225">
                  <c:v>43917</c:v>
                </c:pt>
                <c:pt idx="2226">
                  <c:v>43920</c:v>
                </c:pt>
                <c:pt idx="2227">
                  <c:v>43921</c:v>
                </c:pt>
                <c:pt idx="2228" formatCode="d\-mmm\-yy">
                  <c:v>43922</c:v>
                </c:pt>
                <c:pt idx="2229" formatCode="d\-mmm\-yy">
                  <c:v>43924</c:v>
                </c:pt>
                <c:pt idx="2230" formatCode="d\-mmm\-yy">
                  <c:v>43928</c:v>
                </c:pt>
                <c:pt idx="2231" formatCode="d\-mmm\-yy">
                  <c:v>43929</c:v>
                </c:pt>
                <c:pt idx="2232" formatCode="d\-mmm\-yy">
                  <c:v>43930</c:v>
                </c:pt>
                <c:pt idx="2233" formatCode="d\-mmm\-yy">
                  <c:v>43934</c:v>
                </c:pt>
                <c:pt idx="2234" formatCode="d\-mmm\-yy">
                  <c:v>43936</c:v>
                </c:pt>
                <c:pt idx="2235" formatCode="d\-mmm\-yy">
                  <c:v>43937</c:v>
                </c:pt>
                <c:pt idx="2236" formatCode="d\-mmm\-yy">
                  <c:v>43938</c:v>
                </c:pt>
                <c:pt idx="2237" formatCode="d\-mmm\-yy">
                  <c:v>43941</c:v>
                </c:pt>
                <c:pt idx="2238" formatCode="d\-mmm\-yy">
                  <c:v>43942</c:v>
                </c:pt>
                <c:pt idx="2239" formatCode="d\-mmm\-yy">
                  <c:v>43943</c:v>
                </c:pt>
                <c:pt idx="2240" formatCode="d\-mmm\-yy">
                  <c:v>43944</c:v>
                </c:pt>
                <c:pt idx="2241" formatCode="d\-mmm\-yy">
                  <c:v>43945</c:v>
                </c:pt>
                <c:pt idx="2242" formatCode="d\-mmm\-yy">
                  <c:v>43948</c:v>
                </c:pt>
                <c:pt idx="2243" formatCode="d\-mmm\-yy">
                  <c:v>43949</c:v>
                </c:pt>
                <c:pt idx="2244" formatCode="d\-mmm\-yy">
                  <c:v>43950</c:v>
                </c:pt>
                <c:pt idx="2245" formatCode="d\-mmm\-yy">
                  <c:v>43951</c:v>
                </c:pt>
                <c:pt idx="2246" formatCode="d\-mmm\-yy">
                  <c:v>43955</c:v>
                </c:pt>
                <c:pt idx="2247" formatCode="d\-mmm\-yy">
                  <c:v>43956</c:v>
                </c:pt>
                <c:pt idx="2248" formatCode="d\-mmm\-yy">
                  <c:v>43957</c:v>
                </c:pt>
                <c:pt idx="2249" formatCode="d\-mmm\-yy">
                  <c:v>43958</c:v>
                </c:pt>
                <c:pt idx="2250" formatCode="d\-mmm\-yy">
                  <c:v>43959</c:v>
                </c:pt>
                <c:pt idx="2251" formatCode="d\-mmm\-yy">
                  <c:v>43962</c:v>
                </c:pt>
                <c:pt idx="2252" formatCode="d\-mmm\-yy">
                  <c:v>43963</c:v>
                </c:pt>
                <c:pt idx="2253" formatCode="d\-mmm\-yy">
                  <c:v>43964</c:v>
                </c:pt>
                <c:pt idx="2254" formatCode="d\-mmm\-yy">
                  <c:v>43965</c:v>
                </c:pt>
                <c:pt idx="2255" formatCode="d\-mmm\-yy">
                  <c:v>43966</c:v>
                </c:pt>
                <c:pt idx="2256" formatCode="d\-mmm\-yy">
                  <c:v>43969</c:v>
                </c:pt>
                <c:pt idx="2257" formatCode="d\-mmm\-yy">
                  <c:v>43970</c:v>
                </c:pt>
                <c:pt idx="2258" formatCode="d\-mmm\-yy">
                  <c:v>43971</c:v>
                </c:pt>
                <c:pt idx="2259" formatCode="d\-mmm\-yy">
                  <c:v>43972</c:v>
                </c:pt>
                <c:pt idx="2260" formatCode="d\-mmm\-yy">
                  <c:v>43973</c:v>
                </c:pt>
                <c:pt idx="2261" formatCode="d\-mmm\-yy">
                  <c:v>43977</c:v>
                </c:pt>
                <c:pt idx="2262" formatCode="d\-mmm\-yy">
                  <c:v>43978</c:v>
                </c:pt>
                <c:pt idx="2263" formatCode="d\-mmm\-yy">
                  <c:v>43979</c:v>
                </c:pt>
                <c:pt idx="2264" formatCode="d\-mmm\-yy">
                  <c:v>43980</c:v>
                </c:pt>
                <c:pt idx="2265" formatCode="d\-mmm\-yy">
                  <c:v>43983</c:v>
                </c:pt>
                <c:pt idx="2266" formatCode="d\-mmm\-yy">
                  <c:v>43984</c:v>
                </c:pt>
                <c:pt idx="2267" formatCode="d\-mmm\-yy">
                  <c:v>43985</c:v>
                </c:pt>
                <c:pt idx="2268" formatCode="d\-mmm\-yy">
                  <c:v>43986</c:v>
                </c:pt>
                <c:pt idx="2269" formatCode="d\-mmm\-yy">
                  <c:v>43987</c:v>
                </c:pt>
                <c:pt idx="2270" formatCode="d\-mmm\-yy">
                  <c:v>43990</c:v>
                </c:pt>
                <c:pt idx="2271" formatCode="d\-mmm\-yy">
                  <c:v>43991</c:v>
                </c:pt>
                <c:pt idx="2272" formatCode="d\-mmm\-yy">
                  <c:v>43992</c:v>
                </c:pt>
                <c:pt idx="2273" formatCode="d\-mmm\-yy">
                  <c:v>43993</c:v>
                </c:pt>
                <c:pt idx="2274" formatCode="d\-mmm\-yy">
                  <c:v>43994</c:v>
                </c:pt>
                <c:pt idx="2275" formatCode="d\-mmm\-yy">
                  <c:v>43997</c:v>
                </c:pt>
                <c:pt idx="2276" formatCode="d\-mmm\-yy">
                  <c:v>43998</c:v>
                </c:pt>
                <c:pt idx="2277" formatCode="d\-mmm\-yy">
                  <c:v>43999</c:v>
                </c:pt>
                <c:pt idx="2278" formatCode="d\-mmm\-yy">
                  <c:v>44000</c:v>
                </c:pt>
                <c:pt idx="2279" formatCode="d\-mmm\-yy">
                  <c:v>44001</c:v>
                </c:pt>
                <c:pt idx="2280" formatCode="d\-mmm\-yy">
                  <c:v>44004</c:v>
                </c:pt>
                <c:pt idx="2281" formatCode="d\-mmm\-yy">
                  <c:v>44005</c:v>
                </c:pt>
                <c:pt idx="2282" formatCode="d\-mmm\-yy">
                  <c:v>44006</c:v>
                </c:pt>
                <c:pt idx="2283" formatCode="d\-mmm\-yy">
                  <c:v>44007</c:v>
                </c:pt>
                <c:pt idx="2284" formatCode="d\-mmm\-yy">
                  <c:v>44008</c:v>
                </c:pt>
                <c:pt idx="2285" formatCode="d\-mmm\-yy">
                  <c:v>44011</c:v>
                </c:pt>
                <c:pt idx="2286" formatCode="d\-mmm\-yy">
                  <c:v>44012</c:v>
                </c:pt>
                <c:pt idx="2287" formatCode="d\-mmm\-yy">
                  <c:v>44013</c:v>
                </c:pt>
                <c:pt idx="2288" formatCode="d\-mmm\-yy">
                  <c:v>44014</c:v>
                </c:pt>
                <c:pt idx="2289" formatCode="d\-mmm\-yy">
                  <c:v>44015</c:v>
                </c:pt>
                <c:pt idx="2290" formatCode="d\-mmm\-yy">
                  <c:v>44018</c:v>
                </c:pt>
                <c:pt idx="2291" formatCode="d\-mmm\-yy">
                  <c:v>44019</c:v>
                </c:pt>
                <c:pt idx="2292" formatCode="d\-mmm\-yy">
                  <c:v>44020</c:v>
                </c:pt>
                <c:pt idx="2293" formatCode="d\-mmm\-yy">
                  <c:v>44021</c:v>
                </c:pt>
                <c:pt idx="2294" formatCode="d\-mmm\-yy">
                  <c:v>44022</c:v>
                </c:pt>
                <c:pt idx="2295" formatCode="d\-mmm\-yy">
                  <c:v>44025</c:v>
                </c:pt>
                <c:pt idx="2296" formatCode="d\-mmm\-yy">
                  <c:v>44026</c:v>
                </c:pt>
                <c:pt idx="2297" formatCode="d\-mmm\-yy">
                  <c:v>44027</c:v>
                </c:pt>
                <c:pt idx="2298" formatCode="d\-mmm\-yy">
                  <c:v>44028</c:v>
                </c:pt>
                <c:pt idx="2299" formatCode="d\-mmm\-yy">
                  <c:v>44029</c:v>
                </c:pt>
                <c:pt idx="2300" formatCode="d\-mmm\-yy">
                  <c:v>44032</c:v>
                </c:pt>
                <c:pt idx="2301" formatCode="d\-mmm\-yy">
                  <c:v>44033</c:v>
                </c:pt>
                <c:pt idx="2302" formatCode="d\-mmm\-yy">
                  <c:v>44034</c:v>
                </c:pt>
                <c:pt idx="2303" formatCode="d\-mmm\-yy">
                  <c:v>44035</c:v>
                </c:pt>
                <c:pt idx="2304" formatCode="d\-mmm\-yy">
                  <c:v>44036</c:v>
                </c:pt>
                <c:pt idx="2305" formatCode="d\-mmm\-yy">
                  <c:v>44039</c:v>
                </c:pt>
                <c:pt idx="2306" formatCode="d\-mmm\-yy">
                  <c:v>44040</c:v>
                </c:pt>
                <c:pt idx="2307" formatCode="d\-mmm\-yy">
                  <c:v>44041</c:v>
                </c:pt>
                <c:pt idx="2308" formatCode="d\-mmm\-yy">
                  <c:v>44042</c:v>
                </c:pt>
                <c:pt idx="2309" formatCode="d\-mmm\-yy">
                  <c:v>44043</c:v>
                </c:pt>
                <c:pt idx="2310" formatCode="d\-mmm\-yy">
                  <c:v>44046</c:v>
                </c:pt>
                <c:pt idx="2311" formatCode="d\-mmm\-yy">
                  <c:v>44047</c:v>
                </c:pt>
                <c:pt idx="2312" formatCode="d\-mmm\-yy">
                  <c:v>44048</c:v>
                </c:pt>
                <c:pt idx="2313" formatCode="d\-mmm\-yy">
                  <c:v>44049</c:v>
                </c:pt>
                <c:pt idx="2314" formatCode="d\-mmm\-yy">
                  <c:v>44050</c:v>
                </c:pt>
                <c:pt idx="2315" formatCode="d\-mmm\-yy">
                  <c:v>44053</c:v>
                </c:pt>
                <c:pt idx="2316" formatCode="d\-mmm\-yy">
                  <c:v>44054</c:v>
                </c:pt>
                <c:pt idx="2317" formatCode="d\-mmm\-yy">
                  <c:v>44055</c:v>
                </c:pt>
                <c:pt idx="2318" formatCode="d\-mmm\-yy">
                  <c:v>44056</c:v>
                </c:pt>
                <c:pt idx="2319" formatCode="d\-mmm\-yy">
                  <c:v>44057</c:v>
                </c:pt>
                <c:pt idx="2320" formatCode="d\-mmm\-yy">
                  <c:v>44060</c:v>
                </c:pt>
                <c:pt idx="2321" formatCode="d\-mmm\-yy">
                  <c:v>44061</c:v>
                </c:pt>
                <c:pt idx="2322" formatCode="d\-mmm\-yy">
                  <c:v>44062</c:v>
                </c:pt>
                <c:pt idx="2323" formatCode="d\-mmm\-yy">
                  <c:v>44063</c:v>
                </c:pt>
                <c:pt idx="2324" formatCode="d\-mmm\-yy">
                  <c:v>44064</c:v>
                </c:pt>
                <c:pt idx="2325" formatCode="d\-mmm\-yy">
                  <c:v>44067</c:v>
                </c:pt>
                <c:pt idx="2326" formatCode="d\-mmm\-yy">
                  <c:v>44068</c:v>
                </c:pt>
                <c:pt idx="2327" formatCode="d\-mmm\-yy">
                  <c:v>44069</c:v>
                </c:pt>
                <c:pt idx="2328" formatCode="d\-mmm\-yy">
                  <c:v>44070</c:v>
                </c:pt>
                <c:pt idx="2329" formatCode="d\-mmm\-yy">
                  <c:v>44071</c:v>
                </c:pt>
                <c:pt idx="2330" formatCode="d\-mmm\-yy">
                  <c:v>44074</c:v>
                </c:pt>
                <c:pt idx="2331" formatCode="d\-mmm\-yy">
                  <c:v>44075</c:v>
                </c:pt>
                <c:pt idx="2332" formatCode="d\-mmm\-yy">
                  <c:v>44076</c:v>
                </c:pt>
                <c:pt idx="2333" formatCode="d\-mmm\-yy">
                  <c:v>44077</c:v>
                </c:pt>
                <c:pt idx="2334" formatCode="d\-mmm\-yy">
                  <c:v>44078</c:v>
                </c:pt>
                <c:pt idx="2335" formatCode="d\-mmm\-yy">
                  <c:v>44081</c:v>
                </c:pt>
                <c:pt idx="2336" formatCode="d\-mmm\-yy">
                  <c:v>44082</c:v>
                </c:pt>
                <c:pt idx="2337" formatCode="d\-mmm\-yy">
                  <c:v>44083</c:v>
                </c:pt>
                <c:pt idx="2338" formatCode="d\-mmm\-yy">
                  <c:v>44084</c:v>
                </c:pt>
                <c:pt idx="2339" formatCode="d\-mmm\-yy">
                  <c:v>44085</c:v>
                </c:pt>
                <c:pt idx="2340" formatCode="d\-mmm\-yy">
                  <c:v>44088</c:v>
                </c:pt>
                <c:pt idx="2341" formatCode="d\-mmm\-yy">
                  <c:v>44089</c:v>
                </c:pt>
                <c:pt idx="2342" formatCode="d\-mmm\-yy">
                  <c:v>44090</c:v>
                </c:pt>
                <c:pt idx="2343" formatCode="d\-mmm\-yy">
                  <c:v>44091</c:v>
                </c:pt>
                <c:pt idx="2344" formatCode="d\-mmm\-yy">
                  <c:v>44092</c:v>
                </c:pt>
                <c:pt idx="2345" formatCode="d\-mmm\-yy">
                  <c:v>44095</c:v>
                </c:pt>
                <c:pt idx="2346" formatCode="d\-mmm\-yy">
                  <c:v>44096</c:v>
                </c:pt>
                <c:pt idx="2347" formatCode="d\-mmm\-yy">
                  <c:v>44097</c:v>
                </c:pt>
                <c:pt idx="2348" formatCode="d\-mmm\-yy">
                  <c:v>44098</c:v>
                </c:pt>
                <c:pt idx="2349" formatCode="d\-mmm\-yy">
                  <c:v>44099</c:v>
                </c:pt>
                <c:pt idx="2350" formatCode="d\-mmm\-yy">
                  <c:v>44102</c:v>
                </c:pt>
                <c:pt idx="2351" formatCode="d\-mmm\-yy">
                  <c:v>44103</c:v>
                </c:pt>
                <c:pt idx="2352" formatCode="d\-mmm\-yy">
                  <c:v>44104</c:v>
                </c:pt>
                <c:pt idx="2353" formatCode="d\-mmm\-yy">
                  <c:v>44105</c:v>
                </c:pt>
                <c:pt idx="2354" formatCode="d\-mmm\-yy">
                  <c:v>44109</c:v>
                </c:pt>
                <c:pt idx="2355" formatCode="d\-mmm\-yy">
                  <c:v>44110</c:v>
                </c:pt>
                <c:pt idx="2356" formatCode="d\-mmm\-yy">
                  <c:v>44111</c:v>
                </c:pt>
                <c:pt idx="2357" formatCode="d\-mmm\-yy">
                  <c:v>44112</c:v>
                </c:pt>
                <c:pt idx="2358" formatCode="d\-mmm\-yy">
                  <c:v>44113</c:v>
                </c:pt>
                <c:pt idx="2359" formatCode="d\-mmm\-yy">
                  <c:v>44116</c:v>
                </c:pt>
                <c:pt idx="2360" formatCode="d\-mmm\-yy">
                  <c:v>44117</c:v>
                </c:pt>
                <c:pt idx="2361" formatCode="d\-mmm\-yy">
                  <c:v>44118</c:v>
                </c:pt>
                <c:pt idx="2362" formatCode="d\-mmm\-yy">
                  <c:v>44119</c:v>
                </c:pt>
                <c:pt idx="2363" formatCode="d\-mmm\-yy">
                  <c:v>44120</c:v>
                </c:pt>
                <c:pt idx="2364" formatCode="d\-mmm\-yy">
                  <c:v>44123</c:v>
                </c:pt>
                <c:pt idx="2365" formatCode="d\-mmm\-yy">
                  <c:v>44124</c:v>
                </c:pt>
                <c:pt idx="2366" formatCode="d\-mmm\-yy">
                  <c:v>44125</c:v>
                </c:pt>
                <c:pt idx="2367" formatCode="d\-mmm\-yy">
                  <c:v>44126</c:v>
                </c:pt>
                <c:pt idx="2368" formatCode="d\-mmm\-yy">
                  <c:v>44127</c:v>
                </c:pt>
                <c:pt idx="2369" formatCode="d\-mmm\-yy">
                  <c:v>44130</c:v>
                </c:pt>
                <c:pt idx="2370" formatCode="d\-mmm\-yy">
                  <c:v>44131</c:v>
                </c:pt>
                <c:pt idx="2371" formatCode="d\-mmm\-yy">
                  <c:v>44132</c:v>
                </c:pt>
                <c:pt idx="2372" formatCode="d\-mmm\-yy">
                  <c:v>44133</c:v>
                </c:pt>
                <c:pt idx="2373" formatCode="d\-mmm\-yy">
                  <c:v>44134</c:v>
                </c:pt>
                <c:pt idx="2374" formatCode="d\-mmm\-yy">
                  <c:v>44137</c:v>
                </c:pt>
                <c:pt idx="2375" formatCode="d\-mmm\-yy">
                  <c:v>44138</c:v>
                </c:pt>
                <c:pt idx="2376" formatCode="d\-mmm\-yy">
                  <c:v>44139</c:v>
                </c:pt>
                <c:pt idx="2377" formatCode="d\-mmm\-yy">
                  <c:v>44140</c:v>
                </c:pt>
                <c:pt idx="2378" formatCode="d\-mmm\-yy">
                  <c:v>44141</c:v>
                </c:pt>
                <c:pt idx="2379" formatCode="d\-mmm\-yy">
                  <c:v>44144</c:v>
                </c:pt>
                <c:pt idx="2380" formatCode="d\-mmm\-yy">
                  <c:v>44145</c:v>
                </c:pt>
                <c:pt idx="2381" formatCode="d\-mmm\-yy">
                  <c:v>44146</c:v>
                </c:pt>
                <c:pt idx="2382" formatCode="d\-mmm\-yy">
                  <c:v>44147</c:v>
                </c:pt>
                <c:pt idx="2383" formatCode="d\-mmm\-yy">
                  <c:v>44148</c:v>
                </c:pt>
                <c:pt idx="2384" formatCode="d\-mmm\-yy">
                  <c:v>44149</c:v>
                </c:pt>
                <c:pt idx="2385" formatCode="d\-mmm\-yy">
                  <c:v>44152</c:v>
                </c:pt>
                <c:pt idx="2386" formatCode="d\-mmm\-yy">
                  <c:v>44153</c:v>
                </c:pt>
                <c:pt idx="2387" formatCode="d\-mmm\-yy">
                  <c:v>44154</c:v>
                </c:pt>
                <c:pt idx="2388" formatCode="d\-mmm\-yy">
                  <c:v>44155</c:v>
                </c:pt>
                <c:pt idx="2389" formatCode="d\-mmm\-yy">
                  <c:v>44158</c:v>
                </c:pt>
                <c:pt idx="2390" formatCode="d\-mmm\-yy">
                  <c:v>44159</c:v>
                </c:pt>
                <c:pt idx="2391" formatCode="d\-mmm\-yy">
                  <c:v>44160</c:v>
                </c:pt>
                <c:pt idx="2392" formatCode="d\-mmm\-yy">
                  <c:v>44161</c:v>
                </c:pt>
                <c:pt idx="2393" formatCode="d\-mmm\-yy">
                  <c:v>44162</c:v>
                </c:pt>
                <c:pt idx="2394" formatCode="d\-mmm\-yy">
                  <c:v>44166</c:v>
                </c:pt>
                <c:pt idx="2395" formatCode="d\-mmm\-yy">
                  <c:v>44167</c:v>
                </c:pt>
                <c:pt idx="2396" formatCode="d\-mmm\-yy">
                  <c:v>44168</c:v>
                </c:pt>
                <c:pt idx="2397" formatCode="d\-mmm\-yy">
                  <c:v>44169</c:v>
                </c:pt>
                <c:pt idx="2398" formatCode="d\-mmm\-yy">
                  <c:v>44172</c:v>
                </c:pt>
                <c:pt idx="2399" formatCode="d\-mmm\-yy">
                  <c:v>44173</c:v>
                </c:pt>
                <c:pt idx="2400" formatCode="d\-mmm\-yy">
                  <c:v>44174</c:v>
                </c:pt>
                <c:pt idx="2401" formatCode="d\-mmm\-yy">
                  <c:v>44175</c:v>
                </c:pt>
                <c:pt idx="2402" formatCode="d\-mmm\-yy">
                  <c:v>44176</c:v>
                </c:pt>
                <c:pt idx="2403" formatCode="d\-mmm\-yy">
                  <c:v>44179</c:v>
                </c:pt>
                <c:pt idx="2404" formatCode="d\-mmm\-yy">
                  <c:v>44180</c:v>
                </c:pt>
                <c:pt idx="2405" formatCode="d\-mmm\-yy">
                  <c:v>44181</c:v>
                </c:pt>
                <c:pt idx="2406" formatCode="d\-mmm\-yy">
                  <c:v>44182</c:v>
                </c:pt>
                <c:pt idx="2407" formatCode="d\-mmm\-yy">
                  <c:v>44183</c:v>
                </c:pt>
                <c:pt idx="2408" formatCode="d\-mmm\-yy">
                  <c:v>44186</c:v>
                </c:pt>
                <c:pt idx="2409" formatCode="d\-mmm\-yy">
                  <c:v>44187</c:v>
                </c:pt>
                <c:pt idx="2410" formatCode="d\-mmm\-yy">
                  <c:v>44188</c:v>
                </c:pt>
                <c:pt idx="2411" formatCode="d\-mmm\-yy">
                  <c:v>44189</c:v>
                </c:pt>
                <c:pt idx="2412" formatCode="d\-mmm\-yy">
                  <c:v>44193</c:v>
                </c:pt>
                <c:pt idx="2413" formatCode="d\-mmm\-yy">
                  <c:v>44194</c:v>
                </c:pt>
                <c:pt idx="2414" formatCode="d\-mmm\-yy">
                  <c:v>44195</c:v>
                </c:pt>
                <c:pt idx="2415" formatCode="d\-mmm\-yy">
                  <c:v>44196</c:v>
                </c:pt>
                <c:pt idx="2416" formatCode="d\-mmm\-yy">
                  <c:v>44197</c:v>
                </c:pt>
                <c:pt idx="2417" formatCode="d\-mmm\-yy">
                  <c:v>44200</c:v>
                </c:pt>
                <c:pt idx="2418" formatCode="d\-mmm\-yy">
                  <c:v>44201</c:v>
                </c:pt>
                <c:pt idx="2419" formatCode="d\-mmm\-yy">
                  <c:v>44202</c:v>
                </c:pt>
                <c:pt idx="2420" formatCode="d\-mmm\-yy">
                  <c:v>44203</c:v>
                </c:pt>
                <c:pt idx="2421" formatCode="d\-mmm\-yy">
                  <c:v>44204</c:v>
                </c:pt>
                <c:pt idx="2422" formatCode="d\-mmm\-yy">
                  <c:v>44207</c:v>
                </c:pt>
                <c:pt idx="2423" formatCode="d\-mmm\-yy">
                  <c:v>44208</c:v>
                </c:pt>
                <c:pt idx="2424" formatCode="d\-mmm\-yy">
                  <c:v>44209</c:v>
                </c:pt>
                <c:pt idx="2425" formatCode="d\-mmm\-yy">
                  <c:v>44210</c:v>
                </c:pt>
                <c:pt idx="2426" formatCode="d\-mmm\-yy">
                  <c:v>44211</c:v>
                </c:pt>
                <c:pt idx="2427" formatCode="d\-mmm\-yy">
                  <c:v>44214</c:v>
                </c:pt>
                <c:pt idx="2428" formatCode="d\-mmm\-yy">
                  <c:v>44215</c:v>
                </c:pt>
                <c:pt idx="2429" formatCode="d\-mmm\-yy">
                  <c:v>44216</c:v>
                </c:pt>
                <c:pt idx="2430" formatCode="d\-mmm\-yy">
                  <c:v>44217</c:v>
                </c:pt>
                <c:pt idx="2431" formatCode="d\-mmm\-yy">
                  <c:v>44218</c:v>
                </c:pt>
                <c:pt idx="2432" formatCode="d\-mmm\-yy">
                  <c:v>44221</c:v>
                </c:pt>
                <c:pt idx="2433" formatCode="d\-mmm\-yy">
                  <c:v>44223</c:v>
                </c:pt>
                <c:pt idx="2434" formatCode="d\-mmm\-yy">
                  <c:v>44224</c:v>
                </c:pt>
                <c:pt idx="2435" formatCode="d\-mmm\-yy">
                  <c:v>44225</c:v>
                </c:pt>
                <c:pt idx="2436" formatCode="d\-mmm\-yy">
                  <c:v>44228</c:v>
                </c:pt>
                <c:pt idx="2437" formatCode="d\-mmm\-yy">
                  <c:v>44229</c:v>
                </c:pt>
                <c:pt idx="2438" formatCode="d\-mmm\-yy">
                  <c:v>44230</c:v>
                </c:pt>
                <c:pt idx="2439" formatCode="d\-mmm\-yy">
                  <c:v>44231</c:v>
                </c:pt>
                <c:pt idx="2440" formatCode="d\-mmm\-yy">
                  <c:v>44232</c:v>
                </c:pt>
                <c:pt idx="2441" formatCode="d\-mmm\-yy">
                  <c:v>44235</c:v>
                </c:pt>
                <c:pt idx="2442" formatCode="d\-mmm\-yy">
                  <c:v>44236</c:v>
                </c:pt>
                <c:pt idx="2443" formatCode="d\-mmm\-yy">
                  <c:v>44237</c:v>
                </c:pt>
                <c:pt idx="2444" formatCode="d\-mmm\-yy">
                  <c:v>44238</c:v>
                </c:pt>
                <c:pt idx="2445" formatCode="d\-mmm\-yy">
                  <c:v>44239</c:v>
                </c:pt>
                <c:pt idx="2446" formatCode="d\-mmm\-yy">
                  <c:v>44242</c:v>
                </c:pt>
                <c:pt idx="2447" formatCode="d\-mmm\-yy">
                  <c:v>44243</c:v>
                </c:pt>
                <c:pt idx="2448" formatCode="d\-mmm\-yy">
                  <c:v>44244</c:v>
                </c:pt>
                <c:pt idx="2449" formatCode="d\-mmm\-yy">
                  <c:v>44245</c:v>
                </c:pt>
                <c:pt idx="2450" formatCode="d\-mmm\-yy">
                  <c:v>44246</c:v>
                </c:pt>
                <c:pt idx="2451" formatCode="d\-mmm\-yy">
                  <c:v>44249</c:v>
                </c:pt>
                <c:pt idx="2452" formatCode="d\-mmm\-yy">
                  <c:v>44250</c:v>
                </c:pt>
                <c:pt idx="2453" formatCode="d\-mmm\-yy">
                  <c:v>44251</c:v>
                </c:pt>
                <c:pt idx="2454" formatCode="d\-mmm\-yy">
                  <c:v>44252</c:v>
                </c:pt>
                <c:pt idx="2455" formatCode="d\-mmm\-yy">
                  <c:v>44253</c:v>
                </c:pt>
                <c:pt idx="2456" formatCode="d\-mmm\-yy">
                  <c:v>44256</c:v>
                </c:pt>
                <c:pt idx="2457" formatCode="d\-mmm\-yy">
                  <c:v>44257</c:v>
                </c:pt>
                <c:pt idx="2458" formatCode="d\-mmm\-yy">
                  <c:v>44258</c:v>
                </c:pt>
                <c:pt idx="2459" formatCode="d\-mmm\-yy">
                  <c:v>44259</c:v>
                </c:pt>
                <c:pt idx="2460" formatCode="d\-mmm\-yy">
                  <c:v>44260</c:v>
                </c:pt>
                <c:pt idx="2461" formatCode="d\-mmm\-yy">
                  <c:v>44263</c:v>
                </c:pt>
                <c:pt idx="2462" formatCode="d\-mmm\-yy">
                  <c:v>44264</c:v>
                </c:pt>
                <c:pt idx="2463" formatCode="d\-mmm\-yy">
                  <c:v>44265</c:v>
                </c:pt>
                <c:pt idx="2464" formatCode="d\-mmm\-yy">
                  <c:v>44267</c:v>
                </c:pt>
                <c:pt idx="2465" formatCode="d\-mmm\-yy">
                  <c:v>44270</c:v>
                </c:pt>
                <c:pt idx="2466" formatCode="d\-mmm\-yy">
                  <c:v>44271</c:v>
                </c:pt>
                <c:pt idx="2467" formatCode="d\-mmm\-yy">
                  <c:v>44272</c:v>
                </c:pt>
                <c:pt idx="2468" formatCode="d\-mmm\-yy">
                  <c:v>44273</c:v>
                </c:pt>
                <c:pt idx="2469" formatCode="d\-mmm\-yy">
                  <c:v>44274</c:v>
                </c:pt>
                <c:pt idx="2470" formatCode="d\-mmm\-yy">
                  <c:v>44277</c:v>
                </c:pt>
                <c:pt idx="2471" formatCode="d\-mmm\-yy">
                  <c:v>44278</c:v>
                </c:pt>
                <c:pt idx="2472" formatCode="d\-mmm\-yy">
                  <c:v>44279</c:v>
                </c:pt>
                <c:pt idx="2473" formatCode="d\-mmm\-yy">
                  <c:v>44280</c:v>
                </c:pt>
                <c:pt idx="2474" formatCode="d\-mmm\-yy">
                  <c:v>44281</c:v>
                </c:pt>
                <c:pt idx="2475" formatCode="d\-mmm\-yy">
                  <c:v>44285</c:v>
                </c:pt>
                <c:pt idx="2476" formatCode="d\-mmm\-yy">
                  <c:v>44286</c:v>
                </c:pt>
                <c:pt idx="2477" formatCode="d\-mmm\-yy">
                  <c:v>44287</c:v>
                </c:pt>
                <c:pt idx="2478" formatCode="d\-mmm\-yy">
                  <c:v>44291</c:v>
                </c:pt>
                <c:pt idx="2479" formatCode="d\-mmm\-yy">
                  <c:v>44292</c:v>
                </c:pt>
                <c:pt idx="2480" formatCode="d\-mmm\-yy">
                  <c:v>44293</c:v>
                </c:pt>
                <c:pt idx="2481" formatCode="d\-mmm\-yy">
                  <c:v>44294</c:v>
                </c:pt>
                <c:pt idx="2482" formatCode="d\-mmm\-yy">
                  <c:v>44295</c:v>
                </c:pt>
                <c:pt idx="2483" formatCode="d\-mmm\-yy">
                  <c:v>44298</c:v>
                </c:pt>
                <c:pt idx="2484" formatCode="d\-mmm\-yy">
                  <c:v>44299</c:v>
                </c:pt>
                <c:pt idx="2485" formatCode="d\-mmm\-yy">
                  <c:v>44301</c:v>
                </c:pt>
                <c:pt idx="2486" formatCode="d\-mmm\-yy">
                  <c:v>44302</c:v>
                </c:pt>
                <c:pt idx="2487" formatCode="d\-mmm\-yy">
                  <c:v>44305</c:v>
                </c:pt>
                <c:pt idx="2488" formatCode="d\-mmm\-yy">
                  <c:v>44306</c:v>
                </c:pt>
                <c:pt idx="2489" formatCode="d\-mmm\-yy">
                  <c:v>44308</c:v>
                </c:pt>
                <c:pt idx="2490" formatCode="d\-mmm\-yy">
                  <c:v>44309</c:v>
                </c:pt>
                <c:pt idx="2491" formatCode="d\-mmm\-yy">
                  <c:v>44312</c:v>
                </c:pt>
                <c:pt idx="2492" formatCode="d\-mmm\-yy">
                  <c:v>44313</c:v>
                </c:pt>
                <c:pt idx="2493" formatCode="d\-mmm\-yy">
                  <c:v>44314</c:v>
                </c:pt>
                <c:pt idx="2494" formatCode="d\-mmm\-yy">
                  <c:v>44315</c:v>
                </c:pt>
                <c:pt idx="2495" formatCode="d\-mmm\-yy">
                  <c:v>44316</c:v>
                </c:pt>
                <c:pt idx="2496" formatCode="d\-mmm\-yy">
                  <c:v>44319</c:v>
                </c:pt>
                <c:pt idx="2497" formatCode="d\-mmm\-yy">
                  <c:v>44320</c:v>
                </c:pt>
                <c:pt idx="2498" formatCode="d\-mmm\-yy">
                  <c:v>44321</c:v>
                </c:pt>
                <c:pt idx="2499" formatCode="d\-mmm\-yy">
                  <c:v>44322</c:v>
                </c:pt>
                <c:pt idx="2500" formatCode="d\-mmm\-yy">
                  <c:v>44323</c:v>
                </c:pt>
                <c:pt idx="2501" formatCode="d\-mmm\-yy">
                  <c:v>44326</c:v>
                </c:pt>
                <c:pt idx="2502" formatCode="d\-mmm\-yy">
                  <c:v>44327</c:v>
                </c:pt>
                <c:pt idx="2503" formatCode="d\-mmm\-yy">
                  <c:v>44328</c:v>
                </c:pt>
                <c:pt idx="2504" formatCode="d\-mmm\-yy">
                  <c:v>44330</c:v>
                </c:pt>
                <c:pt idx="2505" formatCode="d\-mmm\-yy">
                  <c:v>44333</c:v>
                </c:pt>
                <c:pt idx="2506" formatCode="d\-mmm\-yy">
                  <c:v>44334</c:v>
                </c:pt>
                <c:pt idx="2507" formatCode="d\-mmm\-yy">
                  <c:v>44335</c:v>
                </c:pt>
                <c:pt idx="2508" formatCode="d\-mmm\-yy">
                  <c:v>44336</c:v>
                </c:pt>
                <c:pt idx="2509" formatCode="d\-mmm\-yy">
                  <c:v>44337</c:v>
                </c:pt>
                <c:pt idx="2510" formatCode="d\-mmm\-yy">
                  <c:v>44340</c:v>
                </c:pt>
                <c:pt idx="2511" formatCode="d\-mmm\-yy">
                  <c:v>44341</c:v>
                </c:pt>
                <c:pt idx="2512" formatCode="d\-mmm\-yy">
                  <c:v>44342</c:v>
                </c:pt>
                <c:pt idx="2513" formatCode="d\-mmm\-yy">
                  <c:v>44343</c:v>
                </c:pt>
                <c:pt idx="2514" formatCode="d\-mmm\-yy">
                  <c:v>44344</c:v>
                </c:pt>
                <c:pt idx="2515" formatCode="d\-mmm\-yy">
                  <c:v>44347</c:v>
                </c:pt>
                <c:pt idx="2516" formatCode="d\-mmm\-yy">
                  <c:v>44348</c:v>
                </c:pt>
                <c:pt idx="2517" formatCode="d\-mmm\-yy">
                  <c:v>44349</c:v>
                </c:pt>
                <c:pt idx="2518" formatCode="d\-mmm\-yy">
                  <c:v>44350</c:v>
                </c:pt>
                <c:pt idx="2519" formatCode="d\-mmm\-yy">
                  <c:v>44351</c:v>
                </c:pt>
                <c:pt idx="2520" formatCode="d\-mmm\-yy">
                  <c:v>44354</c:v>
                </c:pt>
                <c:pt idx="2521" formatCode="d\-mmm\-yy">
                  <c:v>44355</c:v>
                </c:pt>
                <c:pt idx="2522" formatCode="d\-mmm\-yy">
                  <c:v>44356</c:v>
                </c:pt>
                <c:pt idx="2523" formatCode="d\-mmm\-yy">
                  <c:v>44357</c:v>
                </c:pt>
                <c:pt idx="2524" formatCode="d\-mmm\-yy">
                  <c:v>44358</c:v>
                </c:pt>
                <c:pt idx="2525" formatCode="d\-mmm\-yy">
                  <c:v>44361</c:v>
                </c:pt>
                <c:pt idx="2526" formatCode="d\-mmm\-yy">
                  <c:v>44362</c:v>
                </c:pt>
                <c:pt idx="2527" formatCode="d\-mmm\-yy">
                  <c:v>44363</c:v>
                </c:pt>
                <c:pt idx="2528" formatCode="d\-mmm\-yy">
                  <c:v>44364</c:v>
                </c:pt>
                <c:pt idx="2529" formatCode="d\-mmm\-yy">
                  <c:v>44365</c:v>
                </c:pt>
                <c:pt idx="2530" formatCode="d\-mmm\-yy">
                  <c:v>44368</c:v>
                </c:pt>
                <c:pt idx="2531" formatCode="d\-mmm\-yy">
                  <c:v>44369</c:v>
                </c:pt>
                <c:pt idx="2532" formatCode="d\-mmm\-yy">
                  <c:v>44370</c:v>
                </c:pt>
                <c:pt idx="2533" formatCode="d\-mmm\-yy">
                  <c:v>44371</c:v>
                </c:pt>
                <c:pt idx="2534" formatCode="d\-mmm\-yy">
                  <c:v>44372</c:v>
                </c:pt>
                <c:pt idx="2535" formatCode="d\-mmm\-yy">
                  <c:v>44375</c:v>
                </c:pt>
                <c:pt idx="2536" formatCode="d\-mmm\-yy">
                  <c:v>44376</c:v>
                </c:pt>
                <c:pt idx="2537" formatCode="d\-mmm\-yy">
                  <c:v>44377</c:v>
                </c:pt>
                <c:pt idx="2538" formatCode="d\-mmm\-yy">
                  <c:v>44378</c:v>
                </c:pt>
                <c:pt idx="2539" formatCode="d\-mmm\-yy">
                  <c:v>44379</c:v>
                </c:pt>
                <c:pt idx="2540" formatCode="d\-mmm\-yy">
                  <c:v>44382</c:v>
                </c:pt>
                <c:pt idx="2541" formatCode="d\-mmm\-yy">
                  <c:v>44383</c:v>
                </c:pt>
                <c:pt idx="2542" formatCode="d\-mmm\-yy">
                  <c:v>44384</c:v>
                </c:pt>
                <c:pt idx="2543" formatCode="d\-mmm\-yy">
                  <c:v>44385</c:v>
                </c:pt>
                <c:pt idx="2544" formatCode="d\-mmm\-yy">
                  <c:v>44386</c:v>
                </c:pt>
                <c:pt idx="2545" formatCode="d\-mmm\-yy">
                  <c:v>44389</c:v>
                </c:pt>
                <c:pt idx="2546" formatCode="d\-mmm\-yy">
                  <c:v>44390</c:v>
                </c:pt>
                <c:pt idx="2547" formatCode="d\-mmm\-yy">
                  <c:v>44391</c:v>
                </c:pt>
                <c:pt idx="2548" formatCode="d\-mmm\-yy">
                  <c:v>44392</c:v>
                </c:pt>
                <c:pt idx="2549" formatCode="d\-mmm\-yy">
                  <c:v>44393</c:v>
                </c:pt>
                <c:pt idx="2550" formatCode="d\-mmm\-yy">
                  <c:v>44396</c:v>
                </c:pt>
                <c:pt idx="2551" formatCode="d\-mmm\-yy">
                  <c:v>44397</c:v>
                </c:pt>
                <c:pt idx="2552" formatCode="d\-mmm\-yy">
                  <c:v>44399</c:v>
                </c:pt>
                <c:pt idx="2553" formatCode="d\-mmm\-yy">
                  <c:v>44400</c:v>
                </c:pt>
                <c:pt idx="2554" formatCode="d\-mmm\-yy">
                  <c:v>44403</c:v>
                </c:pt>
                <c:pt idx="2555" formatCode="d\-mmm\-yy">
                  <c:v>44404</c:v>
                </c:pt>
                <c:pt idx="2556" formatCode="d\-mmm\-yy">
                  <c:v>44405</c:v>
                </c:pt>
                <c:pt idx="2557" formatCode="d\-mmm\-yy">
                  <c:v>44406</c:v>
                </c:pt>
                <c:pt idx="2558" formatCode="d\-mmm\-yy">
                  <c:v>44407</c:v>
                </c:pt>
                <c:pt idx="2559" formatCode="d\-mmm\-yy">
                  <c:v>44410</c:v>
                </c:pt>
                <c:pt idx="2560" formatCode="d\-mmm\-yy">
                  <c:v>44411</c:v>
                </c:pt>
                <c:pt idx="2561" formatCode="d\-mmm\-yy">
                  <c:v>44412</c:v>
                </c:pt>
                <c:pt idx="2562" formatCode="d\-mmm\-yy">
                  <c:v>44413</c:v>
                </c:pt>
                <c:pt idx="2563" formatCode="d\-mmm\-yy">
                  <c:v>44414</c:v>
                </c:pt>
                <c:pt idx="2564" formatCode="d\-mmm\-yy">
                  <c:v>44417</c:v>
                </c:pt>
                <c:pt idx="2565" formatCode="d\-mmm\-yy">
                  <c:v>44418</c:v>
                </c:pt>
                <c:pt idx="2566" formatCode="d\-mmm\-yy">
                  <c:v>44419</c:v>
                </c:pt>
                <c:pt idx="2567" formatCode="d\-mmm\-yy">
                  <c:v>44420</c:v>
                </c:pt>
                <c:pt idx="2568" formatCode="d\-mmm\-yy">
                  <c:v>44421</c:v>
                </c:pt>
                <c:pt idx="2569" formatCode="d\-mmm\-yy">
                  <c:v>44424</c:v>
                </c:pt>
                <c:pt idx="2570" formatCode="d\-mmm\-yy">
                  <c:v>44425</c:v>
                </c:pt>
                <c:pt idx="2571" formatCode="d\-mmm\-yy">
                  <c:v>44426</c:v>
                </c:pt>
                <c:pt idx="2572" formatCode="d\-mmm\-yy">
                  <c:v>44428</c:v>
                </c:pt>
                <c:pt idx="2573" formatCode="d\-mmm\-yy">
                  <c:v>44431</c:v>
                </c:pt>
                <c:pt idx="2574" formatCode="d\-mmm\-yy">
                  <c:v>44432</c:v>
                </c:pt>
                <c:pt idx="2575" formatCode="d\-mmm\-yy">
                  <c:v>44433</c:v>
                </c:pt>
                <c:pt idx="2576" formatCode="d\-mmm\-yy">
                  <c:v>44434</c:v>
                </c:pt>
                <c:pt idx="2577" formatCode="d\-mmm\-yy">
                  <c:v>44435</c:v>
                </c:pt>
                <c:pt idx="2578" formatCode="d\-mmm\-yy">
                  <c:v>44438</c:v>
                </c:pt>
                <c:pt idx="2579" formatCode="d\-mmm\-yy">
                  <c:v>44439</c:v>
                </c:pt>
                <c:pt idx="2580" formatCode="d\-mmm\-yy">
                  <c:v>44440</c:v>
                </c:pt>
                <c:pt idx="2581" formatCode="d\-mmm\-yy">
                  <c:v>44441</c:v>
                </c:pt>
                <c:pt idx="2582" formatCode="d\-mmm\-yy">
                  <c:v>44442</c:v>
                </c:pt>
                <c:pt idx="2583" formatCode="d\-mmm\-yy">
                  <c:v>44445</c:v>
                </c:pt>
                <c:pt idx="2584" formatCode="d\-mmm\-yy">
                  <c:v>44446</c:v>
                </c:pt>
                <c:pt idx="2585" formatCode="d\-mmm\-yy">
                  <c:v>44447</c:v>
                </c:pt>
                <c:pt idx="2586" formatCode="d\-mmm\-yy">
                  <c:v>44448</c:v>
                </c:pt>
                <c:pt idx="2587" formatCode="d\-mmm\-yy">
                  <c:v>44452</c:v>
                </c:pt>
                <c:pt idx="2588" formatCode="d\-mmm\-yy">
                  <c:v>44453</c:v>
                </c:pt>
                <c:pt idx="2589" formatCode="d\-mmm\-yy">
                  <c:v>44454</c:v>
                </c:pt>
                <c:pt idx="2590" formatCode="d\-mmm\-yy">
                  <c:v>44455</c:v>
                </c:pt>
                <c:pt idx="2591" formatCode="d\-mmm\-yy">
                  <c:v>44456</c:v>
                </c:pt>
                <c:pt idx="2592" formatCode="d\-mmm\-yy">
                  <c:v>44459</c:v>
                </c:pt>
                <c:pt idx="2593" formatCode="d\-mmm\-yy">
                  <c:v>44460</c:v>
                </c:pt>
                <c:pt idx="2594" formatCode="d\-mmm\-yy">
                  <c:v>44461</c:v>
                </c:pt>
                <c:pt idx="2595" formatCode="d\-mmm\-yy">
                  <c:v>44462</c:v>
                </c:pt>
                <c:pt idx="2596" formatCode="d\-mmm\-yy">
                  <c:v>44463</c:v>
                </c:pt>
                <c:pt idx="2597" formatCode="d\-mmm\-yy">
                  <c:v>44466</c:v>
                </c:pt>
                <c:pt idx="2598" formatCode="d\-mmm\-yy">
                  <c:v>44467</c:v>
                </c:pt>
                <c:pt idx="2599" formatCode="d\-mmm\-yy">
                  <c:v>44468</c:v>
                </c:pt>
                <c:pt idx="2600" formatCode="d\-mmm\-yy">
                  <c:v>44469</c:v>
                </c:pt>
                <c:pt idx="2601" formatCode="d\-mmm\-yy">
                  <c:v>44470</c:v>
                </c:pt>
                <c:pt idx="2602" formatCode="d\-mmm\-yy">
                  <c:v>44473</c:v>
                </c:pt>
                <c:pt idx="2603" formatCode="d\-mmm\-yy">
                  <c:v>44474</c:v>
                </c:pt>
                <c:pt idx="2604" formatCode="d\-mmm\-yy">
                  <c:v>44475</c:v>
                </c:pt>
                <c:pt idx="2605" formatCode="d\-mmm\-yy">
                  <c:v>44476</c:v>
                </c:pt>
                <c:pt idx="2606" formatCode="d\-mmm\-yy">
                  <c:v>44477</c:v>
                </c:pt>
                <c:pt idx="2607" formatCode="d\-mmm\-yy">
                  <c:v>44480</c:v>
                </c:pt>
                <c:pt idx="2608" formatCode="d\-mmm\-yy">
                  <c:v>44481</c:v>
                </c:pt>
                <c:pt idx="2609" formatCode="d\-mmm\-yy">
                  <c:v>44482</c:v>
                </c:pt>
                <c:pt idx="2610" formatCode="d\-mmm\-yy">
                  <c:v>44483</c:v>
                </c:pt>
                <c:pt idx="2611" formatCode="d\-mmm\-yy">
                  <c:v>44487</c:v>
                </c:pt>
                <c:pt idx="2612" formatCode="d\-mmm\-yy">
                  <c:v>44488</c:v>
                </c:pt>
                <c:pt idx="2613" formatCode="d\-mmm\-yy">
                  <c:v>44489</c:v>
                </c:pt>
                <c:pt idx="2614" formatCode="d\-mmm\-yy">
                  <c:v>44490</c:v>
                </c:pt>
                <c:pt idx="2615" formatCode="d\-mmm\-yy">
                  <c:v>44491</c:v>
                </c:pt>
                <c:pt idx="2616" formatCode="d\-mmm\-yy">
                  <c:v>44494</c:v>
                </c:pt>
                <c:pt idx="2617" formatCode="d\-mmm\-yy">
                  <c:v>44495</c:v>
                </c:pt>
                <c:pt idx="2618" formatCode="d\-mmm\-yy">
                  <c:v>44496</c:v>
                </c:pt>
                <c:pt idx="2619" formatCode="d\-mmm\-yy">
                  <c:v>44497</c:v>
                </c:pt>
                <c:pt idx="2620" formatCode="d\-mmm\-yy">
                  <c:v>44498</c:v>
                </c:pt>
                <c:pt idx="2621" formatCode="d\-mmm\-yy">
                  <c:v>44501</c:v>
                </c:pt>
                <c:pt idx="2622" formatCode="d\-mmm\-yy">
                  <c:v>44502</c:v>
                </c:pt>
                <c:pt idx="2623" formatCode="d\-mmm\-yy">
                  <c:v>44503</c:v>
                </c:pt>
                <c:pt idx="2624" formatCode="d\-mmm\-yy">
                  <c:v>44504</c:v>
                </c:pt>
                <c:pt idx="2625" formatCode="d\-mmm\-yy">
                  <c:v>44508</c:v>
                </c:pt>
                <c:pt idx="2626" formatCode="d\-mmm\-yy">
                  <c:v>44509</c:v>
                </c:pt>
                <c:pt idx="2627" formatCode="d\-mmm\-yy">
                  <c:v>44510</c:v>
                </c:pt>
                <c:pt idx="2628" formatCode="d\-mmm\-yy">
                  <c:v>44511</c:v>
                </c:pt>
                <c:pt idx="2629" formatCode="d\-mmm\-yy">
                  <c:v>44512</c:v>
                </c:pt>
                <c:pt idx="2630" formatCode="d\-mmm\-yy">
                  <c:v>44515</c:v>
                </c:pt>
                <c:pt idx="2631" formatCode="d\-mmm\-yy">
                  <c:v>44516</c:v>
                </c:pt>
                <c:pt idx="2632" formatCode="d\-mmm\-yy">
                  <c:v>44517</c:v>
                </c:pt>
                <c:pt idx="2633" formatCode="d\-mmm\-yy">
                  <c:v>44518</c:v>
                </c:pt>
                <c:pt idx="2634" formatCode="d\-mmm\-yy">
                  <c:v>44522</c:v>
                </c:pt>
                <c:pt idx="2635" formatCode="d\-mmm\-yy">
                  <c:v>44523</c:v>
                </c:pt>
                <c:pt idx="2636" formatCode="d\-mmm\-yy">
                  <c:v>44524</c:v>
                </c:pt>
                <c:pt idx="2637" formatCode="d\-mmm\-yy">
                  <c:v>44525</c:v>
                </c:pt>
                <c:pt idx="2638" formatCode="d\-mmm\-yy">
                  <c:v>44526</c:v>
                </c:pt>
                <c:pt idx="2639" formatCode="d\-mmm\-yy">
                  <c:v>44529</c:v>
                </c:pt>
                <c:pt idx="2640" formatCode="d\-mmm\-yy">
                  <c:v>44530</c:v>
                </c:pt>
                <c:pt idx="2641" formatCode="d\-mmm\-yy">
                  <c:v>44531</c:v>
                </c:pt>
                <c:pt idx="2642" formatCode="d\-mmm\-yy">
                  <c:v>44532</c:v>
                </c:pt>
                <c:pt idx="2643" formatCode="d\-mmm\-yy">
                  <c:v>44533</c:v>
                </c:pt>
                <c:pt idx="2644" formatCode="d\-mmm\-yy">
                  <c:v>44536</c:v>
                </c:pt>
                <c:pt idx="2645" formatCode="d\-mmm\-yy">
                  <c:v>44537</c:v>
                </c:pt>
                <c:pt idx="2646" formatCode="d\-mmm\-yy">
                  <c:v>44538</c:v>
                </c:pt>
                <c:pt idx="2647" formatCode="d\-mmm\-yy">
                  <c:v>44539</c:v>
                </c:pt>
                <c:pt idx="2648" formatCode="d\-mmm\-yy">
                  <c:v>44540</c:v>
                </c:pt>
                <c:pt idx="2649" formatCode="d\-mmm\-yy">
                  <c:v>44543</c:v>
                </c:pt>
                <c:pt idx="2650" formatCode="d\-mmm\-yy">
                  <c:v>44544</c:v>
                </c:pt>
                <c:pt idx="2651" formatCode="d\-mmm\-yy">
                  <c:v>44545</c:v>
                </c:pt>
                <c:pt idx="2652" formatCode="d\-mmm\-yy">
                  <c:v>44546</c:v>
                </c:pt>
                <c:pt idx="2653" formatCode="d\-mmm\-yy">
                  <c:v>44547</c:v>
                </c:pt>
                <c:pt idx="2654" formatCode="d\-mmm\-yy">
                  <c:v>44550</c:v>
                </c:pt>
                <c:pt idx="2655" formatCode="d\-mmm\-yy">
                  <c:v>44551</c:v>
                </c:pt>
                <c:pt idx="2656" formatCode="d\-mmm\-yy">
                  <c:v>44552</c:v>
                </c:pt>
                <c:pt idx="2657" formatCode="d\-mmm\-yy">
                  <c:v>44553</c:v>
                </c:pt>
                <c:pt idx="2658" formatCode="d\-mmm\-yy">
                  <c:v>44554</c:v>
                </c:pt>
                <c:pt idx="2659" formatCode="d\-mmm\-yy">
                  <c:v>44557</c:v>
                </c:pt>
                <c:pt idx="2660" formatCode="d\-mmm\-yy">
                  <c:v>44558</c:v>
                </c:pt>
                <c:pt idx="2661" formatCode="d\-mmm\-yy">
                  <c:v>44559</c:v>
                </c:pt>
                <c:pt idx="2662" formatCode="d\-mmm\-yy">
                  <c:v>44560</c:v>
                </c:pt>
                <c:pt idx="2663" formatCode="d\-mmm\-yy">
                  <c:v>44561</c:v>
                </c:pt>
                <c:pt idx="2664" formatCode="d\-mmm\-yy">
                  <c:v>44564</c:v>
                </c:pt>
                <c:pt idx="2665" formatCode="d\-mmm\-yy">
                  <c:v>44565</c:v>
                </c:pt>
                <c:pt idx="2666" formatCode="d\-mmm\-yy">
                  <c:v>44566</c:v>
                </c:pt>
                <c:pt idx="2667" formatCode="d\-mmm\-yy">
                  <c:v>44567</c:v>
                </c:pt>
                <c:pt idx="2668" formatCode="d\-mmm\-yy">
                  <c:v>44568</c:v>
                </c:pt>
                <c:pt idx="2669" formatCode="d\-mmm\-yy">
                  <c:v>44571</c:v>
                </c:pt>
                <c:pt idx="2670" formatCode="d\-mmm\-yy">
                  <c:v>44572</c:v>
                </c:pt>
                <c:pt idx="2671" formatCode="d\-mmm\-yy">
                  <c:v>44573</c:v>
                </c:pt>
                <c:pt idx="2672" formatCode="d\-mmm\-yy">
                  <c:v>44574</c:v>
                </c:pt>
                <c:pt idx="2673" formatCode="d\-mmm\-yy">
                  <c:v>44575</c:v>
                </c:pt>
                <c:pt idx="2674" formatCode="d\-mmm\-yy">
                  <c:v>44578</c:v>
                </c:pt>
                <c:pt idx="2675" formatCode="d\-mmm\-yy">
                  <c:v>44579</c:v>
                </c:pt>
                <c:pt idx="2676" formatCode="d\-mmm\-yy">
                  <c:v>44580</c:v>
                </c:pt>
                <c:pt idx="2677" formatCode="d\-mmm\-yy">
                  <c:v>44581</c:v>
                </c:pt>
                <c:pt idx="2678" formatCode="d\-mmm\-yy">
                  <c:v>44582</c:v>
                </c:pt>
                <c:pt idx="2679" formatCode="d\-mmm\-yy">
                  <c:v>44585</c:v>
                </c:pt>
                <c:pt idx="2680" formatCode="d\-mmm\-yy">
                  <c:v>44586</c:v>
                </c:pt>
                <c:pt idx="2681" formatCode="d\-mmm\-yy">
                  <c:v>44588</c:v>
                </c:pt>
                <c:pt idx="2682" formatCode="d\-mmm\-yy">
                  <c:v>44589</c:v>
                </c:pt>
                <c:pt idx="2683" formatCode="d\-mmm\-yy">
                  <c:v>44592</c:v>
                </c:pt>
                <c:pt idx="2684" formatCode="d\-mmm\-yy">
                  <c:v>44593</c:v>
                </c:pt>
                <c:pt idx="2685" formatCode="d\-mmm\-yy">
                  <c:v>44594</c:v>
                </c:pt>
                <c:pt idx="2686" formatCode="d\-mmm\-yy">
                  <c:v>44595</c:v>
                </c:pt>
                <c:pt idx="2687" formatCode="d\-mmm\-yy">
                  <c:v>44596</c:v>
                </c:pt>
                <c:pt idx="2688" formatCode="d\-mmm\-yy">
                  <c:v>44599</c:v>
                </c:pt>
                <c:pt idx="2689" formatCode="d\-mmm\-yy">
                  <c:v>44600</c:v>
                </c:pt>
                <c:pt idx="2690" formatCode="d\-mmm\-yy">
                  <c:v>44601</c:v>
                </c:pt>
                <c:pt idx="2691" formatCode="d\-mmm\-yy">
                  <c:v>44602</c:v>
                </c:pt>
                <c:pt idx="2692" formatCode="d\-mmm\-yy">
                  <c:v>44603</c:v>
                </c:pt>
                <c:pt idx="2693" formatCode="d\-mmm\-yy">
                  <c:v>44606</c:v>
                </c:pt>
                <c:pt idx="2694" formatCode="d\-mmm\-yy">
                  <c:v>44607</c:v>
                </c:pt>
                <c:pt idx="2695" formatCode="d\-mmm\-yy">
                  <c:v>44608</c:v>
                </c:pt>
                <c:pt idx="2696" formatCode="d\-mmm\-yy">
                  <c:v>44609</c:v>
                </c:pt>
                <c:pt idx="2697" formatCode="d\-mmm\-yy">
                  <c:v>44610</c:v>
                </c:pt>
                <c:pt idx="2698" formatCode="d\-mmm\-yy">
                  <c:v>44613</c:v>
                </c:pt>
                <c:pt idx="2699" formatCode="d\-mmm\-yy">
                  <c:v>44614</c:v>
                </c:pt>
                <c:pt idx="2700" formatCode="d\-mmm\-yy">
                  <c:v>44615</c:v>
                </c:pt>
                <c:pt idx="2701" formatCode="d\-mmm\-yy">
                  <c:v>44616</c:v>
                </c:pt>
                <c:pt idx="2702" formatCode="d\-mmm\-yy">
                  <c:v>44617</c:v>
                </c:pt>
                <c:pt idx="2703" formatCode="d\-mmm\-yy">
                  <c:v>44620</c:v>
                </c:pt>
                <c:pt idx="2704" formatCode="d\-mmm\-yy">
                  <c:v>44622</c:v>
                </c:pt>
                <c:pt idx="2705" formatCode="d\-mmm\-yy">
                  <c:v>44623</c:v>
                </c:pt>
                <c:pt idx="2706" formatCode="d\-mmm\-yy">
                  <c:v>44624</c:v>
                </c:pt>
                <c:pt idx="2707" formatCode="d\-mmm\-yy">
                  <c:v>44627</c:v>
                </c:pt>
                <c:pt idx="2708" formatCode="d\-mmm\-yy">
                  <c:v>44628</c:v>
                </c:pt>
                <c:pt idx="2709" formatCode="d\-mmm\-yy">
                  <c:v>44629</c:v>
                </c:pt>
                <c:pt idx="2710" formatCode="d\-mmm\-yy">
                  <c:v>44630</c:v>
                </c:pt>
                <c:pt idx="2711" formatCode="d\-mmm\-yy">
                  <c:v>44631</c:v>
                </c:pt>
                <c:pt idx="2712" formatCode="d\-mmm\-yy">
                  <c:v>44634</c:v>
                </c:pt>
                <c:pt idx="2713" formatCode="d\-mmm\-yy">
                  <c:v>44635</c:v>
                </c:pt>
                <c:pt idx="2714" formatCode="d\-mmm\-yy">
                  <c:v>44636</c:v>
                </c:pt>
                <c:pt idx="2715" formatCode="d\-mmm\-yy">
                  <c:v>44637</c:v>
                </c:pt>
                <c:pt idx="2716" formatCode="d\-mmm\-yy">
                  <c:v>44641</c:v>
                </c:pt>
                <c:pt idx="2717" formatCode="d\-mmm\-yy">
                  <c:v>44642</c:v>
                </c:pt>
                <c:pt idx="2718" formatCode="d\-mmm\-yy">
                  <c:v>44643</c:v>
                </c:pt>
                <c:pt idx="2719" formatCode="d\-mmm\-yy">
                  <c:v>44644</c:v>
                </c:pt>
                <c:pt idx="2720" formatCode="d\-mmm\-yy">
                  <c:v>44645</c:v>
                </c:pt>
                <c:pt idx="2721" formatCode="d\-mmm\-yy">
                  <c:v>44648</c:v>
                </c:pt>
                <c:pt idx="2722" formatCode="d\-mmm\-yy">
                  <c:v>44649</c:v>
                </c:pt>
                <c:pt idx="2723" formatCode="d\-mmm\-yy">
                  <c:v>44650</c:v>
                </c:pt>
                <c:pt idx="2724" formatCode="d\-mmm\-yy">
                  <c:v>44651</c:v>
                </c:pt>
              </c:numCache>
            </c:numRef>
          </c:cat>
          <c:val>
            <c:numRef>
              <c:f>'PE PB Div Yld'!$E$3061:$E$5785</c:f>
              <c:numCache>
                <c:formatCode>0.00</c:formatCode>
                <c:ptCount val="2725"/>
                <c:pt idx="0">
                  <c:v>23.787892804698973</c:v>
                </c:pt>
                <c:pt idx="1">
                  <c:v>23.787892804698973</c:v>
                </c:pt>
                <c:pt idx="2">
                  <c:v>23.787892804698973</c:v>
                </c:pt>
                <c:pt idx="3">
                  <c:v>23.787892804698973</c:v>
                </c:pt>
                <c:pt idx="4">
                  <c:v>23.787892804698973</c:v>
                </c:pt>
                <c:pt idx="5">
                  <c:v>23.787892804698973</c:v>
                </c:pt>
                <c:pt idx="6">
                  <c:v>23.787892804698973</c:v>
                </c:pt>
                <c:pt idx="7">
                  <c:v>23.787892804698973</c:v>
                </c:pt>
                <c:pt idx="8">
                  <c:v>23.787892804698973</c:v>
                </c:pt>
                <c:pt idx="9">
                  <c:v>23.787892804698973</c:v>
                </c:pt>
                <c:pt idx="10">
                  <c:v>23.787892804698973</c:v>
                </c:pt>
                <c:pt idx="11">
                  <c:v>23.787892804698973</c:v>
                </c:pt>
                <c:pt idx="12">
                  <c:v>23.787892804698973</c:v>
                </c:pt>
                <c:pt idx="13">
                  <c:v>23.787892804698973</c:v>
                </c:pt>
                <c:pt idx="14">
                  <c:v>23.787892804698973</c:v>
                </c:pt>
                <c:pt idx="15">
                  <c:v>23.787892804698973</c:v>
                </c:pt>
                <c:pt idx="16">
                  <c:v>23.787892804698973</c:v>
                </c:pt>
                <c:pt idx="17">
                  <c:v>23.787892804698973</c:v>
                </c:pt>
                <c:pt idx="18">
                  <c:v>23.787892804698973</c:v>
                </c:pt>
                <c:pt idx="19">
                  <c:v>23.787892804698973</c:v>
                </c:pt>
                <c:pt idx="20">
                  <c:v>23.787892804698973</c:v>
                </c:pt>
                <c:pt idx="21">
                  <c:v>23.787892804698973</c:v>
                </c:pt>
                <c:pt idx="22">
                  <c:v>23.787892804698973</c:v>
                </c:pt>
                <c:pt idx="23">
                  <c:v>23.787892804698973</c:v>
                </c:pt>
                <c:pt idx="24">
                  <c:v>23.787892804698973</c:v>
                </c:pt>
                <c:pt idx="25">
                  <c:v>23.787892804698973</c:v>
                </c:pt>
                <c:pt idx="26">
                  <c:v>23.787892804698973</c:v>
                </c:pt>
                <c:pt idx="27">
                  <c:v>23.787892804698973</c:v>
                </c:pt>
                <c:pt idx="28">
                  <c:v>23.787892804698973</c:v>
                </c:pt>
                <c:pt idx="29">
                  <c:v>23.787892804698973</c:v>
                </c:pt>
                <c:pt idx="30">
                  <c:v>23.787892804698973</c:v>
                </c:pt>
                <c:pt idx="31">
                  <c:v>23.787892804698973</c:v>
                </c:pt>
                <c:pt idx="32">
                  <c:v>23.787892804698973</c:v>
                </c:pt>
                <c:pt idx="33">
                  <c:v>23.787892804698973</c:v>
                </c:pt>
                <c:pt idx="34">
                  <c:v>23.787892804698973</c:v>
                </c:pt>
                <c:pt idx="35">
                  <c:v>23.787892804698973</c:v>
                </c:pt>
                <c:pt idx="36">
                  <c:v>23.787892804698973</c:v>
                </c:pt>
                <c:pt idx="37">
                  <c:v>23.787892804698973</c:v>
                </c:pt>
                <c:pt idx="38">
                  <c:v>23.787892804698973</c:v>
                </c:pt>
                <c:pt idx="39">
                  <c:v>23.787892804698973</c:v>
                </c:pt>
                <c:pt idx="40">
                  <c:v>23.787892804698973</c:v>
                </c:pt>
                <c:pt idx="41">
                  <c:v>23.787892804698973</c:v>
                </c:pt>
                <c:pt idx="42">
                  <c:v>23.787892804698973</c:v>
                </c:pt>
                <c:pt idx="43">
                  <c:v>23.787892804698973</c:v>
                </c:pt>
                <c:pt idx="44">
                  <c:v>23.787892804698973</c:v>
                </c:pt>
                <c:pt idx="45">
                  <c:v>23.787892804698973</c:v>
                </c:pt>
                <c:pt idx="46">
                  <c:v>23.787892804698973</c:v>
                </c:pt>
                <c:pt idx="47">
                  <c:v>23.787892804698973</c:v>
                </c:pt>
                <c:pt idx="48">
                  <c:v>23.787892804698973</c:v>
                </c:pt>
                <c:pt idx="49">
                  <c:v>23.787892804698973</c:v>
                </c:pt>
                <c:pt idx="50">
                  <c:v>23.787892804698973</c:v>
                </c:pt>
                <c:pt idx="51">
                  <c:v>23.787892804698973</c:v>
                </c:pt>
                <c:pt idx="52">
                  <c:v>23.787892804698973</c:v>
                </c:pt>
                <c:pt idx="53">
                  <c:v>23.787892804698973</c:v>
                </c:pt>
                <c:pt idx="54">
                  <c:v>23.787892804698973</c:v>
                </c:pt>
                <c:pt idx="55">
                  <c:v>23.787892804698973</c:v>
                </c:pt>
                <c:pt idx="56">
                  <c:v>23.787892804698973</c:v>
                </c:pt>
                <c:pt idx="57">
                  <c:v>23.787892804698973</c:v>
                </c:pt>
                <c:pt idx="58">
                  <c:v>23.787892804698973</c:v>
                </c:pt>
                <c:pt idx="59">
                  <c:v>23.787892804698973</c:v>
                </c:pt>
                <c:pt idx="60">
                  <c:v>23.787892804698973</c:v>
                </c:pt>
                <c:pt idx="61">
                  <c:v>23.787892804698973</c:v>
                </c:pt>
                <c:pt idx="62">
                  <c:v>23.787892804698973</c:v>
                </c:pt>
                <c:pt idx="63">
                  <c:v>23.787892804698973</c:v>
                </c:pt>
                <c:pt idx="64">
                  <c:v>23.787892804698973</c:v>
                </c:pt>
                <c:pt idx="65">
                  <c:v>23.787892804698973</c:v>
                </c:pt>
                <c:pt idx="66">
                  <c:v>23.787892804698973</c:v>
                </c:pt>
                <c:pt idx="67">
                  <c:v>23.787892804698973</c:v>
                </c:pt>
                <c:pt idx="68">
                  <c:v>23.787892804698973</c:v>
                </c:pt>
                <c:pt idx="69">
                  <c:v>23.787892804698973</c:v>
                </c:pt>
                <c:pt idx="70">
                  <c:v>23.787892804698973</c:v>
                </c:pt>
                <c:pt idx="71">
                  <c:v>23.787892804698973</c:v>
                </c:pt>
                <c:pt idx="72">
                  <c:v>23.787892804698973</c:v>
                </c:pt>
                <c:pt idx="73">
                  <c:v>23.787892804698973</c:v>
                </c:pt>
                <c:pt idx="74">
                  <c:v>23.787892804698973</c:v>
                </c:pt>
                <c:pt idx="75">
                  <c:v>23.787892804698973</c:v>
                </c:pt>
                <c:pt idx="76">
                  <c:v>23.787892804698973</c:v>
                </c:pt>
                <c:pt idx="77">
                  <c:v>23.787892804698973</c:v>
                </c:pt>
                <c:pt idx="78">
                  <c:v>23.787892804698973</c:v>
                </c:pt>
                <c:pt idx="79">
                  <c:v>23.787892804698973</c:v>
                </c:pt>
                <c:pt idx="80">
                  <c:v>23.787892804698973</c:v>
                </c:pt>
                <c:pt idx="81">
                  <c:v>23.787892804698973</c:v>
                </c:pt>
                <c:pt idx="82">
                  <c:v>23.787892804698973</c:v>
                </c:pt>
                <c:pt idx="83">
                  <c:v>23.787892804698973</c:v>
                </c:pt>
                <c:pt idx="84">
                  <c:v>23.787892804698973</c:v>
                </c:pt>
                <c:pt idx="85">
                  <c:v>23.787892804698973</c:v>
                </c:pt>
                <c:pt idx="86">
                  <c:v>23.787892804698973</c:v>
                </c:pt>
                <c:pt idx="87">
                  <c:v>23.787892804698973</c:v>
                </c:pt>
                <c:pt idx="88">
                  <c:v>23.787892804698973</c:v>
                </c:pt>
                <c:pt idx="89">
                  <c:v>23.787892804698973</c:v>
                </c:pt>
                <c:pt idx="90">
                  <c:v>23.787892804698973</c:v>
                </c:pt>
                <c:pt idx="91">
                  <c:v>23.787892804698973</c:v>
                </c:pt>
                <c:pt idx="92">
                  <c:v>23.787892804698973</c:v>
                </c:pt>
                <c:pt idx="93">
                  <c:v>23.787892804698973</c:v>
                </c:pt>
                <c:pt idx="94">
                  <c:v>23.787892804698973</c:v>
                </c:pt>
                <c:pt idx="95">
                  <c:v>23.787892804698973</c:v>
                </c:pt>
                <c:pt idx="96">
                  <c:v>23.787892804698973</c:v>
                </c:pt>
                <c:pt idx="97">
                  <c:v>23.787892804698973</c:v>
                </c:pt>
                <c:pt idx="98">
                  <c:v>23.787892804698973</c:v>
                </c:pt>
                <c:pt idx="99">
                  <c:v>23.787892804698973</c:v>
                </c:pt>
                <c:pt idx="100">
                  <c:v>23.787892804698973</c:v>
                </c:pt>
                <c:pt idx="101">
                  <c:v>23.787892804698973</c:v>
                </c:pt>
                <c:pt idx="102">
                  <c:v>23.787892804698973</c:v>
                </c:pt>
                <c:pt idx="103">
                  <c:v>23.787892804698973</c:v>
                </c:pt>
                <c:pt idx="104">
                  <c:v>23.787892804698973</c:v>
                </c:pt>
                <c:pt idx="105">
                  <c:v>23.787892804698973</c:v>
                </c:pt>
                <c:pt idx="106">
                  <c:v>23.787892804698973</c:v>
                </c:pt>
                <c:pt idx="107">
                  <c:v>23.787892804698973</c:v>
                </c:pt>
                <c:pt idx="108">
                  <c:v>23.787892804698973</c:v>
                </c:pt>
                <c:pt idx="109">
                  <c:v>23.787892804698973</c:v>
                </c:pt>
                <c:pt idx="110">
                  <c:v>23.787892804698973</c:v>
                </c:pt>
                <c:pt idx="111">
                  <c:v>23.787892804698973</c:v>
                </c:pt>
                <c:pt idx="112">
                  <c:v>23.787892804698973</c:v>
                </c:pt>
                <c:pt idx="113">
                  <c:v>23.787892804698973</c:v>
                </c:pt>
                <c:pt idx="114">
                  <c:v>23.787892804698973</c:v>
                </c:pt>
                <c:pt idx="115">
                  <c:v>23.787892804698973</c:v>
                </c:pt>
                <c:pt idx="116">
                  <c:v>23.787892804698973</c:v>
                </c:pt>
                <c:pt idx="117">
                  <c:v>23.787892804698973</c:v>
                </c:pt>
                <c:pt idx="118">
                  <c:v>23.787892804698973</c:v>
                </c:pt>
                <c:pt idx="119">
                  <c:v>23.787892804698973</c:v>
                </c:pt>
                <c:pt idx="120">
                  <c:v>23.787892804698973</c:v>
                </c:pt>
                <c:pt idx="121">
                  <c:v>23.787892804698973</c:v>
                </c:pt>
                <c:pt idx="122">
                  <c:v>23.787892804698973</c:v>
                </c:pt>
                <c:pt idx="123">
                  <c:v>23.787892804698973</c:v>
                </c:pt>
                <c:pt idx="124">
                  <c:v>23.787892804698973</c:v>
                </c:pt>
                <c:pt idx="125">
                  <c:v>23.787892804698973</c:v>
                </c:pt>
                <c:pt idx="126">
                  <c:v>23.787892804698973</c:v>
                </c:pt>
                <c:pt idx="127">
                  <c:v>23.787892804698973</c:v>
                </c:pt>
                <c:pt idx="128">
                  <c:v>23.787892804698973</c:v>
                </c:pt>
                <c:pt idx="129">
                  <c:v>23.787892804698973</c:v>
                </c:pt>
                <c:pt idx="130">
                  <c:v>23.787892804698973</c:v>
                </c:pt>
                <c:pt idx="131">
                  <c:v>23.787892804698973</c:v>
                </c:pt>
                <c:pt idx="132">
                  <c:v>23.787892804698973</c:v>
                </c:pt>
                <c:pt idx="133">
                  <c:v>23.787892804698973</c:v>
                </c:pt>
                <c:pt idx="134">
                  <c:v>23.787892804698973</c:v>
                </c:pt>
                <c:pt idx="135">
                  <c:v>23.787892804698973</c:v>
                </c:pt>
                <c:pt idx="136">
                  <c:v>23.787892804698973</c:v>
                </c:pt>
                <c:pt idx="137">
                  <c:v>23.787892804698973</c:v>
                </c:pt>
                <c:pt idx="138">
                  <c:v>23.787892804698973</c:v>
                </c:pt>
                <c:pt idx="139">
                  <c:v>23.787892804698973</c:v>
                </c:pt>
                <c:pt idx="140">
                  <c:v>23.787892804698973</c:v>
                </c:pt>
                <c:pt idx="141">
                  <c:v>23.787892804698973</c:v>
                </c:pt>
                <c:pt idx="142">
                  <c:v>23.787892804698973</c:v>
                </c:pt>
                <c:pt idx="143">
                  <c:v>23.787892804698973</c:v>
                </c:pt>
                <c:pt idx="144">
                  <c:v>23.787892804698973</c:v>
                </c:pt>
                <c:pt idx="145">
                  <c:v>23.787892804698973</c:v>
                </c:pt>
                <c:pt idx="146">
                  <c:v>23.787892804698973</c:v>
                </c:pt>
                <c:pt idx="147">
                  <c:v>23.787892804698973</c:v>
                </c:pt>
                <c:pt idx="148">
                  <c:v>23.787892804698973</c:v>
                </c:pt>
                <c:pt idx="149">
                  <c:v>23.787892804698973</c:v>
                </c:pt>
                <c:pt idx="150">
                  <c:v>23.787892804698973</c:v>
                </c:pt>
                <c:pt idx="151">
                  <c:v>23.787892804698973</c:v>
                </c:pt>
                <c:pt idx="152">
                  <c:v>23.787892804698973</c:v>
                </c:pt>
                <c:pt idx="153">
                  <c:v>23.787892804698973</c:v>
                </c:pt>
                <c:pt idx="154">
                  <c:v>23.787892804698973</c:v>
                </c:pt>
                <c:pt idx="155">
                  <c:v>23.787892804698973</c:v>
                </c:pt>
                <c:pt idx="156">
                  <c:v>23.787892804698973</c:v>
                </c:pt>
                <c:pt idx="157">
                  <c:v>23.787892804698973</c:v>
                </c:pt>
                <c:pt idx="158">
                  <c:v>23.787892804698973</c:v>
                </c:pt>
                <c:pt idx="159">
                  <c:v>23.787892804698973</c:v>
                </c:pt>
                <c:pt idx="160">
                  <c:v>23.787892804698973</c:v>
                </c:pt>
                <c:pt idx="161">
                  <c:v>23.787892804698973</c:v>
                </c:pt>
                <c:pt idx="162">
                  <c:v>23.787892804698973</c:v>
                </c:pt>
                <c:pt idx="163">
                  <c:v>23.787892804698973</c:v>
                </c:pt>
                <c:pt idx="164">
                  <c:v>23.787892804698973</c:v>
                </c:pt>
                <c:pt idx="165">
                  <c:v>23.787892804698973</c:v>
                </c:pt>
                <c:pt idx="166">
                  <c:v>23.787892804698973</c:v>
                </c:pt>
                <c:pt idx="167">
                  <c:v>23.787892804698973</c:v>
                </c:pt>
                <c:pt idx="168">
                  <c:v>23.787892804698973</c:v>
                </c:pt>
                <c:pt idx="169">
                  <c:v>23.787892804698973</c:v>
                </c:pt>
                <c:pt idx="170">
                  <c:v>23.787892804698973</c:v>
                </c:pt>
                <c:pt idx="171">
                  <c:v>23.787892804698973</c:v>
                </c:pt>
                <c:pt idx="172">
                  <c:v>23.787892804698973</c:v>
                </c:pt>
                <c:pt idx="173">
                  <c:v>23.787892804698973</c:v>
                </c:pt>
                <c:pt idx="174">
                  <c:v>23.787892804698973</c:v>
                </c:pt>
                <c:pt idx="175">
                  <c:v>23.787892804698973</c:v>
                </c:pt>
                <c:pt idx="176">
                  <c:v>23.787892804698973</c:v>
                </c:pt>
                <c:pt idx="177">
                  <c:v>23.787892804698973</c:v>
                </c:pt>
                <c:pt idx="178">
                  <c:v>23.787892804698973</c:v>
                </c:pt>
                <c:pt idx="179">
                  <c:v>23.787892804698973</c:v>
                </c:pt>
                <c:pt idx="180">
                  <c:v>23.787892804698973</c:v>
                </c:pt>
                <c:pt idx="181">
                  <c:v>23.787892804698973</c:v>
                </c:pt>
                <c:pt idx="182">
                  <c:v>23.787892804698973</c:v>
                </c:pt>
                <c:pt idx="183">
                  <c:v>23.787892804698973</c:v>
                </c:pt>
                <c:pt idx="184">
                  <c:v>23.787892804698973</c:v>
                </c:pt>
                <c:pt idx="185">
                  <c:v>23.787892804698973</c:v>
                </c:pt>
                <c:pt idx="186">
                  <c:v>23.787892804698973</c:v>
                </c:pt>
                <c:pt idx="187">
                  <c:v>23.787892804698973</c:v>
                </c:pt>
                <c:pt idx="188">
                  <c:v>23.787892804698973</c:v>
                </c:pt>
                <c:pt idx="189">
                  <c:v>23.787892804698973</c:v>
                </c:pt>
                <c:pt idx="190">
                  <c:v>23.787892804698973</c:v>
                </c:pt>
                <c:pt idx="191">
                  <c:v>23.787892804698973</c:v>
                </c:pt>
                <c:pt idx="192">
                  <c:v>23.787892804698973</c:v>
                </c:pt>
                <c:pt idx="193">
                  <c:v>23.787892804698973</c:v>
                </c:pt>
                <c:pt idx="194">
                  <c:v>23.787892804698973</c:v>
                </c:pt>
                <c:pt idx="195">
                  <c:v>23.787892804698973</c:v>
                </c:pt>
                <c:pt idx="196">
                  <c:v>23.787892804698973</c:v>
                </c:pt>
                <c:pt idx="197">
                  <c:v>23.787892804698973</c:v>
                </c:pt>
                <c:pt idx="198">
                  <c:v>23.787892804698973</c:v>
                </c:pt>
                <c:pt idx="199">
                  <c:v>23.787892804698973</c:v>
                </c:pt>
                <c:pt idx="200">
                  <c:v>23.787892804698973</c:v>
                </c:pt>
                <c:pt idx="201">
                  <c:v>23.787892804698973</c:v>
                </c:pt>
                <c:pt idx="202">
                  <c:v>23.787892804698973</c:v>
                </c:pt>
                <c:pt idx="203">
                  <c:v>23.787892804698973</c:v>
                </c:pt>
                <c:pt idx="204">
                  <c:v>23.787892804698973</c:v>
                </c:pt>
                <c:pt idx="205">
                  <c:v>23.787892804698973</c:v>
                </c:pt>
                <c:pt idx="206">
                  <c:v>23.787892804698973</c:v>
                </c:pt>
                <c:pt idx="207">
                  <c:v>23.787892804698973</c:v>
                </c:pt>
                <c:pt idx="208">
                  <c:v>23.787892804698973</c:v>
                </c:pt>
                <c:pt idx="209">
                  <c:v>23.787892804698973</c:v>
                </c:pt>
                <c:pt idx="210">
                  <c:v>23.787892804698973</c:v>
                </c:pt>
                <c:pt idx="211">
                  <c:v>23.787892804698973</c:v>
                </c:pt>
                <c:pt idx="212">
                  <c:v>23.787892804698973</c:v>
                </c:pt>
                <c:pt idx="213">
                  <c:v>23.787892804698973</c:v>
                </c:pt>
                <c:pt idx="214">
                  <c:v>23.787892804698973</c:v>
                </c:pt>
                <c:pt idx="215">
                  <c:v>23.787892804698973</c:v>
                </c:pt>
                <c:pt idx="216">
                  <c:v>23.787892804698973</c:v>
                </c:pt>
                <c:pt idx="217">
                  <c:v>23.787892804698973</c:v>
                </c:pt>
                <c:pt idx="218">
                  <c:v>23.787892804698973</c:v>
                </c:pt>
                <c:pt idx="219">
                  <c:v>23.787892804698973</c:v>
                </c:pt>
                <c:pt idx="220">
                  <c:v>23.787892804698973</c:v>
                </c:pt>
                <c:pt idx="221">
                  <c:v>23.787892804698973</c:v>
                </c:pt>
                <c:pt idx="222">
                  <c:v>23.787892804698973</c:v>
                </c:pt>
                <c:pt idx="223">
                  <c:v>23.787892804698973</c:v>
                </c:pt>
                <c:pt idx="224">
                  <c:v>23.787892804698973</c:v>
                </c:pt>
                <c:pt idx="225">
                  <c:v>23.787892804698973</c:v>
                </c:pt>
                <c:pt idx="226">
                  <c:v>23.787892804698973</c:v>
                </c:pt>
                <c:pt idx="227">
                  <c:v>23.787892804698973</c:v>
                </c:pt>
                <c:pt idx="228">
                  <c:v>23.787892804698973</c:v>
                </c:pt>
                <c:pt idx="229">
                  <c:v>23.787892804698973</c:v>
                </c:pt>
                <c:pt idx="230">
                  <c:v>23.787892804698973</c:v>
                </c:pt>
                <c:pt idx="231">
                  <c:v>23.787892804698973</c:v>
                </c:pt>
                <c:pt idx="232">
                  <c:v>23.787892804698973</c:v>
                </c:pt>
                <c:pt idx="233">
                  <c:v>23.787892804698973</c:v>
                </c:pt>
                <c:pt idx="234">
                  <c:v>23.787892804698973</c:v>
                </c:pt>
                <c:pt idx="235">
                  <c:v>23.787892804698973</c:v>
                </c:pt>
                <c:pt idx="236">
                  <c:v>23.787892804698973</c:v>
                </c:pt>
                <c:pt idx="237">
                  <c:v>23.787892804698973</c:v>
                </c:pt>
                <c:pt idx="238">
                  <c:v>23.787892804698973</c:v>
                </c:pt>
                <c:pt idx="239">
                  <c:v>23.787892804698973</c:v>
                </c:pt>
                <c:pt idx="240">
                  <c:v>23.787892804698973</c:v>
                </c:pt>
                <c:pt idx="241">
                  <c:v>23.787892804698973</c:v>
                </c:pt>
                <c:pt idx="242">
                  <c:v>23.787892804698973</c:v>
                </c:pt>
                <c:pt idx="243">
                  <c:v>23.787892804698973</c:v>
                </c:pt>
                <c:pt idx="244">
                  <c:v>23.787892804698973</c:v>
                </c:pt>
                <c:pt idx="245">
                  <c:v>23.787892804698973</c:v>
                </c:pt>
                <c:pt idx="246">
                  <c:v>23.787892804698973</c:v>
                </c:pt>
                <c:pt idx="247">
                  <c:v>23.787892804698973</c:v>
                </c:pt>
                <c:pt idx="248">
                  <c:v>23.787892804698973</c:v>
                </c:pt>
                <c:pt idx="249">
                  <c:v>23.787892804698973</c:v>
                </c:pt>
                <c:pt idx="250">
                  <c:v>23.787892804698973</c:v>
                </c:pt>
                <c:pt idx="251">
                  <c:v>23.787892804698973</c:v>
                </c:pt>
                <c:pt idx="252">
                  <c:v>23.787892804698973</c:v>
                </c:pt>
                <c:pt idx="253">
                  <c:v>23.787892804698973</c:v>
                </c:pt>
                <c:pt idx="254">
                  <c:v>23.787892804698973</c:v>
                </c:pt>
                <c:pt idx="255">
                  <c:v>23.787892804698973</c:v>
                </c:pt>
                <c:pt idx="256">
                  <c:v>23.787892804698973</c:v>
                </c:pt>
                <c:pt idx="257">
                  <c:v>23.787892804698973</c:v>
                </c:pt>
                <c:pt idx="258">
                  <c:v>23.787892804698973</c:v>
                </c:pt>
                <c:pt idx="259">
                  <c:v>23.787892804698973</c:v>
                </c:pt>
                <c:pt idx="260">
                  <c:v>23.787892804698973</c:v>
                </c:pt>
                <c:pt idx="261">
                  <c:v>23.787892804698973</c:v>
                </c:pt>
                <c:pt idx="262">
                  <c:v>23.787892804698973</c:v>
                </c:pt>
                <c:pt idx="263">
                  <c:v>23.787892804698973</c:v>
                </c:pt>
                <c:pt idx="264">
                  <c:v>23.787892804698973</c:v>
                </c:pt>
                <c:pt idx="265">
                  <c:v>23.787892804698973</c:v>
                </c:pt>
                <c:pt idx="266">
                  <c:v>23.787892804698973</c:v>
                </c:pt>
                <c:pt idx="267">
                  <c:v>23.787892804698973</c:v>
                </c:pt>
                <c:pt idx="268">
                  <c:v>23.787892804698973</c:v>
                </c:pt>
                <c:pt idx="269">
                  <c:v>23.787892804698973</c:v>
                </c:pt>
                <c:pt idx="270">
                  <c:v>23.787892804698973</c:v>
                </c:pt>
                <c:pt idx="271">
                  <c:v>23.787892804698973</c:v>
                </c:pt>
                <c:pt idx="272">
                  <c:v>23.787892804698973</c:v>
                </c:pt>
                <c:pt idx="273">
                  <c:v>23.787892804698973</c:v>
                </c:pt>
                <c:pt idx="274">
                  <c:v>23.787892804698973</c:v>
                </c:pt>
                <c:pt idx="275">
                  <c:v>23.787892804698973</c:v>
                </c:pt>
                <c:pt idx="276">
                  <c:v>23.787892804698973</c:v>
                </c:pt>
                <c:pt idx="277">
                  <c:v>23.787892804698973</c:v>
                </c:pt>
                <c:pt idx="278">
                  <c:v>23.787892804698973</c:v>
                </c:pt>
                <c:pt idx="279">
                  <c:v>23.787892804698973</c:v>
                </c:pt>
                <c:pt idx="280">
                  <c:v>23.787892804698973</c:v>
                </c:pt>
                <c:pt idx="281">
                  <c:v>23.787892804698973</c:v>
                </c:pt>
                <c:pt idx="282">
                  <c:v>23.787892804698973</c:v>
                </c:pt>
                <c:pt idx="283">
                  <c:v>23.787892804698973</c:v>
                </c:pt>
                <c:pt idx="284">
                  <c:v>23.787892804698973</c:v>
                </c:pt>
                <c:pt idx="285">
                  <c:v>23.787892804698973</c:v>
                </c:pt>
                <c:pt idx="286">
                  <c:v>23.787892804698973</c:v>
                </c:pt>
                <c:pt idx="287">
                  <c:v>23.787892804698973</c:v>
                </c:pt>
                <c:pt idx="288">
                  <c:v>23.787892804698973</c:v>
                </c:pt>
                <c:pt idx="289">
                  <c:v>23.787892804698973</c:v>
                </c:pt>
                <c:pt idx="290">
                  <c:v>23.787892804698973</c:v>
                </c:pt>
                <c:pt idx="291">
                  <c:v>23.787892804698973</c:v>
                </c:pt>
                <c:pt idx="292">
                  <c:v>23.787892804698973</c:v>
                </c:pt>
                <c:pt idx="293">
                  <c:v>23.787892804698973</c:v>
                </c:pt>
                <c:pt idx="294">
                  <c:v>23.787892804698973</c:v>
                </c:pt>
                <c:pt idx="295">
                  <c:v>23.787892804698973</c:v>
                </c:pt>
                <c:pt idx="296">
                  <c:v>23.787892804698973</c:v>
                </c:pt>
                <c:pt idx="297">
                  <c:v>23.787892804698973</c:v>
                </c:pt>
                <c:pt idx="298">
                  <c:v>23.787892804698973</c:v>
                </c:pt>
                <c:pt idx="299">
                  <c:v>23.787892804698973</c:v>
                </c:pt>
                <c:pt idx="300">
                  <c:v>23.787892804698973</c:v>
                </c:pt>
                <c:pt idx="301">
                  <c:v>23.787892804698973</c:v>
                </c:pt>
                <c:pt idx="302">
                  <c:v>23.787892804698973</c:v>
                </c:pt>
                <c:pt idx="303">
                  <c:v>23.787892804698973</c:v>
                </c:pt>
                <c:pt idx="304">
                  <c:v>23.787892804698973</c:v>
                </c:pt>
                <c:pt idx="305">
                  <c:v>23.787892804698973</c:v>
                </c:pt>
                <c:pt idx="306">
                  <c:v>23.787892804698973</c:v>
                </c:pt>
                <c:pt idx="307">
                  <c:v>23.787892804698973</c:v>
                </c:pt>
                <c:pt idx="308">
                  <c:v>23.787892804698973</c:v>
                </c:pt>
                <c:pt idx="309">
                  <c:v>23.787892804698973</c:v>
                </c:pt>
                <c:pt idx="310">
                  <c:v>23.787892804698973</c:v>
                </c:pt>
                <c:pt idx="311">
                  <c:v>23.787892804698973</c:v>
                </c:pt>
                <c:pt idx="312">
                  <c:v>23.787892804698973</c:v>
                </c:pt>
                <c:pt idx="313">
                  <c:v>23.787892804698973</c:v>
                </c:pt>
                <c:pt idx="314">
                  <c:v>23.787892804698973</c:v>
                </c:pt>
                <c:pt idx="315">
                  <c:v>23.787892804698973</c:v>
                </c:pt>
                <c:pt idx="316">
                  <c:v>23.787892804698973</c:v>
                </c:pt>
                <c:pt idx="317">
                  <c:v>23.787892804698973</c:v>
                </c:pt>
                <c:pt idx="318">
                  <c:v>23.787892804698973</c:v>
                </c:pt>
                <c:pt idx="319">
                  <c:v>23.787892804698973</c:v>
                </c:pt>
                <c:pt idx="320">
                  <c:v>23.787892804698973</c:v>
                </c:pt>
                <c:pt idx="321">
                  <c:v>23.787892804698973</c:v>
                </c:pt>
                <c:pt idx="322">
                  <c:v>23.787892804698973</c:v>
                </c:pt>
                <c:pt idx="323">
                  <c:v>23.787892804698973</c:v>
                </c:pt>
                <c:pt idx="324">
                  <c:v>23.787892804698973</c:v>
                </c:pt>
                <c:pt idx="325">
                  <c:v>23.787892804698973</c:v>
                </c:pt>
                <c:pt idx="326">
                  <c:v>23.787892804698973</c:v>
                </c:pt>
                <c:pt idx="327">
                  <c:v>23.787892804698973</c:v>
                </c:pt>
                <c:pt idx="328">
                  <c:v>23.787892804698973</c:v>
                </c:pt>
                <c:pt idx="329">
                  <c:v>23.787892804698973</c:v>
                </c:pt>
                <c:pt idx="330">
                  <c:v>23.787892804698973</c:v>
                </c:pt>
                <c:pt idx="331">
                  <c:v>23.787892804698973</c:v>
                </c:pt>
                <c:pt idx="332">
                  <c:v>23.787892804698973</c:v>
                </c:pt>
                <c:pt idx="333">
                  <c:v>23.787892804698973</c:v>
                </c:pt>
                <c:pt idx="334">
                  <c:v>23.787892804698973</c:v>
                </c:pt>
                <c:pt idx="335">
                  <c:v>23.787892804698973</c:v>
                </c:pt>
                <c:pt idx="336">
                  <c:v>23.787892804698973</c:v>
                </c:pt>
                <c:pt idx="337">
                  <c:v>23.787892804698973</c:v>
                </c:pt>
                <c:pt idx="338">
                  <c:v>23.787892804698973</c:v>
                </c:pt>
                <c:pt idx="339">
                  <c:v>23.787892804698973</c:v>
                </c:pt>
                <c:pt idx="340">
                  <c:v>23.787892804698973</c:v>
                </c:pt>
                <c:pt idx="341">
                  <c:v>23.787892804698973</c:v>
                </c:pt>
                <c:pt idx="342">
                  <c:v>23.787892804698973</c:v>
                </c:pt>
                <c:pt idx="343">
                  <c:v>23.787892804698973</c:v>
                </c:pt>
                <c:pt idx="344">
                  <c:v>23.787892804698973</c:v>
                </c:pt>
                <c:pt idx="345">
                  <c:v>23.787892804698973</c:v>
                </c:pt>
                <c:pt idx="346">
                  <c:v>23.787892804698973</c:v>
                </c:pt>
                <c:pt idx="347">
                  <c:v>23.787892804698973</c:v>
                </c:pt>
                <c:pt idx="348">
                  <c:v>23.787892804698973</c:v>
                </c:pt>
                <c:pt idx="349">
                  <c:v>23.787892804698973</c:v>
                </c:pt>
                <c:pt idx="350">
                  <c:v>23.787892804698973</c:v>
                </c:pt>
                <c:pt idx="351">
                  <c:v>23.787892804698973</c:v>
                </c:pt>
                <c:pt idx="352">
                  <c:v>23.787892804698973</c:v>
                </c:pt>
                <c:pt idx="353">
                  <c:v>23.787892804698973</c:v>
                </c:pt>
                <c:pt idx="354">
                  <c:v>23.787892804698973</c:v>
                </c:pt>
                <c:pt idx="355">
                  <c:v>23.787892804698973</c:v>
                </c:pt>
                <c:pt idx="356">
                  <c:v>23.787892804698973</c:v>
                </c:pt>
                <c:pt idx="357">
                  <c:v>23.787892804698973</c:v>
                </c:pt>
                <c:pt idx="358">
                  <c:v>23.787892804698973</c:v>
                </c:pt>
                <c:pt idx="359">
                  <c:v>23.787892804698973</c:v>
                </c:pt>
                <c:pt idx="360">
                  <c:v>23.787892804698973</c:v>
                </c:pt>
                <c:pt idx="361">
                  <c:v>23.787892804698973</c:v>
                </c:pt>
                <c:pt idx="362">
                  <c:v>23.787892804698973</c:v>
                </c:pt>
                <c:pt idx="363">
                  <c:v>23.787892804698973</c:v>
                </c:pt>
                <c:pt idx="364">
                  <c:v>23.787892804698973</c:v>
                </c:pt>
                <c:pt idx="365">
                  <c:v>23.787892804698973</c:v>
                </c:pt>
                <c:pt idx="366">
                  <c:v>23.787892804698973</c:v>
                </c:pt>
                <c:pt idx="367">
                  <c:v>23.787892804698973</c:v>
                </c:pt>
                <c:pt idx="368">
                  <c:v>23.787892804698973</c:v>
                </c:pt>
                <c:pt idx="369">
                  <c:v>23.787892804698973</c:v>
                </c:pt>
                <c:pt idx="370">
                  <c:v>23.787892804698973</c:v>
                </c:pt>
                <c:pt idx="371">
                  <c:v>23.787892804698973</c:v>
                </c:pt>
                <c:pt idx="372">
                  <c:v>23.787892804698973</c:v>
                </c:pt>
                <c:pt idx="373">
                  <c:v>23.787892804698973</c:v>
                </c:pt>
                <c:pt idx="374">
                  <c:v>23.787892804698973</c:v>
                </c:pt>
                <c:pt idx="375">
                  <c:v>23.787892804698973</c:v>
                </c:pt>
                <c:pt idx="376">
                  <c:v>23.787892804698973</c:v>
                </c:pt>
                <c:pt idx="377">
                  <c:v>23.787892804698973</c:v>
                </c:pt>
                <c:pt idx="378">
                  <c:v>23.787892804698973</c:v>
                </c:pt>
                <c:pt idx="379">
                  <c:v>23.787892804698973</c:v>
                </c:pt>
                <c:pt idx="380">
                  <c:v>23.787892804698973</c:v>
                </c:pt>
                <c:pt idx="381">
                  <c:v>23.787892804698973</c:v>
                </c:pt>
                <c:pt idx="382">
                  <c:v>23.787892804698973</c:v>
                </c:pt>
                <c:pt idx="383">
                  <c:v>23.787892804698973</c:v>
                </c:pt>
                <c:pt idx="384">
                  <c:v>23.787892804698973</c:v>
                </c:pt>
                <c:pt idx="385">
                  <c:v>23.787892804698973</c:v>
                </c:pt>
                <c:pt idx="386">
                  <c:v>23.787892804698973</c:v>
                </c:pt>
                <c:pt idx="387">
                  <c:v>23.787892804698973</c:v>
                </c:pt>
                <c:pt idx="388">
                  <c:v>23.787892804698973</c:v>
                </c:pt>
                <c:pt idx="389">
                  <c:v>23.787892804698973</c:v>
                </c:pt>
                <c:pt idx="390">
                  <c:v>23.787892804698973</c:v>
                </c:pt>
                <c:pt idx="391">
                  <c:v>23.787892804698973</c:v>
                </c:pt>
                <c:pt idx="392">
                  <c:v>23.787892804698973</c:v>
                </c:pt>
                <c:pt idx="393">
                  <c:v>23.787892804698973</c:v>
                </c:pt>
                <c:pt idx="394">
                  <c:v>23.787892804698973</c:v>
                </c:pt>
                <c:pt idx="395">
                  <c:v>23.787892804698973</c:v>
                </c:pt>
                <c:pt idx="396">
                  <c:v>23.787892804698973</c:v>
                </c:pt>
                <c:pt idx="397">
                  <c:v>23.787892804698973</c:v>
                </c:pt>
                <c:pt idx="398">
                  <c:v>23.787892804698973</c:v>
                </c:pt>
                <c:pt idx="399">
                  <c:v>23.787892804698973</c:v>
                </c:pt>
                <c:pt idx="400">
                  <c:v>23.787892804698973</c:v>
                </c:pt>
                <c:pt idx="401">
                  <c:v>23.787892804698973</c:v>
                </c:pt>
                <c:pt idx="402">
                  <c:v>23.787892804698973</c:v>
                </c:pt>
                <c:pt idx="403">
                  <c:v>23.787892804698973</c:v>
                </c:pt>
                <c:pt idx="404">
                  <c:v>23.787892804698973</c:v>
                </c:pt>
                <c:pt idx="405">
                  <c:v>23.787892804698973</c:v>
                </c:pt>
                <c:pt idx="406">
                  <c:v>23.787892804698973</c:v>
                </c:pt>
                <c:pt idx="407">
                  <c:v>23.787892804698973</c:v>
                </c:pt>
                <c:pt idx="408">
                  <c:v>23.787892804698973</c:v>
                </c:pt>
                <c:pt idx="409">
                  <c:v>23.787892804698973</c:v>
                </c:pt>
                <c:pt idx="410">
                  <c:v>23.787892804698973</c:v>
                </c:pt>
                <c:pt idx="411">
                  <c:v>23.787892804698973</c:v>
                </c:pt>
                <c:pt idx="412">
                  <c:v>23.787892804698973</c:v>
                </c:pt>
                <c:pt idx="413">
                  <c:v>23.787892804698973</c:v>
                </c:pt>
                <c:pt idx="414">
                  <c:v>23.787892804698973</c:v>
                </c:pt>
                <c:pt idx="415">
                  <c:v>23.787892804698973</c:v>
                </c:pt>
                <c:pt idx="416">
                  <c:v>23.787892804698973</c:v>
                </c:pt>
                <c:pt idx="417">
                  <c:v>23.787892804698973</c:v>
                </c:pt>
                <c:pt idx="418">
                  <c:v>23.787892804698973</c:v>
                </c:pt>
                <c:pt idx="419">
                  <c:v>23.787892804698973</c:v>
                </c:pt>
                <c:pt idx="420">
                  <c:v>23.787892804698973</c:v>
                </c:pt>
                <c:pt idx="421">
                  <c:v>23.787892804698973</c:v>
                </c:pt>
                <c:pt idx="422">
                  <c:v>23.787892804698973</c:v>
                </c:pt>
                <c:pt idx="423">
                  <c:v>23.787892804698973</c:v>
                </c:pt>
                <c:pt idx="424">
                  <c:v>23.787892804698973</c:v>
                </c:pt>
                <c:pt idx="425">
                  <c:v>23.787892804698973</c:v>
                </c:pt>
                <c:pt idx="426">
                  <c:v>23.787892804698973</c:v>
                </c:pt>
                <c:pt idx="427">
                  <c:v>23.787892804698973</c:v>
                </c:pt>
                <c:pt idx="428">
                  <c:v>23.787892804698973</c:v>
                </c:pt>
                <c:pt idx="429">
                  <c:v>23.787892804698973</c:v>
                </c:pt>
                <c:pt idx="430">
                  <c:v>23.787892804698973</c:v>
                </c:pt>
                <c:pt idx="431">
                  <c:v>23.787892804698973</c:v>
                </c:pt>
                <c:pt idx="432">
                  <c:v>23.787892804698973</c:v>
                </c:pt>
                <c:pt idx="433">
                  <c:v>23.787892804698973</c:v>
                </c:pt>
                <c:pt idx="434">
                  <c:v>23.787892804698973</c:v>
                </c:pt>
                <c:pt idx="435">
                  <c:v>23.787892804698973</c:v>
                </c:pt>
                <c:pt idx="436">
                  <c:v>23.787892804698973</c:v>
                </c:pt>
                <c:pt idx="437">
                  <c:v>23.787892804698973</c:v>
                </c:pt>
                <c:pt idx="438">
                  <c:v>23.787892804698973</c:v>
                </c:pt>
                <c:pt idx="439">
                  <c:v>23.787892804698973</c:v>
                </c:pt>
                <c:pt idx="440">
                  <c:v>23.787892804698973</c:v>
                </c:pt>
                <c:pt idx="441">
                  <c:v>23.787892804698973</c:v>
                </c:pt>
                <c:pt idx="442">
                  <c:v>23.787892804698973</c:v>
                </c:pt>
                <c:pt idx="443">
                  <c:v>23.787892804698973</c:v>
                </c:pt>
                <c:pt idx="444">
                  <c:v>23.787892804698973</c:v>
                </c:pt>
                <c:pt idx="445">
                  <c:v>23.787892804698973</c:v>
                </c:pt>
                <c:pt idx="446">
                  <c:v>23.787892804698973</c:v>
                </c:pt>
                <c:pt idx="447">
                  <c:v>23.787892804698973</c:v>
                </c:pt>
                <c:pt idx="448">
                  <c:v>23.787892804698973</c:v>
                </c:pt>
                <c:pt idx="449">
                  <c:v>23.787892804698973</c:v>
                </c:pt>
                <c:pt idx="450">
                  <c:v>23.787892804698973</c:v>
                </c:pt>
                <c:pt idx="451">
                  <c:v>23.787892804698973</c:v>
                </c:pt>
                <c:pt idx="452">
                  <c:v>23.787892804698973</c:v>
                </c:pt>
                <c:pt idx="453">
                  <c:v>23.787892804698973</c:v>
                </c:pt>
                <c:pt idx="454">
                  <c:v>23.787892804698973</c:v>
                </c:pt>
                <c:pt idx="455">
                  <c:v>23.787892804698973</c:v>
                </c:pt>
                <c:pt idx="456">
                  <c:v>23.787892804698973</c:v>
                </c:pt>
                <c:pt idx="457">
                  <c:v>23.787892804698973</c:v>
                </c:pt>
                <c:pt idx="458">
                  <c:v>23.787892804698973</c:v>
                </c:pt>
                <c:pt idx="459">
                  <c:v>23.787892804698973</c:v>
                </c:pt>
                <c:pt idx="460">
                  <c:v>23.787892804698973</c:v>
                </c:pt>
                <c:pt idx="461">
                  <c:v>23.787892804698973</c:v>
                </c:pt>
                <c:pt idx="462">
                  <c:v>23.787892804698973</c:v>
                </c:pt>
                <c:pt idx="463">
                  <c:v>23.787892804698973</c:v>
                </c:pt>
                <c:pt idx="464">
                  <c:v>23.787892804698973</c:v>
                </c:pt>
                <c:pt idx="465">
                  <c:v>23.787892804698973</c:v>
                </c:pt>
                <c:pt idx="466">
                  <c:v>23.787892804698973</c:v>
                </c:pt>
                <c:pt idx="467">
                  <c:v>23.787892804698973</c:v>
                </c:pt>
                <c:pt idx="468">
                  <c:v>23.787892804698973</c:v>
                </c:pt>
                <c:pt idx="469">
                  <c:v>23.787892804698973</c:v>
                </c:pt>
                <c:pt idx="470">
                  <c:v>23.787892804698973</c:v>
                </c:pt>
                <c:pt idx="471">
                  <c:v>23.787892804698973</c:v>
                </c:pt>
                <c:pt idx="472">
                  <c:v>23.787892804698973</c:v>
                </c:pt>
                <c:pt idx="473">
                  <c:v>23.787892804698973</c:v>
                </c:pt>
                <c:pt idx="474">
                  <c:v>23.787892804698973</c:v>
                </c:pt>
                <c:pt idx="475">
                  <c:v>23.787892804698973</c:v>
                </c:pt>
                <c:pt idx="476">
                  <c:v>23.787892804698973</c:v>
                </c:pt>
                <c:pt idx="477">
                  <c:v>23.787892804698973</c:v>
                </c:pt>
                <c:pt idx="478">
                  <c:v>23.787892804698973</c:v>
                </c:pt>
                <c:pt idx="479">
                  <c:v>23.787892804698973</c:v>
                </c:pt>
                <c:pt idx="480">
                  <c:v>23.787892804698973</c:v>
                </c:pt>
                <c:pt idx="481">
                  <c:v>23.787892804698973</c:v>
                </c:pt>
                <c:pt idx="482">
                  <c:v>23.787892804698973</c:v>
                </c:pt>
                <c:pt idx="483">
                  <c:v>23.787892804698973</c:v>
                </c:pt>
                <c:pt idx="484">
                  <c:v>23.787892804698973</c:v>
                </c:pt>
                <c:pt idx="485">
                  <c:v>23.787892804698973</c:v>
                </c:pt>
                <c:pt idx="486">
                  <c:v>23.787892804698973</c:v>
                </c:pt>
                <c:pt idx="487">
                  <c:v>23.787892804698973</c:v>
                </c:pt>
                <c:pt idx="488">
                  <c:v>23.787892804698973</c:v>
                </c:pt>
                <c:pt idx="489">
                  <c:v>23.787892804698973</c:v>
                </c:pt>
                <c:pt idx="490">
                  <c:v>23.787892804698973</c:v>
                </c:pt>
                <c:pt idx="491">
                  <c:v>23.787892804698973</c:v>
                </c:pt>
                <c:pt idx="492">
                  <c:v>23.787892804698973</c:v>
                </c:pt>
                <c:pt idx="493">
                  <c:v>23.787892804698973</c:v>
                </c:pt>
                <c:pt idx="494">
                  <c:v>23.787892804698973</c:v>
                </c:pt>
                <c:pt idx="495">
                  <c:v>23.787892804698973</c:v>
                </c:pt>
                <c:pt idx="496">
                  <c:v>23.787892804698973</c:v>
                </c:pt>
                <c:pt idx="497">
                  <c:v>23.787892804698973</c:v>
                </c:pt>
                <c:pt idx="498">
                  <c:v>23.787892804698973</c:v>
                </c:pt>
                <c:pt idx="499">
                  <c:v>23.787892804698973</c:v>
                </c:pt>
                <c:pt idx="500">
                  <c:v>23.787892804698973</c:v>
                </c:pt>
                <c:pt idx="501">
                  <c:v>23.787892804698973</c:v>
                </c:pt>
                <c:pt idx="502">
                  <c:v>23.787892804698973</c:v>
                </c:pt>
                <c:pt idx="503">
                  <c:v>23.787892804698973</c:v>
                </c:pt>
                <c:pt idx="504">
                  <c:v>23.787892804698973</c:v>
                </c:pt>
                <c:pt idx="505">
                  <c:v>23.787892804698973</c:v>
                </c:pt>
                <c:pt idx="506">
                  <c:v>23.787892804698973</c:v>
                </c:pt>
                <c:pt idx="507">
                  <c:v>23.787892804698973</c:v>
                </c:pt>
                <c:pt idx="508">
                  <c:v>23.787892804698973</c:v>
                </c:pt>
                <c:pt idx="509">
                  <c:v>23.787892804698973</c:v>
                </c:pt>
                <c:pt idx="510">
                  <c:v>23.787892804698973</c:v>
                </c:pt>
                <c:pt idx="511">
                  <c:v>23.787892804698973</c:v>
                </c:pt>
                <c:pt idx="512">
                  <c:v>23.787892804698973</c:v>
                </c:pt>
                <c:pt idx="513">
                  <c:v>23.787892804698973</c:v>
                </c:pt>
                <c:pt idx="514">
                  <c:v>23.787892804698973</c:v>
                </c:pt>
                <c:pt idx="515">
                  <c:v>23.787892804698973</c:v>
                </c:pt>
                <c:pt idx="516">
                  <c:v>23.787892804698973</c:v>
                </c:pt>
                <c:pt idx="517">
                  <c:v>23.787892804698973</c:v>
                </c:pt>
                <c:pt idx="518">
                  <c:v>23.787892804698973</c:v>
                </c:pt>
                <c:pt idx="519">
                  <c:v>23.787892804698973</c:v>
                </c:pt>
                <c:pt idx="520">
                  <c:v>23.787892804698973</c:v>
                </c:pt>
                <c:pt idx="521">
                  <c:v>23.787892804698973</c:v>
                </c:pt>
                <c:pt idx="522">
                  <c:v>23.787892804698973</c:v>
                </c:pt>
                <c:pt idx="523">
                  <c:v>23.787892804698973</c:v>
                </c:pt>
                <c:pt idx="524">
                  <c:v>23.787892804698973</c:v>
                </c:pt>
                <c:pt idx="525">
                  <c:v>23.787892804698973</c:v>
                </c:pt>
                <c:pt idx="526">
                  <c:v>23.787892804698973</c:v>
                </c:pt>
                <c:pt idx="527">
                  <c:v>23.787892804698973</c:v>
                </c:pt>
                <c:pt idx="528">
                  <c:v>23.787892804698973</c:v>
                </c:pt>
                <c:pt idx="529">
                  <c:v>23.787892804698973</c:v>
                </c:pt>
                <c:pt idx="530">
                  <c:v>23.787892804698973</c:v>
                </c:pt>
                <c:pt idx="531">
                  <c:v>23.787892804698973</c:v>
                </c:pt>
                <c:pt idx="532">
                  <c:v>23.787892804698973</c:v>
                </c:pt>
                <c:pt idx="533">
                  <c:v>23.787892804698973</c:v>
                </c:pt>
                <c:pt idx="534">
                  <c:v>23.787892804698973</c:v>
                </c:pt>
                <c:pt idx="535">
                  <c:v>23.787892804698973</c:v>
                </c:pt>
                <c:pt idx="536">
                  <c:v>23.787892804698973</c:v>
                </c:pt>
                <c:pt idx="537">
                  <c:v>23.787892804698973</c:v>
                </c:pt>
                <c:pt idx="538">
                  <c:v>23.787892804698973</c:v>
                </c:pt>
                <c:pt idx="539">
                  <c:v>23.787892804698973</c:v>
                </c:pt>
                <c:pt idx="540">
                  <c:v>23.787892804698973</c:v>
                </c:pt>
                <c:pt idx="541">
                  <c:v>23.787892804698973</c:v>
                </c:pt>
                <c:pt idx="542">
                  <c:v>23.787892804698973</c:v>
                </c:pt>
                <c:pt idx="543">
                  <c:v>23.787892804698973</c:v>
                </c:pt>
                <c:pt idx="544">
                  <c:v>23.787892804698973</c:v>
                </c:pt>
                <c:pt idx="545">
                  <c:v>23.787892804698973</c:v>
                </c:pt>
                <c:pt idx="546">
                  <c:v>23.787892804698973</c:v>
                </c:pt>
                <c:pt idx="547">
                  <c:v>23.787892804698973</c:v>
                </c:pt>
                <c:pt idx="548">
                  <c:v>23.787892804698973</c:v>
                </c:pt>
                <c:pt idx="549">
                  <c:v>23.787892804698973</c:v>
                </c:pt>
                <c:pt idx="550">
                  <c:v>23.787892804698973</c:v>
                </c:pt>
                <c:pt idx="551">
                  <c:v>23.787892804698973</c:v>
                </c:pt>
                <c:pt idx="552">
                  <c:v>23.787892804698973</c:v>
                </c:pt>
                <c:pt idx="553">
                  <c:v>23.787892804698973</c:v>
                </c:pt>
                <c:pt idx="554">
                  <c:v>23.787892804698973</c:v>
                </c:pt>
                <c:pt idx="555">
                  <c:v>23.787892804698973</c:v>
                </c:pt>
                <c:pt idx="556">
                  <c:v>23.787892804698973</c:v>
                </c:pt>
                <c:pt idx="557">
                  <c:v>23.787892804698973</c:v>
                </c:pt>
                <c:pt idx="558">
                  <c:v>23.787892804698973</c:v>
                </c:pt>
                <c:pt idx="559">
                  <c:v>23.787892804698973</c:v>
                </c:pt>
                <c:pt idx="560">
                  <c:v>23.787892804698973</c:v>
                </c:pt>
                <c:pt idx="561">
                  <c:v>23.787892804698973</c:v>
                </c:pt>
                <c:pt idx="562">
                  <c:v>23.787892804698973</c:v>
                </c:pt>
                <c:pt idx="563">
                  <c:v>23.787892804698973</c:v>
                </c:pt>
                <c:pt idx="564">
                  <c:v>23.787892804698973</c:v>
                </c:pt>
                <c:pt idx="565">
                  <c:v>23.787892804698973</c:v>
                </c:pt>
                <c:pt idx="566">
                  <c:v>23.787892804698973</c:v>
                </c:pt>
                <c:pt idx="567">
                  <c:v>23.787892804698973</c:v>
                </c:pt>
                <c:pt idx="568">
                  <c:v>23.787892804698973</c:v>
                </c:pt>
                <c:pt idx="569">
                  <c:v>23.787892804698973</c:v>
                </c:pt>
                <c:pt idx="570">
                  <c:v>23.787892804698973</c:v>
                </c:pt>
                <c:pt idx="571">
                  <c:v>23.787892804698973</c:v>
                </c:pt>
                <c:pt idx="572">
                  <c:v>23.787892804698973</c:v>
                </c:pt>
                <c:pt idx="573">
                  <c:v>23.787892804698973</c:v>
                </c:pt>
                <c:pt idx="574">
                  <c:v>23.787892804698973</c:v>
                </c:pt>
                <c:pt idx="575">
                  <c:v>23.787892804698973</c:v>
                </c:pt>
                <c:pt idx="576">
                  <c:v>23.787892804698973</c:v>
                </c:pt>
                <c:pt idx="577">
                  <c:v>23.787892804698973</c:v>
                </c:pt>
                <c:pt idx="578">
                  <c:v>23.787892804698973</c:v>
                </c:pt>
                <c:pt idx="579">
                  <c:v>23.787892804698973</c:v>
                </c:pt>
                <c:pt idx="580">
                  <c:v>23.787892804698973</c:v>
                </c:pt>
                <c:pt idx="581">
                  <c:v>23.787892804698973</c:v>
                </c:pt>
                <c:pt idx="582">
                  <c:v>23.787892804698973</c:v>
                </c:pt>
                <c:pt idx="583">
                  <c:v>23.787892804698973</c:v>
                </c:pt>
                <c:pt idx="584">
                  <c:v>23.787892804698973</c:v>
                </c:pt>
                <c:pt idx="585">
                  <c:v>23.787892804698973</c:v>
                </c:pt>
                <c:pt idx="586">
                  <c:v>23.787892804698973</c:v>
                </c:pt>
                <c:pt idx="587">
                  <c:v>23.787892804698973</c:v>
                </c:pt>
                <c:pt idx="588">
                  <c:v>23.787892804698973</c:v>
                </c:pt>
                <c:pt idx="589">
                  <c:v>23.787892804698973</c:v>
                </c:pt>
                <c:pt idx="590">
                  <c:v>23.787892804698973</c:v>
                </c:pt>
                <c:pt idx="591">
                  <c:v>23.787892804698973</c:v>
                </c:pt>
                <c:pt idx="592">
                  <c:v>23.787892804698973</c:v>
                </c:pt>
                <c:pt idx="593">
                  <c:v>23.787892804698973</c:v>
                </c:pt>
                <c:pt idx="594">
                  <c:v>23.787892804698973</c:v>
                </c:pt>
                <c:pt idx="595">
                  <c:v>23.787892804698973</c:v>
                </c:pt>
                <c:pt idx="596">
                  <c:v>23.787892804698973</c:v>
                </c:pt>
                <c:pt idx="597">
                  <c:v>23.787892804698973</c:v>
                </c:pt>
                <c:pt idx="598">
                  <c:v>23.787892804698973</c:v>
                </c:pt>
                <c:pt idx="599">
                  <c:v>23.787892804698973</c:v>
                </c:pt>
                <c:pt idx="600">
                  <c:v>23.787892804698973</c:v>
                </c:pt>
                <c:pt idx="601">
                  <c:v>23.787892804698973</c:v>
                </c:pt>
                <c:pt idx="602">
                  <c:v>23.787892804698973</c:v>
                </c:pt>
                <c:pt idx="603">
                  <c:v>23.787892804698973</c:v>
                </c:pt>
                <c:pt idx="604">
                  <c:v>23.787892804698973</c:v>
                </c:pt>
                <c:pt idx="605">
                  <c:v>23.787892804698973</c:v>
                </c:pt>
                <c:pt idx="606">
                  <c:v>23.787892804698973</c:v>
                </c:pt>
                <c:pt idx="607">
                  <c:v>23.787892804698973</c:v>
                </c:pt>
                <c:pt idx="608">
                  <c:v>23.787892804698973</c:v>
                </c:pt>
                <c:pt idx="609">
                  <c:v>23.787892804698973</c:v>
                </c:pt>
                <c:pt idx="610">
                  <c:v>23.787892804698973</c:v>
                </c:pt>
                <c:pt idx="611">
                  <c:v>23.787892804698973</c:v>
                </c:pt>
                <c:pt idx="612">
                  <c:v>23.787892804698973</c:v>
                </c:pt>
                <c:pt idx="613">
                  <c:v>23.787892804698973</c:v>
                </c:pt>
                <c:pt idx="614">
                  <c:v>23.787892804698973</c:v>
                </c:pt>
                <c:pt idx="615">
                  <c:v>23.787892804698973</c:v>
                </c:pt>
                <c:pt idx="616">
                  <c:v>23.787892804698973</c:v>
                </c:pt>
                <c:pt idx="617">
                  <c:v>23.787892804698973</c:v>
                </c:pt>
                <c:pt idx="618">
                  <c:v>23.787892804698973</c:v>
                </c:pt>
                <c:pt idx="619">
                  <c:v>23.787892804698973</c:v>
                </c:pt>
                <c:pt idx="620">
                  <c:v>23.787892804698973</c:v>
                </c:pt>
                <c:pt idx="621">
                  <c:v>23.787892804698973</c:v>
                </c:pt>
                <c:pt idx="622">
                  <c:v>23.787892804698973</c:v>
                </c:pt>
                <c:pt idx="623">
                  <c:v>23.787892804698973</c:v>
                </c:pt>
                <c:pt idx="624">
                  <c:v>23.787892804698973</c:v>
                </c:pt>
                <c:pt idx="625">
                  <c:v>23.787892804698973</c:v>
                </c:pt>
                <c:pt idx="626">
                  <c:v>23.787892804698973</c:v>
                </c:pt>
                <c:pt idx="627">
                  <c:v>23.787892804698973</c:v>
                </c:pt>
                <c:pt idx="628">
                  <c:v>23.787892804698973</c:v>
                </c:pt>
                <c:pt idx="629">
                  <c:v>23.787892804698973</c:v>
                </c:pt>
                <c:pt idx="630">
                  <c:v>23.787892804698973</c:v>
                </c:pt>
                <c:pt idx="631">
                  <c:v>23.787892804698973</c:v>
                </c:pt>
                <c:pt idx="632">
                  <c:v>23.787892804698973</c:v>
                </c:pt>
                <c:pt idx="633">
                  <c:v>23.787892804698973</c:v>
                </c:pt>
                <c:pt idx="634">
                  <c:v>23.787892804698973</c:v>
                </c:pt>
                <c:pt idx="635">
                  <c:v>23.787892804698973</c:v>
                </c:pt>
                <c:pt idx="636">
                  <c:v>23.787892804698973</c:v>
                </c:pt>
                <c:pt idx="637">
                  <c:v>23.787892804698973</c:v>
                </c:pt>
                <c:pt idx="638">
                  <c:v>23.787892804698973</c:v>
                </c:pt>
                <c:pt idx="639">
                  <c:v>23.787892804698973</c:v>
                </c:pt>
                <c:pt idx="640">
                  <c:v>23.787892804698973</c:v>
                </c:pt>
                <c:pt idx="641">
                  <c:v>23.787892804698973</c:v>
                </c:pt>
                <c:pt idx="642">
                  <c:v>23.787892804698973</c:v>
                </c:pt>
                <c:pt idx="643">
                  <c:v>23.787892804698973</c:v>
                </c:pt>
                <c:pt idx="644">
                  <c:v>23.787892804698973</c:v>
                </c:pt>
                <c:pt idx="645">
                  <c:v>23.787892804698973</c:v>
                </c:pt>
                <c:pt idx="646">
                  <c:v>23.787892804698973</c:v>
                </c:pt>
                <c:pt idx="647">
                  <c:v>23.787892804698973</c:v>
                </c:pt>
                <c:pt idx="648">
                  <c:v>23.787892804698973</c:v>
                </c:pt>
                <c:pt idx="649">
                  <c:v>23.787892804698973</c:v>
                </c:pt>
                <c:pt idx="650">
                  <c:v>23.787892804698973</c:v>
                </c:pt>
                <c:pt idx="651">
                  <c:v>23.787892804698973</c:v>
                </c:pt>
                <c:pt idx="652">
                  <c:v>23.787892804698973</c:v>
                </c:pt>
                <c:pt idx="653">
                  <c:v>23.787892804698973</c:v>
                </c:pt>
                <c:pt idx="654">
                  <c:v>23.787892804698973</c:v>
                </c:pt>
                <c:pt idx="655">
                  <c:v>23.787892804698973</c:v>
                </c:pt>
                <c:pt idx="656">
                  <c:v>23.787892804698973</c:v>
                </c:pt>
                <c:pt idx="657">
                  <c:v>23.787892804698973</c:v>
                </c:pt>
                <c:pt idx="658">
                  <c:v>23.787892804698973</c:v>
                </c:pt>
                <c:pt idx="659">
                  <c:v>23.787892804698973</c:v>
                </c:pt>
                <c:pt idx="660">
                  <c:v>23.787892804698973</c:v>
                </c:pt>
                <c:pt idx="661">
                  <c:v>23.787892804698973</c:v>
                </c:pt>
                <c:pt idx="662">
                  <c:v>23.787892804698973</c:v>
                </c:pt>
                <c:pt idx="663">
                  <c:v>23.787892804698973</c:v>
                </c:pt>
                <c:pt idx="664">
                  <c:v>23.787892804698973</c:v>
                </c:pt>
                <c:pt idx="665">
                  <c:v>23.787892804698973</c:v>
                </c:pt>
                <c:pt idx="666">
                  <c:v>23.787892804698973</c:v>
                </c:pt>
                <c:pt idx="667">
                  <c:v>23.787892804698973</c:v>
                </c:pt>
                <c:pt idx="668">
                  <c:v>23.787892804698973</c:v>
                </c:pt>
                <c:pt idx="669">
                  <c:v>23.787892804698973</c:v>
                </c:pt>
                <c:pt idx="670">
                  <c:v>23.787892804698973</c:v>
                </c:pt>
                <c:pt idx="671">
                  <c:v>23.787892804698973</c:v>
                </c:pt>
                <c:pt idx="672">
                  <c:v>23.787892804698973</c:v>
                </c:pt>
                <c:pt idx="673">
                  <c:v>23.787892804698973</c:v>
                </c:pt>
                <c:pt idx="674">
                  <c:v>23.787892804698973</c:v>
                </c:pt>
                <c:pt idx="675">
                  <c:v>23.787892804698973</c:v>
                </c:pt>
                <c:pt idx="676">
                  <c:v>23.787892804698973</c:v>
                </c:pt>
                <c:pt idx="677">
                  <c:v>23.787892804698973</c:v>
                </c:pt>
                <c:pt idx="678">
                  <c:v>23.787892804698973</c:v>
                </c:pt>
                <c:pt idx="679">
                  <c:v>23.787892804698973</c:v>
                </c:pt>
                <c:pt idx="680">
                  <c:v>23.787892804698973</c:v>
                </c:pt>
                <c:pt idx="681">
                  <c:v>23.787892804698973</c:v>
                </c:pt>
                <c:pt idx="682">
                  <c:v>23.787892804698973</c:v>
                </c:pt>
                <c:pt idx="683">
                  <c:v>23.787892804698973</c:v>
                </c:pt>
                <c:pt idx="684">
                  <c:v>23.787892804698973</c:v>
                </c:pt>
                <c:pt idx="685">
                  <c:v>23.787892804698973</c:v>
                </c:pt>
                <c:pt idx="686">
                  <c:v>23.787892804698973</c:v>
                </c:pt>
                <c:pt idx="687">
                  <c:v>23.787892804698973</c:v>
                </c:pt>
                <c:pt idx="688">
                  <c:v>23.787892804698973</c:v>
                </c:pt>
                <c:pt idx="689">
                  <c:v>23.787892804698973</c:v>
                </c:pt>
                <c:pt idx="690">
                  <c:v>23.787892804698973</c:v>
                </c:pt>
                <c:pt idx="691">
                  <c:v>23.787892804698973</c:v>
                </c:pt>
                <c:pt idx="692">
                  <c:v>23.787892804698973</c:v>
                </c:pt>
                <c:pt idx="693">
                  <c:v>23.787892804698973</c:v>
                </c:pt>
                <c:pt idx="694">
                  <c:v>23.787892804698973</c:v>
                </c:pt>
                <c:pt idx="695">
                  <c:v>23.787892804698973</c:v>
                </c:pt>
                <c:pt idx="696">
                  <c:v>23.787892804698973</c:v>
                </c:pt>
                <c:pt idx="697">
                  <c:v>23.787892804698973</c:v>
                </c:pt>
                <c:pt idx="698">
                  <c:v>23.787892804698973</c:v>
                </c:pt>
                <c:pt idx="699">
                  <c:v>23.787892804698973</c:v>
                </c:pt>
                <c:pt idx="700">
                  <c:v>23.787892804698973</c:v>
                </c:pt>
                <c:pt idx="701">
                  <c:v>23.787892804698973</c:v>
                </c:pt>
                <c:pt idx="702">
                  <c:v>23.787892804698973</c:v>
                </c:pt>
                <c:pt idx="703">
                  <c:v>23.787892804698973</c:v>
                </c:pt>
                <c:pt idx="704">
                  <c:v>23.787892804698973</c:v>
                </c:pt>
                <c:pt idx="705">
                  <c:v>23.787892804698973</c:v>
                </c:pt>
                <c:pt idx="706">
                  <c:v>23.787892804698973</c:v>
                </c:pt>
                <c:pt idx="707">
                  <c:v>23.787892804698973</c:v>
                </c:pt>
                <c:pt idx="708">
                  <c:v>23.787892804698973</c:v>
                </c:pt>
                <c:pt idx="709">
                  <c:v>23.787892804698973</c:v>
                </c:pt>
                <c:pt idx="710">
                  <c:v>23.787892804698973</c:v>
                </c:pt>
                <c:pt idx="711">
                  <c:v>23.787892804698973</c:v>
                </c:pt>
                <c:pt idx="712">
                  <c:v>23.787892804698973</c:v>
                </c:pt>
                <c:pt idx="713">
                  <c:v>23.787892804698973</c:v>
                </c:pt>
                <c:pt idx="714">
                  <c:v>23.787892804698973</c:v>
                </c:pt>
                <c:pt idx="715">
                  <c:v>23.787892804698973</c:v>
                </c:pt>
                <c:pt idx="716">
                  <c:v>23.787892804698973</c:v>
                </c:pt>
                <c:pt idx="717">
                  <c:v>23.787892804698973</c:v>
                </c:pt>
                <c:pt idx="718">
                  <c:v>23.787892804698973</c:v>
                </c:pt>
                <c:pt idx="719">
                  <c:v>23.787892804698973</c:v>
                </c:pt>
                <c:pt idx="720">
                  <c:v>23.787892804698973</c:v>
                </c:pt>
                <c:pt idx="721">
                  <c:v>23.787892804698973</c:v>
                </c:pt>
                <c:pt idx="722">
                  <c:v>23.787892804698973</c:v>
                </c:pt>
                <c:pt idx="723">
                  <c:v>23.787892804698973</c:v>
                </c:pt>
                <c:pt idx="724">
                  <c:v>23.787892804698973</c:v>
                </c:pt>
                <c:pt idx="725">
                  <c:v>23.787892804698973</c:v>
                </c:pt>
                <c:pt idx="726">
                  <c:v>23.787892804698973</c:v>
                </c:pt>
                <c:pt idx="727">
                  <c:v>23.787892804698973</c:v>
                </c:pt>
                <c:pt idx="728">
                  <c:v>23.787892804698973</c:v>
                </c:pt>
                <c:pt idx="729">
                  <c:v>23.787892804698973</c:v>
                </c:pt>
                <c:pt idx="730">
                  <c:v>23.787892804698973</c:v>
                </c:pt>
                <c:pt idx="731">
                  <c:v>23.787892804698973</c:v>
                </c:pt>
                <c:pt idx="732">
                  <c:v>23.787892804698973</c:v>
                </c:pt>
                <c:pt idx="733">
                  <c:v>23.787892804698973</c:v>
                </c:pt>
                <c:pt idx="734">
                  <c:v>23.787892804698973</c:v>
                </c:pt>
                <c:pt idx="735">
                  <c:v>23.787892804698973</c:v>
                </c:pt>
                <c:pt idx="736">
                  <c:v>23.787892804698973</c:v>
                </c:pt>
                <c:pt idx="737">
                  <c:v>23.787892804698973</c:v>
                </c:pt>
                <c:pt idx="738">
                  <c:v>23.787892804698973</c:v>
                </c:pt>
                <c:pt idx="739">
                  <c:v>23.787892804698973</c:v>
                </c:pt>
                <c:pt idx="740">
                  <c:v>23.787892804698973</c:v>
                </c:pt>
                <c:pt idx="741">
                  <c:v>23.787892804698973</c:v>
                </c:pt>
                <c:pt idx="742">
                  <c:v>23.787892804698973</c:v>
                </c:pt>
                <c:pt idx="743">
                  <c:v>23.787892804698973</c:v>
                </c:pt>
                <c:pt idx="744">
                  <c:v>23.787892804698973</c:v>
                </c:pt>
                <c:pt idx="745">
                  <c:v>23.787892804698973</c:v>
                </c:pt>
                <c:pt idx="746">
                  <c:v>23.787892804698973</c:v>
                </c:pt>
                <c:pt idx="747">
                  <c:v>23.787892804698973</c:v>
                </c:pt>
                <c:pt idx="748">
                  <c:v>23.787892804698973</c:v>
                </c:pt>
                <c:pt idx="749">
                  <c:v>23.787892804698973</c:v>
                </c:pt>
                <c:pt idx="750">
                  <c:v>23.787892804698973</c:v>
                </c:pt>
                <c:pt idx="751">
                  <c:v>23.787892804698973</c:v>
                </c:pt>
                <c:pt idx="752">
                  <c:v>23.787892804698973</c:v>
                </c:pt>
                <c:pt idx="753">
                  <c:v>23.787892804698973</c:v>
                </c:pt>
                <c:pt idx="754">
                  <c:v>23.787892804698973</c:v>
                </c:pt>
                <c:pt idx="755">
                  <c:v>23.787892804698973</c:v>
                </c:pt>
                <c:pt idx="756">
                  <c:v>23.787892804698973</c:v>
                </c:pt>
                <c:pt idx="757">
                  <c:v>23.787892804698973</c:v>
                </c:pt>
                <c:pt idx="758">
                  <c:v>23.787892804698973</c:v>
                </c:pt>
                <c:pt idx="759">
                  <c:v>23.787892804698973</c:v>
                </c:pt>
                <c:pt idx="760">
                  <c:v>23.787892804698973</c:v>
                </c:pt>
                <c:pt idx="761">
                  <c:v>23.787892804698973</c:v>
                </c:pt>
                <c:pt idx="762">
                  <c:v>23.787892804698973</c:v>
                </c:pt>
                <c:pt idx="763">
                  <c:v>23.787892804698973</c:v>
                </c:pt>
                <c:pt idx="764">
                  <c:v>23.787892804698973</c:v>
                </c:pt>
                <c:pt idx="765">
                  <c:v>23.787892804698973</c:v>
                </c:pt>
                <c:pt idx="766">
                  <c:v>23.787892804698973</c:v>
                </c:pt>
                <c:pt idx="767">
                  <c:v>23.787892804698973</c:v>
                </c:pt>
                <c:pt idx="768">
                  <c:v>23.787892804698973</c:v>
                </c:pt>
                <c:pt idx="769">
                  <c:v>23.787892804698973</c:v>
                </c:pt>
                <c:pt idx="770">
                  <c:v>23.787892804698973</c:v>
                </c:pt>
                <c:pt idx="771">
                  <c:v>23.787892804698973</c:v>
                </c:pt>
                <c:pt idx="772">
                  <c:v>23.787892804698973</c:v>
                </c:pt>
                <c:pt idx="773">
                  <c:v>23.787892804698973</c:v>
                </c:pt>
                <c:pt idx="774">
                  <c:v>23.787892804698973</c:v>
                </c:pt>
                <c:pt idx="775">
                  <c:v>23.787892804698973</c:v>
                </c:pt>
                <c:pt idx="776">
                  <c:v>23.787892804698973</c:v>
                </c:pt>
                <c:pt idx="777">
                  <c:v>23.787892804698973</c:v>
                </c:pt>
                <c:pt idx="778">
                  <c:v>23.787892804698973</c:v>
                </c:pt>
                <c:pt idx="779">
                  <c:v>23.787892804698973</c:v>
                </c:pt>
                <c:pt idx="780">
                  <c:v>23.787892804698973</c:v>
                </c:pt>
                <c:pt idx="781">
                  <c:v>23.787892804698973</c:v>
                </c:pt>
                <c:pt idx="782">
                  <c:v>23.787892804698973</c:v>
                </c:pt>
                <c:pt idx="783">
                  <c:v>23.787892804698973</c:v>
                </c:pt>
                <c:pt idx="784">
                  <c:v>23.787892804698973</c:v>
                </c:pt>
                <c:pt idx="785">
                  <c:v>23.787892804698973</c:v>
                </c:pt>
                <c:pt idx="786">
                  <c:v>23.787892804698973</c:v>
                </c:pt>
                <c:pt idx="787">
                  <c:v>23.787892804698973</c:v>
                </c:pt>
                <c:pt idx="788">
                  <c:v>23.787892804698973</c:v>
                </c:pt>
                <c:pt idx="789">
                  <c:v>23.787892804698973</c:v>
                </c:pt>
                <c:pt idx="790">
                  <c:v>23.787892804698973</c:v>
                </c:pt>
                <c:pt idx="791">
                  <c:v>23.787892804698973</c:v>
                </c:pt>
                <c:pt idx="792">
                  <c:v>23.787892804698973</c:v>
                </c:pt>
                <c:pt idx="793">
                  <c:v>23.787892804698973</c:v>
                </c:pt>
                <c:pt idx="794">
                  <c:v>23.787892804698973</c:v>
                </c:pt>
                <c:pt idx="795">
                  <c:v>23.787892804698973</c:v>
                </c:pt>
                <c:pt idx="796">
                  <c:v>23.787892804698973</c:v>
                </c:pt>
                <c:pt idx="797">
                  <c:v>23.787892804698973</c:v>
                </c:pt>
                <c:pt idx="798">
                  <c:v>23.787892804698973</c:v>
                </c:pt>
                <c:pt idx="799">
                  <c:v>23.787892804698973</c:v>
                </c:pt>
                <c:pt idx="800">
                  <c:v>23.787892804698973</c:v>
                </c:pt>
                <c:pt idx="801">
                  <c:v>23.787892804698973</c:v>
                </c:pt>
                <c:pt idx="802">
                  <c:v>23.787892804698973</c:v>
                </c:pt>
                <c:pt idx="803">
                  <c:v>23.787892804698973</c:v>
                </c:pt>
                <c:pt idx="804">
                  <c:v>23.787892804698973</c:v>
                </c:pt>
                <c:pt idx="805">
                  <c:v>23.787892804698973</c:v>
                </c:pt>
                <c:pt idx="806">
                  <c:v>23.787892804698973</c:v>
                </c:pt>
                <c:pt idx="807">
                  <c:v>23.787892804698973</c:v>
                </c:pt>
                <c:pt idx="808">
                  <c:v>23.787892804698973</c:v>
                </c:pt>
                <c:pt idx="809">
                  <c:v>23.787892804698973</c:v>
                </c:pt>
                <c:pt idx="810">
                  <c:v>23.787892804698973</c:v>
                </c:pt>
                <c:pt idx="811">
                  <c:v>23.787892804698973</c:v>
                </c:pt>
                <c:pt idx="812">
                  <c:v>23.787892804698973</c:v>
                </c:pt>
                <c:pt idx="813">
                  <c:v>23.787892804698973</c:v>
                </c:pt>
                <c:pt idx="814">
                  <c:v>23.787892804698973</c:v>
                </c:pt>
                <c:pt idx="815">
                  <c:v>23.787892804698973</c:v>
                </c:pt>
                <c:pt idx="816">
                  <c:v>23.787892804698973</c:v>
                </c:pt>
                <c:pt idx="817">
                  <c:v>23.787892804698973</c:v>
                </c:pt>
                <c:pt idx="818">
                  <c:v>23.787892804698973</c:v>
                </c:pt>
                <c:pt idx="819">
                  <c:v>23.787892804698973</c:v>
                </c:pt>
                <c:pt idx="820">
                  <c:v>23.787892804698973</c:v>
                </c:pt>
                <c:pt idx="821">
                  <c:v>23.787892804698973</c:v>
                </c:pt>
                <c:pt idx="822">
                  <c:v>23.787892804698973</c:v>
                </c:pt>
                <c:pt idx="823">
                  <c:v>23.787892804698973</c:v>
                </c:pt>
                <c:pt idx="824">
                  <c:v>23.787892804698973</c:v>
                </c:pt>
                <c:pt idx="825">
                  <c:v>23.787892804698973</c:v>
                </c:pt>
                <c:pt idx="826">
                  <c:v>23.787892804698973</c:v>
                </c:pt>
                <c:pt idx="827">
                  <c:v>23.787892804698973</c:v>
                </c:pt>
                <c:pt idx="828">
                  <c:v>23.787892804698973</c:v>
                </c:pt>
                <c:pt idx="829">
                  <c:v>23.787892804698973</c:v>
                </c:pt>
                <c:pt idx="830">
                  <c:v>23.787892804698973</c:v>
                </c:pt>
                <c:pt idx="831">
                  <c:v>23.787892804698973</c:v>
                </c:pt>
                <c:pt idx="832">
                  <c:v>23.787892804698973</c:v>
                </c:pt>
                <c:pt idx="833">
                  <c:v>23.787892804698973</c:v>
                </c:pt>
                <c:pt idx="834">
                  <c:v>23.787892804698973</c:v>
                </c:pt>
                <c:pt idx="835">
                  <c:v>23.787892804698973</c:v>
                </c:pt>
                <c:pt idx="836">
                  <c:v>23.787892804698973</c:v>
                </c:pt>
                <c:pt idx="837">
                  <c:v>23.787892804698973</c:v>
                </c:pt>
                <c:pt idx="838">
                  <c:v>23.787892804698973</c:v>
                </c:pt>
                <c:pt idx="839">
                  <c:v>23.787892804698973</c:v>
                </c:pt>
                <c:pt idx="840">
                  <c:v>23.787892804698973</c:v>
                </c:pt>
                <c:pt idx="841">
                  <c:v>23.787892804698973</c:v>
                </c:pt>
                <c:pt idx="842">
                  <c:v>23.787892804698973</c:v>
                </c:pt>
                <c:pt idx="843">
                  <c:v>23.787892804698973</c:v>
                </c:pt>
                <c:pt idx="844">
                  <c:v>23.787892804698973</c:v>
                </c:pt>
                <c:pt idx="845">
                  <c:v>23.787892804698973</c:v>
                </c:pt>
                <c:pt idx="846">
                  <c:v>23.787892804698973</c:v>
                </c:pt>
                <c:pt idx="847">
                  <c:v>23.787892804698973</c:v>
                </c:pt>
                <c:pt idx="848">
                  <c:v>23.787892804698973</c:v>
                </c:pt>
                <c:pt idx="849">
                  <c:v>23.787892804698973</c:v>
                </c:pt>
                <c:pt idx="850">
                  <c:v>23.787892804698973</c:v>
                </c:pt>
                <c:pt idx="851">
                  <c:v>23.787892804698973</c:v>
                </c:pt>
                <c:pt idx="852">
                  <c:v>23.787892804698973</c:v>
                </c:pt>
                <c:pt idx="853">
                  <c:v>23.787892804698973</c:v>
                </c:pt>
                <c:pt idx="854">
                  <c:v>23.787892804698973</c:v>
                </c:pt>
                <c:pt idx="855">
                  <c:v>23.787892804698973</c:v>
                </c:pt>
                <c:pt idx="856">
                  <c:v>23.787892804698973</c:v>
                </c:pt>
                <c:pt idx="857">
                  <c:v>23.787892804698973</c:v>
                </c:pt>
                <c:pt idx="858">
                  <c:v>23.787892804698973</c:v>
                </c:pt>
                <c:pt idx="859">
                  <c:v>23.787892804698973</c:v>
                </c:pt>
                <c:pt idx="860">
                  <c:v>23.787892804698973</c:v>
                </c:pt>
                <c:pt idx="861">
                  <c:v>23.787892804698973</c:v>
                </c:pt>
                <c:pt idx="862">
                  <c:v>23.787892804698973</c:v>
                </c:pt>
                <c:pt idx="863">
                  <c:v>23.787892804698973</c:v>
                </c:pt>
                <c:pt idx="864">
                  <c:v>23.787892804698973</c:v>
                </c:pt>
                <c:pt idx="865">
                  <c:v>23.787892804698973</c:v>
                </c:pt>
                <c:pt idx="866">
                  <c:v>23.787892804698973</c:v>
                </c:pt>
                <c:pt idx="867">
                  <c:v>23.787892804698973</c:v>
                </c:pt>
                <c:pt idx="868">
                  <c:v>23.787892804698973</c:v>
                </c:pt>
                <c:pt idx="869">
                  <c:v>23.787892804698973</c:v>
                </c:pt>
                <c:pt idx="870">
                  <c:v>23.787892804698973</c:v>
                </c:pt>
                <c:pt idx="871">
                  <c:v>23.787892804698973</c:v>
                </c:pt>
                <c:pt idx="872">
                  <c:v>23.787892804698973</c:v>
                </c:pt>
                <c:pt idx="873">
                  <c:v>23.787892804698973</c:v>
                </c:pt>
                <c:pt idx="874">
                  <c:v>23.787892804698973</c:v>
                </c:pt>
                <c:pt idx="875">
                  <c:v>23.787892804698973</c:v>
                </c:pt>
                <c:pt idx="876">
                  <c:v>23.787892804698973</c:v>
                </c:pt>
                <c:pt idx="877">
                  <c:v>23.787892804698973</c:v>
                </c:pt>
                <c:pt idx="878">
                  <c:v>23.787892804698973</c:v>
                </c:pt>
                <c:pt idx="879">
                  <c:v>23.787892804698973</c:v>
                </c:pt>
                <c:pt idx="880">
                  <c:v>23.787892804698973</c:v>
                </c:pt>
                <c:pt idx="881">
                  <c:v>23.787892804698973</c:v>
                </c:pt>
                <c:pt idx="882">
                  <c:v>23.787892804698973</c:v>
                </c:pt>
                <c:pt idx="883">
                  <c:v>23.787892804698973</c:v>
                </c:pt>
                <c:pt idx="884">
                  <c:v>23.787892804698973</c:v>
                </c:pt>
                <c:pt idx="885">
                  <c:v>23.787892804698973</c:v>
                </c:pt>
                <c:pt idx="886">
                  <c:v>23.787892804698973</c:v>
                </c:pt>
                <c:pt idx="887">
                  <c:v>23.787892804698973</c:v>
                </c:pt>
                <c:pt idx="888">
                  <c:v>23.787892804698973</c:v>
                </c:pt>
                <c:pt idx="889">
                  <c:v>23.787892804698973</c:v>
                </c:pt>
                <c:pt idx="890">
                  <c:v>23.787892804698973</c:v>
                </c:pt>
                <c:pt idx="891">
                  <c:v>23.787892804698973</c:v>
                </c:pt>
                <c:pt idx="892">
                  <c:v>23.787892804698973</c:v>
                </c:pt>
                <c:pt idx="893">
                  <c:v>23.787892804698973</c:v>
                </c:pt>
                <c:pt idx="894">
                  <c:v>23.787892804698973</c:v>
                </c:pt>
                <c:pt idx="895">
                  <c:v>23.787892804698973</c:v>
                </c:pt>
                <c:pt idx="896">
                  <c:v>23.787892804698973</c:v>
                </c:pt>
                <c:pt idx="897">
                  <c:v>23.787892804698973</c:v>
                </c:pt>
                <c:pt idx="898">
                  <c:v>23.787892804698973</c:v>
                </c:pt>
                <c:pt idx="899">
                  <c:v>23.787892804698973</c:v>
                </c:pt>
                <c:pt idx="900">
                  <c:v>23.787892804698973</c:v>
                </c:pt>
                <c:pt idx="901">
                  <c:v>23.787892804698973</c:v>
                </c:pt>
                <c:pt idx="902">
                  <c:v>23.787892804698973</c:v>
                </c:pt>
                <c:pt idx="903">
                  <c:v>23.787892804698973</c:v>
                </c:pt>
                <c:pt idx="904">
                  <c:v>23.787892804698973</c:v>
                </c:pt>
                <c:pt idx="905">
                  <c:v>23.787892804698973</c:v>
                </c:pt>
                <c:pt idx="906">
                  <c:v>23.787892804698973</c:v>
                </c:pt>
                <c:pt idx="907">
                  <c:v>23.787892804698973</c:v>
                </c:pt>
                <c:pt idx="908">
                  <c:v>23.787892804698973</c:v>
                </c:pt>
                <c:pt idx="909">
                  <c:v>23.787892804698973</c:v>
                </c:pt>
                <c:pt idx="910">
                  <c:v>23.787892804698973</c:v>
                </c:pt>
                <c:pt idx="911">
                  <c:v>23.787892804698973</c:v>
                </c:pt>
                <c:pt idx="912">
                  <c:v>23.787892804698973</c:v>
                </c:pt>
                <c:pt idx="913">
                  <c:v>23.787892804698973</c:v>
                </c:pt>
                <c:pt idx="914">
                  <c:v>23.787892804698973</c:v>
                </c:pt>
                <c:pt idx="915">
                  <c:v>23.787892804698973</c:v>
                </c:pt>
                <c:pt idx="916">
                  <c:v>23.787892804698973</c:v>
                </c:pt>
                <c:pt idx="917">
                  <c:v>23.787892804698973</c:v>
                </c:pt>
                <c:pt idx="918">
                  <c:v>23.787892804698973</c:v>
                </c:pt>
                <c:pt idx="919">
                  <c:v>23.787892804698973</c:v>
                </c:pt>
                <c:pt idx="920">
                  <c:v>23.787892804698973</c:v>
                </c:pt>
                <c:pt idx="921">
                  <c:v>23.787892804698973</c:v>
                </c:pt>
                <c:pt idx="922">
                  <c:v>23.787892804698973</c:v>
                </c:pt>
                <c:pt idx="923">
                  <c:v>23.787892804698973</c:v>
                </c:pt>
                <c:pt idx="924">
                  <c:v>23.787892804698973</c:v>
                </c:pt>
                <c:pt idx="925">
                  <c:v>23.787892804698973</c:v>
                </c:pt>
                <c:pt idx="926">
                  <c:v>23.787892804698973</c:v>
                </c:pt>
                <c:pt idx="927">
                  <c:v>23.787892804698973</c:v>
                </c:pt>
                <c:pt idx="928">
                  <c:v>23.787892804698973</c:v>
                </c:pt>
                <c:pt idx="929">
                  <c:v>23.787892804698973</c:v>
                </c:pt>
                <c:pt idx="930">
                  <c:v>23.787892804698973</c:v>
                </c:pt>
                <c:pt idx="931">
                  <c:v>23.787892804698973</c:v>
                </c:pt>
                <c:pt idx="932">
                  <c:v>23.787892804698973</c:v>
                </c:pt>
                <c:pt idx="933">
                  <c:v>23.787892804698973</c:v>
                </c:pt>
                <c:pt idx="934">
                  <c:v>23.787892804698973</c:v>
                </c:pt>
                <c:pt idx="935">
                  <c:v>23.787892804698973</c:v>
                </c:pt>
                <c:pt idx="936">
                  <c:v>23.787892804698973</c:v>
                </c:pt>
                <c:pt idx="937">
                  <c:v>23.787892804698973</c:v>
                </c:pt>
                <c:pt idx="938">
                  <c:v>23.787892804698973</c:v>
                </c:pt>
                <c:pt idx="939">
                  <c:v>23.787892804698973</c:v>
                </c:pt>
                <c:pt idx="940">
                  <c:v>23.787892804698973</c:v>
                </c:pt>
                <c:pt idx="941">
                  <c:v>23.787892804698973</c:v>
                </c:pt>
                <c:pt idx="942">
                  <c:v>23.787892804698973</c:v>
                </c:pt>
                <c:pt idx="943">
                  <c:v>23.787892804698973</c:v>
                </c:pt>
                <c:pt idx="944">
                  <c:v>23.787892804698973</c:v>
                </c:pt>
                <c:pt idx="945">
                  <c:v>23.787892804698973</c:v>
                </c:pt>
                <c:pt idx="946">
                  <c:v>23.787892804698973</c:v>
                </c:pt>
                <c:pt idx="947">
                  <c:v>23.787892804698973</c:v>
                </c:pt>
                <c:pt idx="948">
                  <c:v>23.787892804698973</c:v>
                </c:pt>
                <c:pt idx="949">
                  <c:v>23.787892804698973</c:v>
                </c:pt>
                <c:pt idx="950">
                  <c:v>23.787892804698973</c:v>
                </c:pt>
                <c:pt idx="951">
                  <c:v>23.787892804698973</c:v>
                </c:pt>
                <c:pt idx="952">
                  <c:v>23.787892804698973</c:v>
                </c:pt>
                <c:pt idx="953">
                  <c:v>23.787892804698973</c:v>
                </c:pt>
                <c:pt idx="954">
                  <c:v>23.787892804698973</c:v>
                </c:pt>
                <c:pt idx="955">
                  <c:v>23.787892804698973</c:v>
                </c:pt>
                <c:pt idx="956">
                  <c:v>23.787892804698973</c:v>
                </c:pt>
                <c:pt idx="957">
                  <c:v>23.787892804698973</c:v>
                </c:pt>
                <c:pt idx="958">
                  <c:v>23.787892804698973</c:v>
                </c:pt>
                <c:pt idx="959">
                  <c:v>23.787892804698973</c:v>
                </c:pt>
                <c:pt idx="960">
                  <c:v>23.787892804698973</c:v>
                </c:pt>
                <c:pt idx="961">
                  <c:v>23.787892804698973</c:v>
                </c:pt>
                <c:pt idx="962">
                  <c:v>23.787892804698973</c:v>
                </c:pt>
                <c:pt idx="963">
                  <c:v>23.787892804698973</c:v>
                </c:pt>
                <c:pt idx="964">
                  <c:v>23.787892804698973</c:v>
                </c:pt>
                <c:pt idx="965">
                  <c:v>23.787892804698973</c:v>
                </c:pt>
                <c:pt idx="966">
                  <c:v>23.787892804698973</c:v>
                </c:pt>
                <c:pt idx="967">
                  <c:v>23.787892804698973</c:v>
                </c:pt>
                <c:pt idx="968">
                  <c:v>23.787892804698973</c:v>
                </c:pt>
                <c:pt idx="969">
                  <c:v>23.787892804698973</c:v>
                </c:pt>
                <c:pt idx="970">
                  <c:v>23.787892804698973</c:v>
                </c:pt>
                <c:pt idx="971">
                  <c:v>23.787892804698973</c:v>
                </c:pt>
                <c:pt idx="972">
                  <c:v>23.787892804698973</c:v>
                </c:pt>
                <c:pt idx="973">
                  <c:v>23.787892804698973</c:v>
                </c:pt>
                <c:pt idx="974">
                  <c:v>23.787892804698973</c:v>
                </c:pt>
                <c:pt idx="975">
                  <c:v>23.787892804698973</c:v>
                </c:pt>
                <c:pt idx="976">
                  <c:v>23.787892804698973</c:v>
                </c:pt>
                <c:pt idx="977">
                  <c:v>23.787892804698973</c:v>
                </c:pt>
                <c:pt idx="978">
                  <c:v>23.787892804698973</c:v>
                </c:pt>
                <c:pt idx="979">
                  <c:v>23.787892804698973</c:v>
                </c:pt>
                <c:pt idx="980">
                  <c:v>23.787892804698973</c:v>
                </c:pt>
                <c:pt idx="981">
                  <c:v>23.787892804698973</c:v>
                </c:pt>
                <c:pt idx="982">
                  <c:v>23.787892804698973</c:v>
                </c:pt>
                <c:pt idx="983">
                  <c:v>23.787892804698973</c:v>
                </c:pt>
                <c:pt idx="984">
                  <c:v>23.787892804698973</c:v>
                </c:pt>
                <c:pt idx="985">
                  <c:v>23.787892804698973</c:v>
                </c:pt>
                <c:pt idx="986">
                  <c:v>23.787892804698973</c:v>
                </c:pt>
                <c:pt idx="987">
                  <c:v>23.787892804698973</c:v>
                </c:pt>
                <c:pt idx="988">
                  <c:v>23.787892804698973</c:v>
                </c:pt>
                <c:pt idx="989">
                  <c:v>23.787892804698973</c:v>
                </c:pt>
                <c:pt idx="990">
                  <c:v>23.787892804698973</c:v>
                </c:pt>
                <c:pt idx="991">
                  <c:v>23.787892804698973</c:v>
                </c:pt>
                <c:pt idx="992">
                  <c:v>23.787892804698973</c:v>
                </c:pt>
                <c:pt idx="993">
                  <c:v>23.787892804698973</c:v>
                </c:pt>
                <c:pt idx="994">
                  <c:v>23.787892804698973</c:v>
                </c:pt>
                <c:pt idx="995">
                  <c:v>23.787892804698973</c:v>
                </c:pt>
                <c:pt idx="996">
                  <c:v>23.787892804698973</c:v>
                </c:pt>
                <c:pt idx="997">
                  <c:v>23.787892804698973</c:v>
                </c:pt>
                <c:pt idx="998">
                  <c:v>23.787892804698973</c:v>
                </c:pt>
                <c:pt idx="999">
                  <c:v>23.787892804698973</c:v>
                </c:pt>
                <c:pt idx="1000">
                  <c:v>23.787892804698973</c:v>
                </c:pt>
                <c:pt idx="1001">
                  <c:v>23.787892804698973</c:v>
                </c:pt>
                <c:pt idx="1002">
                  <c:v>23.787892804698973</c:v>
                </c:pt>
                <c:pt idx="1003">
                  <c:v>23.787892804698973</c:v>
                </c:pt>
                <c:pt idx="1004">
                  <c:v>23.787892804698973</c:v>
                </c:pt>
                <c:pt idx="1005">
                  <c:v>23.787892804698973</c:v>
                </c:pt>
                <c:pt idx="1006">
                  <c:v>23.787892804698973</c:v>
                </c:pt>
                <c:pt idx="1007">
                  <c:v>23.787892804698973</c:v>
                </c:pt>
                <c:pt idx="1008">
                  <c:v>23.787892804698973</c:v>
                </c:pt>
                <c:pt idx="1009">
                  <c:v>23.787892804698973</c:v>
                </c:pt>
                <c:pt idx="1010">
                  <c:v>23.787892804698973</c:v>
                </c:pt>
                <c:pt idx="1011">
                  <c:v>23.787892804698973</c:v>
                </c:pt>
                <c:pt idx="1012">
                  <c:v>23.787892804698973</c:v>
                </c:pt>
                <c:pt idx="1013">
                  <c:v>23.787892804698973</c:v>
                </c:pt>
                <c:pt idx="1014">
                  <c:v>23.787892804698973</c:v>
                </c:pt>
                <c:pt idx="1015">
                  <c:v>23.787892804698973</c:v>
                </c:pt>
                <c:pt idx="1016">
                  <c:v>23.787892804698973</c:v>
                </c:pt>
                <c:pt idx="1017">
                  <c:v>23.787892804698973</c:v>
                </c:pt>
                <c:pt idx="1018">
                  <c:v>23.787892804698973</c:v>
                </c:pt>
                <c:pt idx="1019">
                  <c:v>23.787892804698973</c:v>
                </c:pt>
                <c:pt idx="1020">
                  <c:v>23.787892804698973</c:v>
                </c:pt>
                <c:pt idx="1021">
                  <c:v>23.787892804698973</c:v>
                </c:pt>
                <c:pt idx="1022">
                  <c:v>23.787892804698973</c:v>
                </c:pt>
                <c:pt idx="1023">
                  <c:v>23.787892804698973</c:v>
                </c:pt>
                <c:pt idx="1024">
                  <c:v>23.787892804698973</c:v>
                </c:pt>
                <c:pt idx="1025">
                  <c:v>23.787892804698973</c:v>
                </c:pt>
                <c:pt idx="1026">
                  <c:v>23.787892804698973</c:v>
                </c:pt>
                <c:pt idx="1027">
                  <c:v>23.787892804698973</c:v>
                </c:pt>
                <c:pt idx="1028">
                  <c:v>23.787892804698973</c:v>
                </c:pt>
                <c:pt idx="1029">
                  <c:v>23.787892804698973</c:v>
                </c:pt>
                <c:pt idx="1030">
                  <c:v>23.787892804698973</c:v>
                </c:pt>
                <c:pt idx="1031">
                  <c:v>23.787892804698973</c:v>
                </c:pt>
                <c:pt idx="1032">
                  <c:v>23.787892804698973</c:v>
                </c:pt>
                <c:pt idx="1033">
                  <c:v>23.787892804698973</c:v>
                </c:pt>
                <c:pt idx="1034">
                  <c:v>23.787892804698973</c:v>
                </c:pt>
                <c:pt idx="1035">
                  <c:v>23.787892804698973</c:v>
                </c:pt>
                <c:pt idx="1036">
                  <c:v>23.787892804698973</c:v>
                </c:pt>
                <c:pt idx="1037">
                  <c:v>23.787892804698973</c:v>
                </c:pt>
                <c:pt idx="1038">
                  <c:v>23.787892804698973</c:v>
                </c:pt>
                <c:pt idx="1039">
                  <c:v>23.787892804698973</c:v>
                </c:pt>
                <c:pt idx="1040">
                  <c:v>23.787892804698973</c:v>
                </c:pt>
                <c:pt idx="1041">
                  <c:v>23.787892804698973</c:v>
                </c:pt>
                <c:pt idx="1042">
                  <c:v>23.787892804698973</c:v>
                </c:pt>
                <c:pt idx="1043">
                  <c:v>23.787892804698973</c:v>
                </c:pt>
                <c:pt idx="1044">
                  <c:v>23.787892804698973</c:v>
                </c:pt>
                <c:pt idx="1045">
                  <c:v>23.787892804698973</c:v>
                </c:pt>
                <c:pt idx="1046">
                  <c:v>23.787892804698973</c:v>
                </c:pt>
                <c:pt idx="1047">
                  <c:v>23.787892804698973</c:v>
                </c:pt>
                <c:pt idx="1048">
                  <c:v>23.787892804698973</c:v>
                </c:pt>
                <c:pt idx="1049">
                  <c:v>23.787892804698973</c:v>
                </c:pt>
                <c:pt idx="1050">
                  <c:v>23.787892804698973</c:v>
                </c:pt>
                <c:pt idx="1051">
                  <c:v>23.787892804698973</c:v>
                </c:pt>
                <c:pt idx="1052">
                  <c:v>23.787892804698973</c:v>
                </c:pt>
                <c:pt idx="1053">
                  <c:v>23.787892804698973</c:v>
                </c:pt>
                <c:pt idx="1054">
                  <c:v>23.787892804698973</c:v>
                </c:pt>
                <c:pt idx="1055">
                  <c:v>23.787892804698973</c:v>
                </c:pt>
                <c:pt idx="1056">
                  <c:v>23.787892804698973</c:v>
                </c:pt>
                <c:pt idx="1057">
                  <c:v>23.787892804698973</c:v>
                </c:pt>
                <c:pt idx="1058">
                  <c:v>23.787892804698973</c:v>
                </c:pt>
                <c:pt idx="1059">
                  <c:v>23.787892804698973</c:v>
                </c:pt>
                <c:pt idx="1060">
                  <c:v>23.787892804698973</c:v>
                </c:pt>
                <c:pt idx="1061">
                  <c:v>23.787892804698973</c:v>
                </c:pt>
                <c:pt idx="1062">
                  <c:v>23.787892804698973</c:v>
                </c:pt>
                <c:pt idx="1063">
                  <c:v>23.787892804698973</c:v>
                </c:pt>
                <c:pt idx="1064">
                  <c:v>23.787892804698973</c:v>
                </c:pt>
                <c:pt idx="1065">
                  <c:v>23.787892804698973</c:v>
                </c:pt>
                <c:pt idx="1066">
                  <c:v>23.787892804698973</c:v>
                </c:pt>
                <c:pt idx="1067">
                  <c:v>23.787892804698973</c:v>
                </c:pt>
                <c:pt idx="1068">
                  <c:v>23.787892804698973</c:v>
                </c:pt>
                <c:pt idx="1069">
                  <c:v>23.787892804698973</c:v>
                </c:pt>
                <c:pt idx="1070">
                  <c:v>23.787892804698973</c:v>
                </c:pt>
                <c:pt idx="1071">
                  <c:v>23.787892804698973</c:v>
                </c:pt>
                <c:pt idx="1072">
                  <c:v>23.787892804698973</c:v>
                </c:pt>
                <c:pt idx="1073">
                  <c:v>23.787892804698973</c:v>
                </c:pt>
                <c:pt idx="1074">
                  <c:v>23.787892804698973</c:v>
                </c:pt>
                <c:pt idx="1075">
                  <c:v>23.787892804698973</c:v>
                </c:pt>
                <c:pt idx="1076">
                  <c:v>23.787892804698973</c:v>
                </c:pt>
                <c:pt idx="1077">
                  <c:v>23.787892804698973</c:v>
                </c:pt>
                <c:pt idx="1078">
                  <c:v>23.787892804698973</c:v>
                </c:pt>
                <c:pt idx="1079">
                  <c:v>23.787892804698973</c:v>
                </c:pt>
                <c:pt idx="1080">
                  <c:v>23.787892804698973</c:v>
                </c:pt>
                <c:pt idx="1081">
                  <c:v>23.787892804698973</c:v>
                </c:pt>
                <c:pt idx="1082">
                  <c:v>23.787892804698973</c:v>
                </c:pt>
                <c:pt idx="1083">
                  <c:v>23.787892804698973</c:v>
                </c:pt>
                <c:pt idx="1084">
                  <c:v>23.787892804698973</c:v>
                </c:pt>
                <c:pt idx="1085">
                  <c:v>23.787892804698973</c:v>
                </c:pt>
                <c:pt idx="1086">
                  <c:v>23.787892804698973</c:v>
                </c:pt>
                <c:pt idx="1087">
                  <c:v>23.787892804698973</c:v>
                </c:pt>
                <c:pt idx="1088">
                  <c:v>23.787892804698973</c:v>
                </c:pt>
                <c:pt idx="1089">
                  <c:v>23.787892804698973</c:v>
                </c:pt>
                <c:pt idx="1090">
                  <c:v>23.787892804698973</c:v>
                </c:pt>
                <c:pt idx="1091">
                  <c:v>23.787892804698973</c:v>
                </c:pt>
                <c:pt idx="1092">
                  <c:v>23.787892804698973</c:v>
                </c:pt>
                <c:pt idx="1093">
                  <c:v>23.787892804698973</c:v>
                </c:pt>
                <c:pt idx="1094">
                  <c:v>23.787892804698973</c:v>
                </c:pt>
                <c:pt idx="1095">
                  <c:v>23.787892804698973</c:v>
                </c:pt>
                <c:pt idx="1096">
                  <c:v>23.787892804698973</c:v>
                </c:pt>
                <c:pt idx="1097">
                  <c:v>23.787892804698973</c:v>
                </c:pt>
                <c:pt idx="1098">
                  <c:v>23.787892804698973</c:v>
                </c:pt>
                <c:pt idx="1099">
                  <c:v>23.787892804698973</c:v>
                </c:pt>
                <c:pt idx="1100">
                  <c:v>23.787892804698973</c:v>
                </c:pt>
                <c:pt idx="1101">
                  <c:v>23.787892804698973</c:v>
                </c:pt>
                <c:pt idx="1102">
                  <c:v>23.787892804698973</c:v>
                </c:pt>
                <c:pt idx="1103">
                  <c:v>23.787892804698973</c:v>
                </c:pt>
                <c:pt idx="1104">
                  <c:v>23.787892804698973</c:v>
                </c:pt>
                <c:pt idx="1105">
                  <c:v>23.787892804698973</c:v>
                </c:pt>
                <c:pt idx="1106">
                  <c:v>23.787892804698973</c:v>
                </c:pt>
                <c:pt idx="1107">
                  <c:v>23.787892804698973</c:v>
                </c:pt>
                <c:pt idx="1108">
                  <c:v>23.787892804698973</c:v>
                </c:pt>
                <c:pt idx="1109">
                  <c:v>23.787892804698973</c:v>
                </c:pt>
                <c:pt idx="1110">
                  <c:v>23.787892804698973</c:v>
                </c:pt>
                <c:pt idx="1111">
                  <c:v>23.787892804698973</c:v>
                </c:pt>
                <c:pt idx="1112">
                  <c:v>23.787892804698973</c:v>
                </c:pt>
                <c:pt idx="1113">
                  <c:v>23.787892804698973</c:v>
                </c:pt>
                <c:pt idx="1114">
                  <c:v>23.787892804698973</c:v>
                </c:pt>
                <c:pt idx="1115">
                  <c:v>23.787892804698973</c:v>
                </c:pt>
                <c:pt idx="1116">
                  <c:v>23.787892804698973</c:v>
                </c:pt>
                <c:pt idx="1117">
                  <c:v>23.787892804698973</c:v>
                </c:pt>
                <c:pt idx="1118">
                  <c:v>23.787892804698973</c:v>
                </c:pt>
                <c:pt idx="1119">
                  <c:v>23.787892804698973</c:v>
                </c:pt>
                <c:pt idx="1120">
                  <c:v>23.787892804698973</c:v>
                </c:pt>
                <c:pt idx="1121">
                  <c:v>23.787892804698973</c:v>
                </c:pt>
                <c:pt idx="1122">
                  <c:v>23.787892804698973</c:v>
                </c:pt>
                <c:pt idx="1123">
                  <c:v>23.787892804698973</c:v>
                </c:pt>
                <c:pt idx="1124">
                  <c:v>23.787892804698973</c:v>
                </c:pt>
                <c:pt idx="1125">
                  <c:v>23.787892804698973</c:v>
                </c:pt>
                <c:pt idx="1126">
                  <c:v>23.787892804698973</c:v>
                </c:pt>
                <c:pt idx="1127">
                  <c:v>23.787892804698973</c:v>
                </c:pt>
                <c:pt idx="1128">
                  <c:v>23.787892804698973</c:v>
                </c:pt>
                <c:pt idx="1129">
                  <c:v>23.787892804698973</c:v>
                </c:pt>
                <c:pt idx="1130">
                  <c:v>23.787892804698973</c:v>
                </c:pt>
                <c:pt idx="1131">
                  <c:v>23.787892804698973</c:v>
                </c:pt>
                <c:pt idx="1132">
                  <c:v>23.787892804698973</c:v>
                </c:pt>
                <c:pt idx="1133">
                  <c:v>23.787892804698973</c:v>
                </c:pt>
                <c:pt idx="1134">
                  <c:v>23.787892804698973</c:v>
                </c:pt>
                <c:pt idx="1135">
                  <c:v>23.787892804698973</c:v>
                </c:pt>
                <c:pt idx="1136">
                  <c:v>23.787892804698973</c:v>
                </c:pt>
                <c:pt idx="1137">
                  <c:v>23.787892804698973</c:v>
                </c:pt>
                <c:pt idx="1138">
                  <c:v>23.787892804698973</c:v>
                </c:pt>
                <c:pt idx="1139">
                  <c:v>23.787892804698973</c:v>
                </c:pt>
                <c:pt idx="1140">
                  <c:v>23.787892804698973</c:v>
                </c:pt>
                <c:pt idx="1141">
                  <c:v>23.787892804698973</c:v>
                </c:pt>
                <c:pt idx="1142">
                  <c:v>23.787892804698973</c:v>
                </c:pt>
                <c:pt idx="1143">
                  <c:v>23.787892804698973</c:v>
                </c:pt>
                <c:pt idx="1144">
                  <c:v>23.787892804698973</c:v>
                </c:pt>
                <c:pt idx="1145">
                  <c:v>23.787892804698973</c:v>
                </c:pt>
                <c:pt idx="1146">
                  <c:v>23.787892804698973</c:v>
                </c:pt>
                <c:pt idx="1147">
                  <c:v>23.787892804698973</c:v>
                </c:pt>
                <c:pt idx="1148">
                  <c:v>23.787892804698973</c:v>
                </c:pt>
                <c:pt idx="1149">
                  <c:v>23.787892804698973</c:v>
                </c:pt>
                <c:pt idx="1150">
                  <c:v>23.787892804698973</c:v>
                </c:pt>
                <c:pt idx="1151">
                  <c:v>23.787892804698973</c:v>
                </c:pt>
                <c:pt idx="1152">
                  <c:v>23.787892804698973</c:v>
                </c:pt>
                <c:pt idx="1153">
                  <c:v>23.787892804698973</c:v>
                </c:pt>
                <c:pt idx="1154">
                  <c:v>23.787892804698973</c:v>
                </c:pt>
                <c:pt idx="1155">
                  <c:v>23.787892804698973</c:v>
                </c:pt>
                <c:pt idx="1156">
                  <c:v>23.787892804698973</c:v>
                </c:pt>
                <c:pt idx="1157">
                  <c:v>23.787892804698973</c:v>
                </c:pt>
                <c:pt idx="1158">
                  <c:v>23.787892804698973</c:v>
                </c:pt>
                <c:pt idx="1159">
                  <c:v>23.787892804698973</c:v>
                </c:pt>
                <c:pt idx="1160">
                  <c:v>23.787892804698973</c:v>
                </c:pt>
                <c:pt idx="1161">
                  <c:v>23.787892804698973</c:v>
                </c:pt>
                <c:pt idx="1162">
                  <c:v>23.787892804698973</c:v>
                </c:pt>
                <c:pt idx="1163">
                  <c:v>23.787892804698973</c:v>
                </c:pt>
                <c:pt idx="1164">
                  <c:v>23.787892804698973</c:v>
                </c:pt>
                <c:pt idx="1165">
                  <c:v>23.787892804698973</c:v>
                </c:pt>
                <c:pt idx="1166">
                  <c:v>23.787892804698973</c:v>
                </c:pt>
                <c:pt idx="1167">
                  <c:v>23.787892804698973</c:v>
                </c:pt>
                <c:pt idx="1168">
                  <c:v>23.787892804698973</c:v>
                </c:pt>
                <c:pt idx="1169">
                  <c:v>23.787892804698973</c:v>
                </c:pt>
                <c:pt idx="1170">
                  <c:v>23.787892804698973</c:v>
                </c:pt>
                <c:pt idx="1171">
                  <c:v>23.787892804698973</c:v>
                </c:pt>
                <c:pt idx="1172">
                  <c:v>23.787892804698973</c:v>
                </c:pt>
                <c:pt idx="1173">
                  <c:v>23.787892804698973</c:v>
                </c:pt>
                <c:pt idx="1174">
                  <c:v>23.787892804698973</c:v>
                </c:pt>
                <c:pt idx="1175">
                  <c:v>23.787892804698973</c:v>
                </c:pt>
                <c:pt idx="1176">
                  <c:v>23.787892804698973</c:v>
                </c:pt>
                <c:pt idx="1177">
                  <c:v>23.787892804698973</c:v>
                </c:pt>
                <c:pt idx="1178">
                  <c:v>23.787892804698973</c:v>
                </c:pt>
                <c:pt idx="1179">
                  <c:v>23.787892804698973</c:v>
                </c:pt>
                <c:pt idx="1180">
                  <c:v>23.787892804698973</c:v>
                </c:pt>
                <c:pt idx="1181">
                  <c:v>23.787892804698973</c:v>
                </c:pt>
                <c:pt idx="1182">
                  <c:v>23.787892804698973</c:v>
                </c:pt>
                <c:pt idx="1183">
                  <c:v>23.787892804698973</c:v>
                </c:pt>
                <c:pt idx="1184">
                  <c:v>23.787892804698973</c:v>
                </c:pt>
                <c:pt idx="1185">
                  <c:v>23.787892804698973</c:v>
                </c:pt>
                <c:pt idx="1186">
                  <c:v>23.787892804698973</c:v>
                </c:pt>
                <c:pt idx="1187">
                  <c:v>23.787892804698973</c:v>
                </c:pt>
                <c:pt idx="1188">
                  <c:v>23.787892804698973</c:v>
                </c:pt>
                <c:pt idx="1189">
                  <c:v>23.787892804698973</c:v>
                </c:pt>
                <c:pt idx="1190">
                  <c:v>23.787892804698973</c:v>
                </c:pt>
                <c:pt idx="1191">
                  <c:v>23.787892804698973</c:v>
                </c:pt>
                <c:pt idx="1192">
                  <c:v>23.787892804698973</c:v>
                </c:pt>
                <c:pt idx="1193">
                  <c:v>23.787892804698973</c:v>
                </c:pt>
                <c:pt idx="1194">
                  <c:v>23.787892804698973</c:v>
                </c:pt>
                <c:pt idx="1195">
                  <c:v>23.787892804698973</c:v>
                </c:pt>
                <c:pt idx="1196">
                  <c:v>23.787892804698973</c:v>
                </c:pt>
                <c:pt idx="1197">
                  <c:v>23.787892804698973</c:v>
                </c:pt>
                <c:pt idx="1198">
                  <c:v>23.787892804698973</c:v>
                </c:pt>
                <c:pt idx="1199">
                  <c:v>23.787892804698973</c:v>
                </c:pt>
                <c:pt idx="1200">
                  <c:v>23.787892804698973</c:v>
                </c:pt>
                <c:pt idx="1201">
                  <c:v>23.787892804698973</c:v>
                </c:pt>
                <c:pt idx="1202">
                  <c:v>23.787892804698973</c:v>
                </c:pt>
                <c:pt idx="1203">
                  <c:v>23.787892804698973</c:v>
                </c:pt>
                <c:pt idx="1204">
                  <c:v>23.787892804698973</c:v>
                </c:pt>
                <c:pt idx="1205">
                  <c:v>23.787892804698973</c:v>
                </c:pt>
                <c:pt idx="1206">
                  <c:v>23.787892804698973</c:v>
                </c:pt>
                <c:pt idx="1207">
                  <c:v>23.787892804698973</c:v>
                </c:pt>
                <c:pt idx="1208">
                  <c:v>23.787892804698973</c:v>
                </c:pt>
                <c:pt idx="1209">
                  <c:v>23.787892804698973</c:v>
                </c:pt>
                <c:pt idx="1210">
                  <c:v>23.787892804698973</c:v>
                </c:pt>
                <c:pt idx="1211">
                  <c:v>23.787892804698973</c:v>
                </c:pt>
                <c:pt idx="1212">
                  <c:v>23.787892804698973</c:v>
                </c:pt>
                <c:pt idx="1213">
                  <c:v>23.787892804698973</c:v>
                </c:pt>
                <c:pt idx="1214">
                  <c:v>23.787892804698973</c:v>
                </c:pt>
                <c:pt idx="1215">
                  <c:v>23.787892804698973</c:v>
                </c:pt>
                <c:pt idx="1216">
                  <c:v>23.787892804698973</c:v>
                </c:pt>
                <c:pt idx="1217">
                  <c:v>23.787892804698973</c:v>
                </c:pt>
                <c:pt idx="1218">
                  <c:v>23.787892804698973</c:v>
                </c:pt>
                <c:pt idx="1219">
                  <c:v>23.787892804698973</c:v>
                </c:pt>
                <c:pt idx="1220">
                  <c:v>23.787892804698973</c:v>
                </c:pt>
                <c:pt idx="1221">
                  <c:v>23.787892804698973</c:v>
                </c:pt>
                <c:pt idx="1222">
                  <c:v>23.787892804698973</c:v>
                </c:pt>
                <c:pt idx="1223">
                  <c:v>23.787892804698973</c:v>
                </c:pt>
                <c:pt idx="1224">
                  <c:v>23.787892804698973</c:v>
                </c:pt>
                <c:pt idx="1225">
                  <c:v>23.787892804698973</c:v>
                </c:pt>
                <c:pt idx="1226">
                  <c:v>23.787892804698973</c:v>
                </c:pt>
                <c:pt idx="1227">
                  <c:v>23.787892804698973</c:v>
                </c:pt>
                <c:pt idx="1228">
                  <c:v>23.787892804698973</c:v>
                </c:pt>
                <c:pt idx="1229">
                  <c:v>23.787892804698973</c:v>
                </c:pt>
                <c:pt idx="1230">
                  <c:v>23.787892804698973</c:v>
                </c:pt>
                <c:pt idx="1231">
                  <c:v>23.787892804698973</c:v>
                </c:pt>
                <c:pt idx="1232">
                  <c:v>23.787892804698973</c:v>
                </c:pt>
                <c:pt idx="1233">
                  <c:v>23.787892804698973</c:v>
                </c:pt>
                <c:pt idx="1234">
                  <c:v>23.787892804698973</c:v>
                </c:pt>
                <c:pt idx="1235">
                  <c:v>23.787892804698973</c:v>
                </c:pt>
                <c:pt idx="1236">
                  <c:v>23.787892804698973</c:v>
                </c:pt>
                <c:pt idx="1237">
                  <c:v>23.787892804698973</c:v>
                </c:pt>
                <c:pt idx="1238">
                  <c:v>23.787892804698973</c:v>
                </c:pt>
                <c:pt idx="1239">
                  <c:v>23.787892804698973</c:v>
                </c:pt>
                <c:pt idx="1240">
                  <c:v>23.787892804698973</c:v>
                </c:pt>
                <c:pt idx="1241">
                  <c:v>23.787892804698973</c:v>
                </c:pt>
                <c:pt idx="1242">
                  <c:v>23.787892804698973</c:v>
                </c:pt>
                <c:pt idx="1243">
                  <c:v>23.787892804698973</c:v>
                </c:pt>
                <c:pt idx="1244">
                  <c:v>23.787892804698973</c:v>
                </c:pt>
                <c:pt idx="1245">
                  <c:v>23.787892804698973</c:v>
                </c:pt>
                <c:pt idx="1246">
                  <c:v>23.787892804698973</c:v>
                </c:pt>
                <c:pt idx="1247">
                  <c:v>23.787892804698973</c:v>
                </c:pt>
                <c:pt idx="1248">
                  <c:v>23.787892804698973</c:v>
                </c:pt>
                <c:pt idx="1249">
                  <c:v>23.787892804698973</c:v>
                </c:pt>
                <c:pt idx="1250">
                  <c:v>23.787892804698973</c:v>
                </c:pt>
                <c:pt idx="1251">
                  <c:v>23.787892804698973</c:v>
                </c:pt>
                <c:pt idx="1252">
                  <c:v>23.787892804698973</c:v>
                </c:pt>
                <c:pt idx="1253">
                  <c:v>23.787892804698973</c:v>
                </c:pt>
                <c:pt idx="1254">
                  <c:v>23.787892804698973</c:v>
                </c:pt>
                <c:pt idx="1255">
                  <c:v>23.787892804698973</c:v>
                </c:pt>
                <c:pt idx="1256">
                  <c:v>23.787892804698973</c:v>
                </c:pt>
                <c:pt idx="1257">
                  <c:v>23.787892804698973</c:v>
                </c:pt>
                <c:pt idx="1258">
                  <c:v>23.787892804698973</c:v>
                </c:pt>
                <c:pt idx="1259">
                  <c:v>23.787892804698973</c:v>
                </c:pt>
                <c:pt idx="1260">
                  <c:v>23.787892804698973</c:v>
                </c:pt>
                <c:pt idx="1261">
                  <c:v>23.787892804698973</c:v>
                </c:pt>
                <c:pt idx="1262">
                  <c:v>23.787892804698973</c:v>
                </c:pt>
                <c:pt idx="1263">
                  <c:v>23.787892804698973</c:v>
                </c:pt>
                <c:pt idx="1264">
                  <c:v>23.787892804698973</c:v>
                </c:pt>
                <c:pt idx="1265">
                  <c:v>23.787892804698973</c:v>
                </c:pt>
                <c:pt idx="1266">
                  <c:v>23.787892804698973</c:v>
                </c:pt>
                <c:pt idx="1267">
                  <c:v>23.787892804698973</c:v>
                </c:pt>
                <c:pt idx="1268">
                  <c:v>23.787892804698973</c:v>
                </c:pt>
                <c:pt idx="1269">
                  <c:v>23.787892804698973</c:v>
                </c:pt>
                <c:pt idx="1270">
                  <c:v>23.787892804698973</c:v>
                </c:pt>
                <c:pt idx="1271">
                  <c:v>23.787892804698973</c:v>
                </c:pt>
                <c:pt idx="1272">
                  <c:v>23.787892804698973</c:v>
                </c:pt>
                <c:pt idx="1273">
                  <c:v>23.787892804698973</c:v>
                </c:pt>
                <c:pt idx="1274">
                  <c:v>23.787892804698973</c:v>
                </c:pt>
                <c:pt idx="1275">
                  <c:v>23.787892804698973</c:v>
                </c:pt>
                <c:pt idx="1276">
                  <c:v>23.787892804698973</c:v>
                </c:pt>
                <c:pt idx="1277">
                  <c:v>23.787892804698973</c:v>
                </c:pt>
                <c:pt idx="1278">
                  <c:v>23.787892804698973</c:v>
                </c:pt>
                <c:pt idx="1279">
                  <c:v>23.787892804698973</c:v>
                </c:pt>
                <c:pt idx="1280">
                  <c:v>23.787892804698973</c:v>
                </c:pt>
                <c:pt idx="1281">
                  <c:v>23.787892804698973</c:v>
                </c:pt>
                <c:pt idx="1282">
                  <c:v>23.787892804698973</c:v>
                </c:pt>
                <c:pt idx="1283">
                  <c:v>23.787892804698973</c:v>
                </c:pt>
                <c:pt idx="1284">
                  <c:v>23.787892804698973</c:v>
                </c:pt>
                <c:pt idx="1285">
                  <c:v>23.787892804698973</c:v>
                </c:pt>
                <c:pt idx="1286">
                  <c:v>23.787892804698973</c:v>
                </c:pt>
                <c:pt idx="1287">
                  <c:v>23.787892804698973</c:v>
                </c:pt>
                <c:pt idx="1288">
                  <c:v>23.787892804698973</c:v>
                </c:pt>
                <c:pt idx="1289">
                  <c:v>23.787892804698973</c:v>
                </c:pt>
                <c:pt idx="1290">
                  <c:v>23.787892804698973</c:v>
                </c:pt>
                <c:pt idx="1291">
                  <c:v>23.787892804698973</c:v>
                </c:pt>
                <c:pt idx="1292">
                  <c:v>23.787892804698973</c:v>
                </c:pt>
                <c:pt idx="1293">
                  <c:v>23.787892804698973</c:v>
                </c:pt>
                <c:pt idx="1294">
                  <c:v>23.787892804698973</c:v>
                </c:pt>
                <c:pt idx="1295">
                  <c:v>23.787892804698973</c:v>
                </c:pt>
                <c:pt idx="1296">
                  <c:v>23.787892804698973</c:v>
                </c:pt>
                <c:pt idx="1297">
                  <c:v>23.787892804698973</c:v>
                </c:pt>
                <c:pt idx="1298">
                  <c:v>23.787892804698973</c:v>
                </c:pt>
                <c:pt idx="1299">
                  <c:v>23.787892804698973</c:v>
                </c:pt>
                <c:pt idx="1300">
                  <c:v>23.787892804698973</c:v>
                </c:pt>
                <c:pt idx="1301">
                  <c:v>23.787892804698973</c:v>
                </c:pt>
                <c:pt idx="1302">
                  <c:v>23.787892804698973</c:v>
                </c:pt>
                <c:pt idx="1303">
                  <c:v>23.787892804698973</c:v>
                </c:pt>
                <c:pt idx="1304">
                  <c:v>23.787892804698973</c:v>
                </c:pt>
                <c:pt idx="1305">
                  <c:v>23.787892804698973</c:v>
                </c:pt>
                <c:pt idx="1306">
                  <c:v>23.787892804698973</c:v>
                </c:pt>
                <c:pt idx="1307">
                  <c:v>23.787892804698973</c:v>
                </c:pt>
                <c:pt idx="1308">
                  <c:v>23.787892804698973</c:v>
                </c:pt>
                <c:pt idx="1309">
                  <c:v>23.787892804698973</c:v>
                </c:pt>
                <c:pt idx="1310">
                  <c:v>23.787892804698973</c:v>
                </c:pt>
                <c:pt idx="1311">
                  <c:v>23.787892804698973</c:v>
                </c:pt>
                <c:pt idx="1312">
                  <c:v>23.787892804698973</c:v>
                </c:pt>
                <c:pt idx="1313">
                  <c:v>23.787892804698973</c:v>
                </c:pt>
                <c:pt idx="1314">
                  <c:v>23.787892804698973</c:v>
                </c:pt>
                <c:pt idx="1315">
                  <c:v>23.787892804698973</c:v>
                </c:pt>
                <c:pt idx="1316">
                  <c:v>23.787892804698973</c:v>
                </c:pt>
                <c:pt idx="1317">
                  <c:v>23.787892804698973</c:v>
                </c:pt>
                <c:pt idx="1318">
                  <c:v>23.787892804698973</c:v>
                </c:pt>
                <c:pt idx="1319">
                  <c:v>23.787892804698973</c:v>
                </c:pt>
                <c:pt idx="1320">
                  <c:v>23.787892804698973</c:v>
                </c:pt>
                <c:pt idx="1321">
                  <c:v>23.787892804698973</c:v>
                </c:pt>
                <c:pt idx="1322">
                  <c:v>23.787892804698973</c:v>
                </c:pt>
                <c:pt idx="1323">
                  <c:v>23.787892804698973</c:v>
                </c:pt>
                <c:pt idx="1324">
                  <c:v>23.787892804698973</c:v>
                </c:pt>
                <c:pt idx="1325">
                  <c:v>23.787892804698973</c:v>
                </c:pt>
                <c:pt idx="1326">
                  <c:v>23.787892804698973</c:v>
                </c:pt>
                <c:pt idx="1327">
                  <c:v>23.787892804698973</c:v>
                </c:pt>
                <c:pt idx="1328">
                  <c:v>23.787892804698973</c:v>
                </c:pt>
                <c:pt idx="1329">
                  <c:v>23.787892804698973</c:v>
                </c:pt>
                <c:pt idx="1330">
                  <c:v>23.787892804698973</c:v>
                </c:pt>
                <c:pt idx="1331">
                  <c:v>23.787892804698973</c:v>
                </c:pt>
                <c:pt idx="1332">
                  <c:v>23.787892804698973</c:v>
                </c:pt>
                <c:pt idx="1333">
                  <c:v>23.787892804698973</c:v>
                </c:pt>
                <c:pt idx="1334">
                  <c:v>23.787892804698973</c:v>
                </c:pt>
                <c:pt idx="1335">
                  <c:v>23.787892804698973</c:v>
                </c:pt>
                <c:pt idx="1336">
                  <c:v>23.787892804698973</c:v>
                </c:pt>
                <c:pt idx="1337">
                  <c:v>23.787892804698973</c:v>
                </c:pt>
                <c:pt idx="1338">
                  <c:v>23.787892804698973</c:v>
                </c:pt>
                <c:pt idx="1339">
                  <c:v>23.787892804698973</c:v>
                </c:pt>
                <c:pt idx="1340">
                  <c:v>23.787892804698973</c:v>
                </c:pt>
                <c:pt idx="1341">
                  <c:v>23.787892804698973</c:v>
                </c:pt>
                <c:pt idx="1342">
                  <c:v>23.787892804698973</c:v>
                </c:pt>
                <c:pt idx="1343">
                  <c:v>23.787892804698973</c:v>
                </c:pt>
                <c:pt idx="1344">
                  <c:v>23.787892804698973</c:v>
                </c:pt>
                <c:pt idx="1345">
                  <c:v>23.787892804698973</c:v>
                </c:pt>
                <c:pt idx="1346">
                  <c:v>23.787892804698973</c:v>
                </c:pt>
                <c:pt idx="1347">
                  <c:v>23.787892804698973</c:v>
                </c:pt>
                <c:pt idx="1348">
                  <c:v>23.787892804698973</c:v>
                </c:pt>
                <c:pt idx="1349">
                  <c:v>23.787892804698973</c:v>
                </c:pt>
                <c:pt idx="1350">
                  <c:v>23.787892804698973</c:v>
                </c:pt>
                <c:pt idx="1351">
                  <c:v>23.787892804698973</c:v>
                </c:pt>
                <c:pt idx="1352">
                  <c:v>23.787892804698973</c:v>
                </c:pt>
                <c:pt idx="1353">
                  <c:v>23.787892804698973</c:v>
                </c:pt>
                <c:pt idx="1354">
                  <c:v>23.787892804698973</c:v>
                </c:pt>
                <c:pt idx="1355">
                  <c:v>23.787892804698973</c:v>
                </c:pt>
                <c:pt idx="1356">
                  <c:v>23.787892804698973</c:v>
                </c:pt>
                <c:pt idx="1357">
                  <c:v>23.787892804698973</c:v>
                </c:pt>
                <c:pt idx="1358">
                  <c:v>23.787892804698973</c:v>
                </c:pt>
                <c:pt idx="1359">
                  <c:v>23.787892804698973</c:v>
                </c:pt>
                <c:pt idx="1360">
                  <c:v>23.787892804698973</c:v>
                </c:pt>
                <c:pt idx="1361">
                  <c:v>23.787892804698973</c:v>
                </c:pt>
                <c:pt idx="1362">
                  <c:v>23.787892804698973</c:v>
                </c:pt>
                <c:pt idx="1363">
                  <c:v>23.787892804698973</c:v>
                </c:pt>
                <c:pt idx="1364">
                  <c:v>23.787892804698973</c:v>
                </c:pt>
                <c:pt idx="1365">
                  <c:v>23.787892804698973</c:v>
                </c:pt>
                <c:pt idx="1366">
                  <c:v>23.787892804698973</c:v>
                </c:pt>
                <c:pt idx="1367">
                  <c:v>23.787892804698973</c:v>
                </c:pt>
                <c:pt idx="1368">
                  <c:v>23.787892804698973</c:v>
                </c:pt>
                <c:pt idx="1369">
                  <c:v>23.787892804698973</c:v>
                </c:pt>
                <c:pt idx="1370">
                  <c:v>23.787892804698973</c:v>
                </c:pt>
                <c:pt idx="1371">
                  <c:v>23.787892804698973</c:v>
                </c:pt>
                <c:pt idx="1372">
                  <c:v>23.787892804698973</c:v>
                </c:pt>
                <c:pt idx="1373">
                  <c:v>23.787892804698973</c:v>
                </c:pt>
                <c:pt idx="1374">
                  <c:v>23.787892804698973</c:v>
                </c:pt>
                <c:pt idx="1375">
                  <c:v>23.787892804698973</c:v>
                </c:pt>
                <c:pt idx="1376">
                  <c:v>23.787892804698973</c:v>
                </c:pt>
                <c:pt idx="1377">
                  <c:v>23.787892804698973</c:v>
                </c:pt>
                <c:pt idx="1378">
                  <c:v>23.787892804698973</c:v>
                </c:pt>
                <c:pt idx="1379">
                  <c:v>23.787892804698973</c:v>
                </c:pt>
                <c:pt idx="1380">
                  <c:v>23.787892804698973</c:v>
                </c:pt>
                <c:pt idx="1381">
                  <c:v>23.787892804698973</c:v>
                </c:pt>
                <c:pt idx="1382">
                  <c:v>23.787892804698973</c:v>
                </c:pt>
                <c:pt idx="1383">
                  <c:v>23.787892804698973</c:v>
                </c:pt>
                <c:pt idx="1384">
                  <c:v>23.787892804698973</c:v>
                </c:pt>
                <c:pt idx="1385">
                  <c:v>23.787892804698973</c:v>
                </c:pt>
                <c:pt idx="1386">
                  <c:v>23.787892804698973</c:v>
                </c:pt>
                <c:pt idx="1387">
                  <c:v>23.787892804698973</c:v>
                </c:pt>
                <c:pt idx="1388">
                  <c:v>23.787892804698973</c:v>
                </c:pt>
                <c:pt idx="1389">
                  <c:v>23.787892804698973</c:v>
                </c:pt>
                <c:pt idx="1390">
                  <c:v>23.787892804698973</c:v>
                </c:pt>
                <c:pt idx="1391">
                  <c:v>23.787892804698973</c:v>
                </c:pt>
                <c:pt idx="1392">
                  <c:v>23.787892804698973</c:v>
                </c:pt>
                <c:pt idx="1393">
                  <c:v>23.787892804698973</c:v>
                </c:pt>
                <c:pt idx="1394">
                  <c:v>23.787892804698973</c:v>
                </c:pt>
                <c:pt idx="1395">
                  <c:v>23.787892804698973</c:v>
                </c:pt>
                <c:pt idx="1396">
                  <c:v>23.787892804698973</c:v>
                </c:pt>
                <c:pt idx="1397">
                  <c:v>23.787892804698973</c:v>
                </c:pt>
                <c:pt idx="1398">
                  <c:v>23.787892804698973</c:v>
                </c:pt>
                <c:pt idx="1399">
                  <c:v>23.787892804698973</c:v>
                </c:pt>
                <c:pt idx="1400">
                  <c:v>23.787892804698973</c:v>
                </c:pt>
                <c:pt idx="1401">
                  <c:v>23.787892804698973</c:v>
                </c:pt>
                <c:pt idx="1402">
                  <c:v>23.787892804698973</c:v>
                </c:pt>
                <c:pt idx="1403">
                  <c:v>23.787892804698973</c:v>
                </c:pt>
                <c:pt idx="1404">
                  <c:v>23.787892804698973</c:v>
                </c:pt>
                <c:pt idx="1405">
                  <c:v>23.787892804698973</c:v>
                </c:pt>
                <c:pt idx="1406">
                  <c:v>23.787892804698973</c:v>
                </c:pt>
                <c:pt idx="1407">
                  <c:v>23.787892804698973</c:v>
                </c:pt>
                <c:pt idx="1408">
                  <c:v>23.787892804698973</c:v>
                </c:pt>
                <c:pt idx="1409">
                  <c:v>23.787892804698973</c:v>
                </c:pt>
                <c:pt idx="1410">
                  <c:v>23.787892804698973</c:v>
                </c:pt>
                <c:pt idx="1411">
                  <c:v>23.787892804698973</c:v>
                </c:pt>
                <c:pt idx="1412">
                  <c:v>23.787892804698973</c:v>
                </c:pt>
                <c:pt idx="1413">
                  <c:v>23.787892804698973</c:v>
                </c:pt>
                <c:pt idx="1414">
                  <c:v>23.787892804698973</c:v>
                </c:pt>
                <c:pt idx="1415">
                  <c:v>23.787892804698973</c:v>
                </c:pt>
                <c:pt idx="1416">
                  <c:v>23.787892804698973</c:v>
                </c:pt>
                <c:pt idx="1417">
                  <c:v>23.787892804698973</c:v>
                </c:pt>
                <c:pt idx="1418">
                  <c:v>23.787892804698973</c:v>
                </c:pt>
                <c:pt idx="1419">
                  <c:v>23.787892804698973</c:v>
                </c:pt>
                <c:pt idx="1420">
                  <c:v>23.787892804698973</c:v>
                </c:pt>
                <c:pt idx="1421">
                  <c:v>23.787892804698973</c:v>
                </c:pt>
                <c:pt idx="1422">
                  <c:v>23.787892804698973</c:v>
                </c:pt>
                <c:pt idx="1423">
                  <c:v>23.787892804698973</c:v>
                </c:pt>
                <c:pt idx="1424">
                  <c:v>23.787892804698973</c:v>
                </c:pt>
                <c:pt idx="1425">
                  <c:v>23.787892804698973</c:v>
                </c:pt>
                <c:pt idx="1426">
                  <c:v>23.787892804698973</c:v>
                </c:pt>
                <c:pt idx="1427">
                  <c:v>23.787892804698973</c:v>
                </c:pt>
                <c:pt idx="1428">
                  <c:v>23.787892804698973</c:v>
                </c:pt>
                <c:pt idx="1429">
                  <c:v>23.787892804698973</c:v>
                </c:pt>
                <c:pt idx="1430">
                  <c:v>23.787892804698973</c:v>
                </c:pt>
                <c:pt idx="1431">
                  <c:v>23.787892804698973</c:v>
                </c:pt>
                <c:pt idx="1432">
                  <c:v>23.787892804698973</c:v>
                </c:pt>
                <c:pt idx="1433">
                  <c:v>23.787892804698973</c:v>
                </c:pt>
                <c:pt idx="1434">
                  <c:v>23.787892804698973</c:v>
                </c:pt>
                <c:pt idx="1435">
                  <c:v>23.787892804698973</c:v>
                </c:pt>
                <c:pt idx="1436">
                  <c:v>23.787892804698973</c:v>
                </c:pt>
                <c:pt idx="1437">
                  <c:v>23.787892804698973</c:v>
                </c:pt>
                <c:pt idx="1438">
                  <c:v>23.787892804698973</c:v>
                </c:pt>
                <c:pt idx="1439">
                  <c:v>23.787892804698973</c:v>
                </c:pt>
                <c:pt idx="1440">
                  <c:v>23.787892804698973</c:v>
                </c:pt>
                <c:pt idx="1441">
                  <c:v>23.787892804698973</c:v>
                </c:pt>
                <c:pt idx="1442">
                  <c:v>23.787892804698973</c:v>
                </c:pt>
                <c:pt idx="1443">
                  <c:v>23.787892804698973</c:v>
                </c:pt>
                <c:pt idx="1444">
                  <c:v>23.787892804698973</c:v>
                </c:pt>
                <c:pt idx="1445">
                  <c:v>23.787892804698973</c:v>
                </c:pt>
                <c:pt idx="1446">
                  <c:v>23.787892804698973</c:v>
                </c:pt>
                <c:pt idx="1447">
                  <c:v>23.787892804698973</c:v>
                </c:pt>
                <c:pt idx="1448">
                  <c:v>23.787892804698973</c:v>
                </c:pt>
                <c:pt idx="1449">
                  <c:v>23.787892804698973</c:v>
                </c:pt>
                <c:pt idx="1450">
                  <c:v>23.787892804698973</c:v>
                </c:pt>
                <c:pt idx="1451">
                  <c:v>23.787892804698973</c:v>
                </c:pt>
                <c:pt idx="1452">
                  <c:v>23.787892804698973</c:v>
                </c:pt>
                <c:pt idx="1453">
                  <c:v>23.787892804698973</c:v>
                </c:pt>
                <c:pt idx="1454">
                  <c:v>23.787892804698973</c:v>
                </c:pt>
                <c:pt idx="1455">
                  <c:v>23.787892804698973</c:v>
                </c:pt>
                <c:pt idx="1456">
                  <c:v>23.787892804698973</c:v>
                </c:pt>
                <c:pt idx="1457">
                  <c:v>23.787892804698973</c:v>
                </c:pt>
                <c:pt idx="1458">
                  <c:v>23.787892804698973</c:v>
                </c:pt>
                <c:pt idx="1459">
                  <c:v>23.787892804698973</c:v>
                </c:pt>
                <c:pt idx="1460">
                  <c:v>23.787892804698973</c:v>
                </c:pt>
                <c:pt idx="1461">
                  <c:v>23.787892804698973</c:v>
                </c:pt>
                <c:pt idx="1462">
                  <c:v>23.787892804698973</c:v>
                </c:pt>
                <c:pt idx="1463">
                  <c:v>23.787892804698973</c:v>
                </c:pt>
                <c:pt idx="1464">
                  <c:v>23.787892804698973</c:v>
                </c:pt>
                <c:pt idx="1465">
                  <c:v>23.787892804698973</c:v>
                </c:pt>
                <c:pt idx="1466">
                  <c:v>23.787892804698973</c:v>
                </c:pt>
                <c:pt idx="1467">
                  <c:v>23.787892804698973</c:v>
                </c:pt>
                <c:pt idx="1468">
                  <c:v>23.787892804698973</c:v>
                </c:pt>
                <c:pt idx="1469">
                  <c:v>23.787892804698973</c:v>
                </c:pt>
                <c:pt idx="1470">
                  <c:v>23.787892804698973</c:v>
                </c:pt>
                <c:pt idx="1471">
                  <c:v>23.787892804698973</c:v>
                </c:pt>
                <c:pt idx="1472">
                  <c:v>23.787892804698973</c:v>
                </c:pt>
                <c:pt idx="1473">
                  <c:v>23.787892804698973</c:v>
                </c:pt>
                <c:pt idx="1474">
                  <c:v>23.787892804698973</c:v>
                </c:pt>
                <c:pt idx="1475">
                  <c:v>23.787892804698973</c:v>
                </c:pt>
                <c:pt idx="1476">
                  <c:v>23.787892804698973</c:v>
                </c:pt>
                <c:pt idx="1477">
                  <c:v>23.787892804698973</c:v>
                </c:pt>
                <c:pt idx="1478">
                  <c:v>23.787892804698973</c:v>
                </c:pt>
                <c:pt idx="1479">
                  <c:v>23.787892804698973</c:v>
                </c:pt>
                <c:pt idx="1480">
                  <c:v>23.787892804698973</c:v>
                </c:pt>
                <c:pt idx="1481">
                  <c:v>23.787892804698973</c:v>
                </c:pt>
                <c:pt idx="1482">
                  <c:v>23.787892804698973</c:v>
                </c:pt>
                <c:pt idx="1483">
                  <c:v>23.787892804698973</c:v>
                </c:pt>
                <c:pt idx="1484">
                  <c:v>23.787892804698973</c:v>
                </c:pt>
                <c:pt idx="1485">
                  <c:v>23.787892804698973</c:v>
                </c:pt>
                <c:pt idx="1486">
                  <c:v>23.787892804698973</c:v>
                </c:pt>
                <c:pt idx="1487">
                  <c:v>23.787892804698973</c:v>
                </c:pt>
                <c:pt idx="1488">
                  <c:v>23.787892804698973</c:v>
                </c:pt>
                <c:pt idx="1489">
                  <c:v>23.787892804698973</c:v>
                </c:pt>
                <c:pt idx="1490">
                  <c:v>23.787892804698973</c:v>
                </c:pt>
                <c:pt idx="1491">
                  <c:v>23.787892804698973</c:v>
                </c:pt>
                <c:pt idx="1492">
                  <c:v>23.787892804698973</c:v>
                </c:pt>
                <c:pt idx="1493">
                  <c:v>23.787892804698973</c:v>
                </c:pt>
                <c:pt idx="1494">
                  <c:v>23.787892804698973</c:v>
                </c:pt>
                <c:pt idx="1495">
                  <c:v>23.787892804698973</c:v>
                </c:pt>
                <c:pt idx="1496">
                  <c:v>23.787892804698973</c:v>
                </c:pt>
                <c:pt idx="1497">
                  <c:v>23.787892804698973</c:v>
                </c:pt>
                <c:pt idx="1498">
                  <c:v>23.787892804698973</c:v>
                </c:pt>
                <c:pt idx="1499">
                  <c:v>23.787892804698973</c:v>
                </c:pt>
                <c:pt idx="1500">
                  <c:v>23.787892804698973</c:v>
                </c:pt>
                <c:pt idx="1501">
                  <c:v>23.787892804698973</c:v>
                </c:pt>
                <c:pt idx="1502">
                  <c:v>23.787892804698973</c:v>
                </c:pt>
                <c:pt idx="1503">
                  <c:v>23.787892804698973</c:v>
                </c:pt>
                <c:pt idx="1504">
                  <c:v>23.787892804698973</c:v>
                </c:pt>
                <c:pt idx="1505">
                  <c:v>23.787892804698973</c:v>
                </c:pt>
                <c:pt idx="1506">
                  <c:v>23.787892804698973</c:v>
                </c:pt>
                <c:pt idx="1507">
                  <c:v>23.787892804698973</c:v>
                </c:pt>
                <c:pt idx="1508">
                  <c:v>23.787892804698973</c:v>
                </c:pt>
                <c:pt idx="1509">
                  <c:v>23.787892804698973</c:v>
                </c:pt>
                <c:pt idx="1510">
                  <c:v>23.787892804698973</c:v>
                </c:pt>
                <c:pt idx="1511">
                  <c:v>23.787892804698973</c:v>
                </c:pt>
                <c:pt idx="1512">
                  <c:v>23.787892804698973</c:v>
                </c:pt>
                <c:pt idx="1513">
                  <c:v>23.787892804698973</c:v>
                </c:pt>
                <c:pt idx="1514">
                  <c:v>23.787892804698973</c:v>
                </c:pt>
                <c:pt idx="1515">
                  <c:v>23.787892804698973</c:v>
                </c:pt>
                <c:pt idx="1516">
                  <c:v>23.787892804698973</c:v>
                </c:pt>
                <c:pt idx="1517">
                  <c:v>23.787892804698973</c:v>
                </c:pt>
                <c:pt idx="1518">
                  <c:v>23.787892804698973</c:v>
                </c:pt>
                <c:pt idx="1519">
                  <c:v>23.787892804698973</c:v>
                </c:pt>
                <c:pt idx="1520">
                  <c:v>23.787892804698973</c:v>
                </c:pt>
                <c:pt idx="1521">
                  <c:v>23.787892804698973</c:v>
                </c:pt>
                <c:pt idx="1522">
                  <c:v>23.787892804698973</c:v>
                </c:pt>
                <c:pt idx="1523">
                  <c:v>23.787892804698973</c:v>
                </c:pt>
                <c:pt idx="1524">
                  <c:v>23.787892804698973</c:v>
                </c:pt>
                <c:pt idx="1525">
                  <c:v>23.787892804698973</c:v>
                </c:pt>
                <c:pt idx="1526">
                  <c:v>23.787892804698973</c:v>
                </c:pt>
                <c:pt idx="1527">
                  <c:v>23.787892804698973</c:v>
                </c:pt>
                <c:pt idx="1528">
                  <c:v>23.787892804698973</c:v>
                </c:pt>
                <c:pt idx="1529">
                  <c:v>23.787892804698973</c:v>
                </c:pt>
                <c:pt idx="1530">
                  <c:v>23.787892804698973</c:v>
                </c:pt>
                <c:pt idx="1531">
                  <c:v>23.787892804698973</c:v>
                </c:pt>
                <c:pt idx="1532">
                  <c:v>23.787892804698973</c:v>
                </c:pt>
                <c:pt idx="1533">
                  <c:v>23.787892804698973</c:v>
                </c:pt>
                <c:pt idx="1534">
                  <c:v>23.787892804698973</c:v>
                </c:pt>
                <c:pt idx="1535">
                  <c:v>23.787892804698973</c:v>
                </c:pt>
                <c:pt idx="1536">
                  <c:v>23.787892804698973</c:v>
                </c:pt>
                <c:pt idx="1537">
                  <c:v>23.787892804698973</c:v>
                </c:pt>
                <c:pt idx="1538">
                  <c:v>23.787892804698973</c:v>
                </c:pt>
                <c:pt idx="1539">
                  <c:v>23.787892804698973</c:v>
                </c:pt>
                <c:pt idx="1540">
                  <c:v>23.787892804698973</c:v>
                </c:pt>
                <c:pt idx="1541">
                  <c:v>23.787892804698973</c:v>
                </c:pt>
                <c:pt idx="1542">
                  <c:v>23.787892804698973</c:v>
                </c:pt>
                <c:pt idx="1543">
                  <c:v>23.787892804698973</c:v>
                </c:pt>
                <c:pt idx="1544">
                  <c:v>23.787892804698973</c:v>
                </c:pt>
                <c:pt idx="1545">
                  <c:v>23.787892804698973</c:v>
                </c:pt>
                <c:pt idx="1546">
                  <c:v>23.787892804698973</c:v>
                </c:pt>
                <c:pt idx="1547">
                  <c:v>23.787892804698973</c:v>
                </c:pt>
                <c:pt idx="1548">
                  <c:v>23.787892804698973</c:v>
                </c:pt>
                <c:pt idx="1549">
                  <c:v>23.787892804698973</c:v>
                </c:pt>
                <c:pt idx="1550">
                  <c:v>23.787892804698973</c:v>
                </c:pt>
                <c:pt idx="1551">
                  <c:v>23.787892804698973</c:v>
                </c:pt>
                <c:pt idx="1552">
                  <c:v>23.787892804698973</c:v>
                </c:pt>
                <c:pt idx="1553">
                  <c:v>23.787892804698973</c:v>
                </c:pt>
                <c:pt idx="1554">
                  <c:v>23.787892804698973</c:v>
                </c:pt>
                <c:pt idx="1555">
                  <c:v>23.787892804698973</c:v>
                </c:pt>
                <c:pt idx="1556">
                  <c:v>23.787892804698973</c:v>
                </c:pt>
                <c:pt idx="1557">
                  <c:v>23.787892804698973</c:v>
                </c:pt>
                <c:pt idx="1558">
                  <c:v>23.787892804698973</c:v>
                </c:pt>
                <c:pt idx="1559">
                  <c:v>23.787892804698973</c:v>
                </c:pt>
                <c:pt idx="1560">
                  <c:v>23.787892804698973</c:v>
                </c:pt>
                <c:pt idx="1561">
                  <c:v>23.787892804698973</c:v>
                </c:pt>
                <c:pt idx="1562">
                  <c:v>23.787892804698973</c:v>
                </c:pt>
                <c:pt idx="1563">
                  <c:v>23.787892804698973</c:v>
                </c:pt>
                <c:pt idx="1564">
                  <c:v>23.787892804698973</c:v>
                </c:pt>
                <c:pt idx="1565">
                  <c:v>23.787892804698973</c:v>
                </c:pt>
                <c:pt idx="1566">
                  <c:v>23.787892804698973</c:v>
                </c:pt>
                <c:pt idx="1567">
                  <c:v>23.787892804698973</c:v>
                </c:pt>
                <c:pt idx="1568">
                  <c:v>23.787892804698973</c:v>
                </c:pt>
                <c:pt idx="1569">
                  <c:v>23.787892804698973</c:v>
                </c:pt>
                <c:pt idx="1570">
                  <c:v>23.787892804698973</c:v>
                </c:pt>
                <c:pt idx="1571">
                  <c:v>23.787892804698973</c:v>
                </c:pt>
                <c:pt idx="1572">
                  <c:v>23.787892804698973</c:v>
                </c:pt>
                <c:pt idx="1573">
                  <c:v>23.787892804698973</c:v>
                </c:pt>
                <c:pt idx="1574">
                  <c:v>23.787892804698973</c:v>
                </c:pt>
                <c:pt idx="1575">
                  <c:v>23.787892804698973</c:v>
                </c:pt>
                <c:pt idx="1576">
                  <c:v>23.787892804698973</c:v>
                </c:pt>
                <c:pt idx="1577">
                  <c:v>23.787892804698973</c:v>
                </c:pt>
                <c:pt idx="1578">
                  <c:v>23.787892804698973</c:v>
                </c:pt>
                <c:pt idx="1579">
                  <c:v>23.787892804698973</c:v>
                </c:pt>
                <c:pt idx="1580">
                  <c:v>23.787892804698973</c:v>
                </c:pt>
                <c:pt idx="1581">
                  <c:v>23.787892804698973</c:v>
                </c:pt>
                <c:pt idx="1582">
                  <c:v>23.787892804698973</c:v>
                </c:pt>
                <c:pt idx="1583">
                  <c:v>23.787892804698973</c:v>
                </c:pt>
                <c:pt idx="1584">
                  <c:v>23.787892804698973</c:v>
                </c:pt>
                <c:pt idx="1585">
                  <c:v>23.787892804698973</c:v>
                </c:pt>
                <c:pt idx="1586">
                  <c:v>23.787892804698973</c:v>
                </c:pt>
                <c:pt idx="1587">
                  <c:v>23.787892804698973</c:v>
                </c:pt>
                <c:pt idx="1588">
                  <c:v>23.787892804698973</c:v>
                </c:pt>
                <c:pt idx="1589">
                  <c:v>23.787892804698973</c:v>
                </c:pt>
                <c:pt idx="1590">
                  <c:v>23.787892804698973</c:v>
                </c:pt>
                <c:pt idx="1591">
                  <c:v>23.787892804698973</c:v>
                </c:pt>
                <c:pt idx="1592">
                  <c:v>23.787892804698973</c:v>
                </c:pt>
                <c:pt idx="1593">
                  <c:v>23.787892804698973</c:v>
                </c:pt>
                <c:pt idx="1594">
                  <c:v>23.787892804698973</c:v>
                </c:pt>
                <c:pt idx="1595">
                  <c:v>23.787892804698973</c:v>
                </c:pt>
                <c:pt idx="1596">
                  <c:v>23.787892804698973</c:v>
                </c:pt>
                <c:pt idx="1597">
                  <c:v>23.787892804698973</c:v>
                </c:pt>
                <c:pt idx="1598">
                  <c:v>23.787892804698973</c:v>
                </c:pt>
                <c:pt idx="1599">
                  <c:v>23.787892804698973</c:v>
                </c:pt>
                <c:pt idx="1600">
                  <c:v>23.787892804698973</c:v>
                </c:pt>
                <c:pt idx="1601">
                  <c:v>23.787892804698973</c:v>
                </c:pt>
                <c:pt idx="1602">
                  <c:v>23.787892804698973</c:v>
                </c:pt>
                <c:pt idx="1603">
                  <c:v>23.787892804698973</c:v>
                </c:pt>
                <c:pt idx="1604">
                  <c:v>23.787892804698973</c:v>
                </c:pt>
                <c:pt idx="1605">
                  <c:v>23.787892804698973</c:v>
                </c:pt>
                <c:pt idx="1606">
                  <c:v>23.787892804698973</c:v>
                </c:pt>
                <c:pt idx="1607">
                  <c:v>23.787892804698973</c:v>
                </c:pt>
                <c:pt idx="1608">
                  <c:v>23.787892804698973</c:v>
                </c:pt>
                <c:pt idx="1609">
                  <c:v>23.787892804698973</c:v>
                </c:pt>
                <c:pt idx="1610">
                  <c:v>23.787892804698973</c:v>
                </c:pt>
                <c:pt idx="1611">
                  <c:v>23.787892804698973</c:v>
                </c:pt>
                <c:pt idx="1612">
                  <c:v>23.787892804698973</c:v>
                </c:pt>
                <c:pt idx="1613">
                  <c:v>23.787892804698973</c:v>
                </c:pt>
                <c:pt idx="1614">
                  <c:v>23.787892804698973</c:v>
                </c:pt>
                <c:pt idx="1615">
                  <c:v>23.787892804698973</c:v>
                </c:pt>
                <c:pt idx="1616">
                  <c:v>23.787892804698973</c:v>
                </c:pt>
                <c:pt idx="1617">
                  <c:v>23.787892804698973</c:v>
                </c:pt>
                <c:pt idx="1618">
                  <c:v>23.787892804698973</c:v>
                </c:pt>
                <c:pt idx="1619">
                  <c:v>23.787892804698973</c:v>
                </c:pt>
                <c:pt idx="1620">
                  <c:v>23.787892804698973</c:v>
                </c:pt>
                <c:pt idx="1621">
                  <c:v>23.787892804698973</c:v>
                </c:pt>
                <c:pt idx="1622">
                  <c:v>23.787892804698973</c:v>
                </c:pt>
                <c:pt idx="1623">
                  <c:v>23.787892804698973</c:v>
                </c:pt>
                <c:pt idx="1624">
                  <c:v>23.787892804698973</c:v>
                </c:pt>
                <c:pt idx="1625">
                  <c:v>23.787892804698973</c:v>
                </c:pt>
                <c:pt idx="1626">
                  <c:v>23.787892804698973</c:v>
                </c:pt>
                <c:pt idx="1627">
                  <c:v>23.787892804698973</c:v>
                </c:pt>
                <c:pt idx="1628">
                  <c:v>23.787892804698973</c:v>
                </c:pt>
                <c:pt idx="1629">
                  <c:v>23.787892804698973</c:v>
                </c:pt>
                <c:pt idx="1630">
                  <c:v>23.787892804698973</c:v>
                </c:pt>
                <c:pt idx="1631">
                  <c:v>23.787892804698973</c:v>
                </c:pt>
                <c:pt idx="1632">
                  <c:v>23.787892804698973</c:v>
                </c:pt>
                <c:pt idx="1633">
                  <c:v>23.787892804698973</c:v>
                </c:pt>
                <c:pt idx="1634">
                  <c:v>23.787892804698973</c:v>
                </c:pt>
                <c:pt idx="1635">
                  <c:v>23.787892804698973</c:v>
                </c:pt>
                <c:pt idx="1636">
                  <c:v>23.787892804698973</c:v>
                </c:pt>
                <c:pt idx="1637">
                  <c:v>23.787892804698973</c:v>
                </c:pt>
                <c:pt idx="1638">
                  <c:v>23.787892804698973</c:v>
                </c:pt>
                <c:pt idx="1639">
                  <c:v>23.787892804698973</c:v>
                </c:pt>
                <c:pt idx="1640">
                  <c:v>23.787892804698973</c:v>
                </c:pt>
                <c:pt idx="1641">
                  <c:v>23.787892804698973</c:v>
                </c:pt>
                <c:pt idx="1642">
                  <c:v>23.787892804698973</c:v>
                </c:pt>
                <c:pt idx="1643">
                  <c:v>23.787892804698973</c:v>
                </c:pt>
                <c:pt idx="1644">
                  <c:v>23.787892804698973</c:v>
                </c:pt>
                <c:pt idx="1645">
                  <c:v>23.787892804698973</c:v>
                </c:pt>
                <c:pt idx="1646">
                  <c:v>23.787892804698973</c:v>
                </c:pt>
                <c:pt idx="1647">
                  <c:v>23.787892804698973</c:v>
                </c:pt>
                <c:pt idx="1648">
                  <c:v>23.787892804698973</c:v>
                </c:pt>
                <c:pt idx="1649">
                  <c:v>23.787892804698973</c:v>
                </c:pt>
                <c:pt idx="1650">
                  <c:v>23.787892804698973</c:v>
                </c:pt>
                <c:pt idx="1651">
                  <c:v>23.787892804698973</c:v>
                </c:pt>
                <c:pt idx="1652">
                  <c:v>23.787892804698973</c:v>
                </c:pt>
                <c:pt idx="1653">
                  <c:v>23.787892804698973</c:v>
                </c:pt>
                <c:pt idx="1654">
                  <c:v>23.787892804698973</c:v>
                </c:pt>
                <c:pt idx="1655">
                  <c:v>23.787892804698973</c:v>
                </c:pt>
                <c:pt idx="1656">
                  <c:v>23.787892804698973</c:v>
                </c:pt>
                <c:pt idx="1657">
                  <c:v>23.787892804698973</c:v>
                </c:pt>
                <c:pt idx="1658">
                  <c:v>23.787892804698973</c:v>
                </c:pt>
                <c:pt idx="1659">
                  <c:v>23.787892804698973</c:v>
                </c:pt>
                <c:pt idx="1660">
                  <c:v>23.787892804698973</c:v>
                </c:pt>
                <c:pt idx="1661">
                  <c:v>23.787892804698973</c:v>
                </c:pt>
                <c:pt idx="1662">
                  <c:v>23.787892804698973</c:v>
                </c:pt>
                <c:pt idx="1663">
                  <c:v>23.787892804698973</c:v>
                </c:pt>
                <c:pt idx="1664">
                  <c:v>23.787892804698973</c:v>
                </c:pt>
                <c:pt idx="1665">
                  <c:v>23.787892804698973</c:v>
                </c:pt>
                <c:pt idx="1666">
                  <c:v>23.787892804698973</c:v>
                </c:pt>
                <c:pt idx="1667">
                  <c:v>23.787892804698973</c:v>
                </c:pt>
                <c:pt idx="1668">
                  <c:v>23.787892804698973</c:v>
                </c:pt>
                <c:pt idx="1669">
                  <c:v>23.787892804698973</c:v>
                </c:pt>
                <c:pt idx="1670">
                  <c:v>23.787892804698973</c:v>
                </c:pt>
                <c:pt idx="1671">
                  <c:v>23.787892804698973</c:v>
                </c:pt>
                <c:pt idx="1672">
                  <c:v>23.787892804698973</c:v>
                </c:pt>
                <c:pt idx="1673">
                  <c:v>23.787892804698973</c:v>
                </c:pt>
                <c:pt idx="1674">
                  <c:v>23.787892804698973</c:v>
                </c:pt>
                <c:pt idx="1675">
                  <c:v>23.787892804698973</c:v>
                </c:pt>
                <c:pt idx="1676">
                  <c:v>23.787892804698973</c:v>
                </c:pt>
                <c:pt idx="1677">
                  <c:v>23.787892804698973</c:v>
                </c:pt>
                <c:pt idx="1678">
                  <c:v>23.787892804698973</c:v>
                </c:pt>
                <c:pt idx="1679">
                  <c:v>23.787892804698973</c:v>
                </c:pt>
                <c:pt idx="1680">
                  <c:v>23.787892804698973</c:v>
                </c:pt>
                <c:pt idx="1681">
                  <c:v>23.787892804698973</c:v>
                </c:pt>
                <c:pt idx="1682">
                  <c:v>23.787892804698973</c:v>
                </c:pt>
                <c:pt idx="1683">
                  <c:v>23.787892804698973</c:v>
                </c:pt>
                <c:pt idx="1684">
                  <c:v>23.787892804698973</c:v>
                </c:pt>
                <c:pt idx="1685">
                  <c:v>23.787892804698973</c:v>
                </c:pt>
                <c:pt idx="1686">
                  <c:v>23.787892804698973</c:v>
                </c:pt>
                <c:pt idx="1687">
                  <c:v>23.787892804698973</c:v>
                </c:pt>
                <c:pt idx="1688">
                  <c:v>23.787892804698973</c:v>
                </c:pt>
                <c:pt idx="1689">
                  <c:v>23.787892804698973</c:v>
                </c:pt>
                <c:pt idx="1690">
                  <c:v>23.787892804698973</c:v>
                </c:pt>
                <c:pt idx="1691">
                  <c:v>23.787892804698973</c:v>
                </c:pt>
                <c:pt idx="1692">
                  <c:v>23.787892804698973</c:v>
                </c:pt>
                <c:pt idx="1693">
                  <c:v>23.787892804698973</c:v>
                </c:pt>
                <c:pt idx="1694">
                  <c:v>23.787892804698973</c:v>
                </c:pt>
                <c:pt idx="1695">
                  <c:v>23.787892804698973</c:v>
                </c:pt>
                <c:pt idx="1696">
                  <c:v>23.787892804698973</c:v>
                </c:pt>
                <c:pt idx="1697">
                  <c:v>23.787892804698973</c:v>
                </c:pt>
                <c:pt idx="1698">
                  <c:v>23.787892804698973</c:v>
                </c:pt>
                <c:pt idx="1699">
                  <c:v>23.787892804698973</c:v>
                </c:pt>
                <c:pt idx="1700">
                  <c:v>23.787892804698973</c:v>
                </c:pt>
                <c:pt idx="1701">
                  <c:v>23.787892804698973</c:v>
                </c:pt>
                <c:pt idx="1702">
                  <c:v>23.787892804698973</c:v>
                </c:pt>
                <c:pt idx="1703">
                  <c:v>23.787892804698973</c:v>
                </c:pt>
                <c:pt idx="1704">
                  <c:v>23.787892804698973</c:v>
                </c:pt>
                <c:pt idx="1705">
                  <c:v>23.787892804698973</c:v>
                </c:pt>
                <c:pt idx="1706">
                  <c:v>23.787892804698973</c:v>
                </c:pt>
                <c:pt idx="1707">
                  <c:v>23.787892804698973</c:v>
                </c:pt>
                <c:pt idx="1708">
                  <c:v>23.787892804698973</c:v>
                </c:pt>
                <c:pt idx="1709">
                  <c:v>23.787892804698973</c:v>
                </c:pt>
                <c:pt idx="1710">
                  <c:v>23.787892804698973</c:v>
                </c:pt>
                <c:pt idx="1711">
                  <c:v>23.787892804698973</c:v>
                </c:pt>
                <c:pt idx="1712">
                  <c:v>23.787892804698973</c:v>
                </c:pt>
                <c:pt idx="1713">
                  <c:v>23.787892804698973</c:v>
                </c:pt>
                <c:pt idx="1714">
                  <c:v>23.787892804698973</c:v>
                </c:pt>
                <c:pt idx="1715">
                  <c:v>23.787892804698973</c:v>
                </c:pt>
                <c:pt idx="1716">
                  <c:v>23.787892804698973</c:v>
                </c:pt>
                <c:pt idx="1717">
                  <c:v>23.787892804698973</c:v>
                </c:pt>
                <c:pt idx="1718">
                  <c:v>23.787892804698973</c:v>
                </c:pt>
                <c:pt idx="1719">
                  <c:v>23.787892804698973</c:v>
                </c:pt>
                <c:pt idx="1720">
                  <c:v>23.787892804698973</c:v>
                </c:pt>
                <c:pt idx="1721">
                  <c:v>23.787892804698973</c:v>
                </c:pt>
                <c:pt idx="1722">
                  <c:v>23.787892804698973</c:v>
                </c:pt>
                <c:pt idx="1723">
                  <c:v>23.787892804698973</c:v>
                </c:pt>
                <c:pt idx="1724">
                  <c:v>23.787892804698973</c:v>
                </c:pt>
                <c:pt idx="1725">
                  <c:v>23.787892804698973</c:v>
                </c:pt>
                <c:pt idx="1726">
                  <c:v>23.787892804698973</c:v>
                </c:pt>
                <c:pt idx="1727">
                  <c:v>23.787892804698973</c:v>
                </c:pt>
                <c:pt idx="1728">
                  <c:v>23.787892804698973</c:v>
                </c:pt>
                <c:pt idx="1729">
                  <c:v>23.787892804698973</c:v>
                </c:pt>
                <c:pt idx="1730">
                  <c:v>23.787892804698973</c:v>
                </c:pt>
                <c:pt idx="1731">
                  <c:v>23.787892804698973</c:v>
                </c:pt>
                <c:pt idx="1732">
                  <c:v>23.787892804698973</c:v>
                </c:pt>
                <c:pt idx="1733">
                  <c:v>23.787892804698973</c:v>
                </c:pt>
                <c:pt idx="1734">
                  <c:v>23.787892804698973</c:v>
                </c:pt>
                <c:pt idx="1735">
                  <c:v>23.787892804698973</c:v>
                </c:pt>
                <c:pt idx="1736">
                  <c:v>23.787892804698973</c:v>
                </c:pt>
                <c:pt idx="1737">
                  <c:v>23.787892804698973</c:v>
                </c:pt>
                <c:pt idx="1738">
                  <c:v>23.787892804698973</c:v>
                </c:pt>
                <c:pt idx="1739">
                  <c:v>23.787892804698973</c:v>
                </c:pt>
                <c:pt idx="1740">
                  <c:v>23.787892804698973</c:v>
                </c:pt>
                <c:pt idx="1741">
                  <c:v>23.787892804698973</c:v>
                </c:pt>
                <c:pt idx="1742">
                  <c:v>23.787892804698973</c:v>
                </c:pt>
                <c:pt idx="1743">
                  <c:v>23.787892804698973</c:v>
                </c:pt>
                <c:pt idx="1744">
                  <c:v>23.787892804698973</c:v>
                </c:pt>
                <c:pt idx="1745">
                  <c:v>23.787892804698973</c:v>
                </c:pt>
                <c:pt idx="1746">
                  <c:v>23.787892804698973</c:v>
                </c:pt>
                <c:pt idx="1747">
                  <c:v>23.787892804698973</c:v>
                </c:pt>
                <c:pt idx="1748">
                  <c:v>23.787892804698973</c:v>
                </c:pt>
                <c:pt idx="1749">
                  <c:v>23.787892804698973</c:v>
                </c:pt>
                <c:pt idx="1750">
                  <c:v>23.787892804698973</c:v>
                </c:pt>
                <c:pt idx="1751">
                  <c:v>23.787892804698973</c:v>
                </c:pt>
                <c:pt idx="1752">
                  <c:v>23.787892804698973</c:v>
                </c:pt>
                <c:pt idx="1753">
                  <c:v>23.787892804698973</c:v>
                </c:pt>
                <c:pt idx="1754">
                  <c:v>23.787892804698973</c:v>
                </c:pt>
                <c:pt idx="1755">
                  <c:v>23.787892804698973</c:v>
                </c:pt>
                <c:pt idx="1756">
                  <c:v>23.787892804698973</c:v>
                </c:pt>
                <c:pt idx="1757">
                  <c:v>23.787892804698973</c:v>
                </c:pt>
                <c:pt idx="1758">
                  <c:v>23.787892804698973</c:v>
                </c:pt>
                <c:pt idx="1759">
                  <c:v>23.787892804698973</c:v>
                </c:pt>
                <c:pt idx="1760">
                  <c:v>23.787892804698973</c:v>
                </c:pt>
                <c:pt idx="1761">
                  <c:v>23.787892804698973</c:v>
                </c:pt>
                <c:pt idx="1762">
                  <c:v>23.787892804698973</c:v>
                </c:pt>
                <c:pt idx="1763">
                  <c:v>23.787892804698973</c:v>
                </c:pt>
                <c:pt idx="1764">
                  <c:v>23.787892804698973</c:v>
                </c:pt>
                <c:pt idx="1765">
                  <c:v>23.787892804698973</c:v>
                </c:pt>
                <c:pt idx="1766">
                  <c:v>23.787892804698973</c:v>
                </c:pt>
                <c:pt idx="1767">
                  <c:v>23.787892804698973</c:v>
                </c:pt>
                <c:pt idx="1768">
                  <c:v>23.787892804698973</c:v>
                </c:pt>
                <c:pt idx="1769">
                  <c:v>23.787892804698973</c:v>
                </c:pt>
                <c:pt idx="1770">
                  <c:v>23.787892804698973</c:v>
                </c:pt>
                <c:pt idx="1771">
                  <c:v>23.787892804698973</c:v>
                </c:pt>
                <c:pt idx="1772">
                  <c:v>23.787892804698973</c:v>
                </c:pt>
                <c:pt idx="1773">
                  <c:v>23.787892804698973</c:v>
                </c:pt>
                <c:pt idx="1774">
                  <c:v>23.787892804698973</c:v>
                </c:pt>
                <c:pt idx="1775">
                  <c:v>23.787892804698973</c:v>
                </c:pt>
                <c:pt idx="1776">
                  <c:v>23.787892804698973</c:v>
                </c:pt>
                <c:pt idx="1777">
                  <c:v>23.787892804698973</c:v>
                </c:pt>
                <c:pt idx="1778">
                  <c:v>23.787892804698973</c:v>
                </c:pt>
                <c:pt idx="1779">
                  <c:v>23.787892804698973</c:v>
                </c:pt>
                <c:pt idx="1780">
                  <c:v>23.787892804698973</c:v>
                </c:pt>
                <c:pt idx="1781">
                  <c:v>23.787892804698973</c:v>
                </c:pt>
                <c:pt idx="1782">
                  <c:v>23.787892804698973</c:v>
                </c:pt>
                <c:pt idx="1783">
                  <c:v>23.787892804698973</c:v>
                </c:pt>
                <c:pt idx="1784">
                  <c:v>23.787892804698973</c:v>
                </c:pt>
                <c:pt idx="1785">
                  <c:v>23.787892804698973</c:v>
                </c:pt>
                <c:pt idx="1786">
                  <c:v>23.787892804698973</c:v>
                </c:pt>
                <c:pt idx="1787">
                  <c:v>23.787892804698973</c:v>
                </c:pt>
                <c:pt idx="1788">
                  <c:v>23.787892804698973</c:v>
                </c:pt>
                <c:pt idx="1789">
                  <c:v>23.787892804698973</c:v>
                </c:pt>
                <c:pt idx="1790">
                  <c:v>23.787892804698973</c:v>
                </c:pt>
                <c:pt idx="1791">
                  <c:v>23.787892804698973</c:v>
                </c:pt>
                <c:pt idx="1792">
                  <c:v>23.787892804698973</c:v>
                </c:pt>
                <c:pt idx="1793">
                  <c:v>23.787892804698973</c:v>
                </c:pt>
                <c:pt idx="1794">
                  <c:v>23.787892804698973</c:v>
                </c:pt>
                <c:pt idx="1795">
                  <c:v>23.787892804698973</c:v>
                </c:pt>
                <c:pt idx="1796">
                  <c:v>23.787892804698973</c:v>
                </c:pt>
                <c:pt idx="1797">
                  <c:v>23.787892804698973</c:v>
                </c:pt>
                <c:pt idx="1798">
                  <c:v>23.787892804698973</c:v>
                </c:pt>
                <c:pt idx="1799">
                  <c:v>23.787892804698973</c:v>
                </c:pt>
                <c:pt idx="1800">
                  <c:v>23.787892804698973</c:v>
                </c:pt>
                <c:pt idx="1801">
                  <c:v>23.787892804698973</c:v>
                </c:pt>
                <c:pt idx="1802">
                  <c:v>23.787892804698973</c:v>
                </c:pt>
                <c:pt idx="1803">
                  <c:v>23.787892804698973</c:v>
                </c:pt>
                <c:pt idx="1804">
                  <c:v>23.787892804698973</c:v>
                </c:pt>
                <c:pt idx="1805">
                  <c:v>23.787892804698973</c:v>
                </c:pt>
                <c:pt idx="1806">
                  <c:v>23.787892804698973</c:v>
                </c:pt>
                <c:pt idx="1807">
                  <c:v>23.787892804698973</c:v>
                </c:pt>
                <c:pt idx="1808">
                  <c:v>23.787892804698973</c:v>
                </c:pt>
                <c:pt idx="1809">
                  <c:v>23.787892804698973</c:v>
                </c:pt>
                <c:pt idx="1810">
                  <c:v>23.787892804698973</c:v>
                </c:pt>
                <c:pt idx="1811">
                  <c:v>23.787892804698973</c:v>
                </c:pt>
                <c:pt idx="1812">
                  <c:v>23.787892804698973</c:v>
                </c:pt>
                <c:pt idx="1813">
                  <c:v>23.787892804698973</c:v>
                </c:pt>
                <c:pt idx="1814">
                  <c:v>23.787892804698973</c:v>
                </c:pt>
                <c:pt idx="1815">
                  <c:v>23.787892804698973</c:v>
                </c:pt>
                <c:pt idx="1816">
                  <c:v>23.787892804698973</c:v>
                </c:pt>
                <c:pt idx="1817">
                  <c:v>23.787892804698973</c:v>
                </c:pt>
                <c:pt idx="1818">
                  <c:v>23.787892804698973</c:v>
                </c:pt>
                <c:pt idx="1819">
                  <c:v>23.787892804698973</c:v>
                </c:pt>
                <c:pt idx="1820">
                  <c:v>23.787892804698973</c:v>
                </c:pt>
                <c:pt idx="1821">
                  <c:v>23.787892804698973</c:v>
                </c:pt>
                <c:pt idx="1822">
                  <c:v>23.787892804698973</c:v>
                </c:pt>
                <c:pt idx="1823">
                  <c:v>23.787892804698973</c:v>
                </c:pt>
                <c:pt idx="1824">
                  <c:v>23.787892804698973</c:v>
                </c:pt>
                <c:pt idx="1825">
                  <c:v>23.787892804698973</c:v>
                </c:pt>
                <c:pt idx="1826">
                  <c:v>23.787892804698973</c:v>
                </c:pt>
                <c:pt idx="1827">
                  <c:v>23.787892804698973</c:v>
                </c:pt>
                <c:pt idx="1828">
                  <c:v>23.787892804698973</c:v>
                </c:pt>
                <c:pt idx="1829">
                  <c:v>23.787892804698973</c:v>
                </c:pt>
                <c:pt idx="1830">
                  <c:v>23.787892804698973</c:v>
                </c:pt>
                <c:pt idx="1831">
                  <c:v>23.787892804698973</c:v>
                </c:pt>
                <c:pt idx="1832">
                  <c:v>23.787892804698973</c:v>
                </c:pt>
                <c:pt idx="1833">
                  <c:v>23.787892804698973</c:v>
                </c:pt>
                <c:pt idx="1834">
                  <c:v>23.787892804698973</c:v>
                </c:pt>
                <c:pt idx="1835">
                  <c:v>23.787892804698973</c:v>
                </c:pt>
                <c:pt idx="1836">
                  <c:v>23.787892804698973</c:v>
                </c:pt>
                <c:pt idx="1837">
                  <c:v>23.787892804698973</c:v>
                </c:pt>
                <c:pt idx="1838">
                  <c:v>23.787892804698973</c:v>
                </c:pt>
                <c:pt idx="1839">
                  <c:v>23.787892804698973</c:v>
                </c:pt>
                <c:pt idx="1840">
                  <c:v>23.787892804698973</c:v>
                </c:pt>
                <c:pt idx="1841">
                  <c:v>23.787892804698973</c:v>
                </c:pt>
                <c:pt idx="1842">
                  <c:v>23.787892804698973</c:v>
                </c:pt>
                <c:pt idx="1843">
                  <c:v>23.787892804698973</c:v>
                </c:pt>
                <c:pt idx="1844">
                  <c:v>23.787892804698973</c:v>
                </c:pt>
                <c:pt idx="1845">
                  <c:v>23.787892804698973</c:v>
                </c:pt>
                <c:pt idx="1846">
                  <c:v>23.787892804698973</c:v>
                </c:pt>
                <c:pt idx="1847">
                  <c:v>23.787892804698973</c:v>
                </c:pt>
                <c:pt idx="1848">
                  <c:v>23.787892804698973</c:v>
                </c:pt>
                <c:pt idx="1849">
                  <c:v>23.787892804698973</c:v>
                </c:pt>
                <c:pt idx="1850">
                  <c:v>23.787892804698973</c:v>
                </c:pt>
                <c:pt idx="1851">
                  <c:v>23.787892804698973</c:v>
                </c:pt>
                <c:pt idx="1852">
                  <c:v>23.787892804698973</c:v>
                </c:pt>
                <c:pt idx="1853">
                  <c:v>23.787892804698973</c:v>
                </c:pt>
                <c:pt idx="1854">
                  <c:v>23.787892804698973</c:v>
                </c:pt>
                <c:pt idx="1855">
                  <c:v>23.787892804698973</c:v>
                </c:pt>
                <c:pt idx="1856">
                  <c:v>23.787892804698973</c:v>
                </c:pt>
                <c:pt idx="1857">
                  <c:v>23.787892804698973</c:v>
                </c:pt>
                <c:pt idx="1858">
                  <c:v>23.787892804698973</c:v>
                </c:pt>
                <c:pt idx="1859">
                  <c:v>23.787892804698973</c:v>
                </c:pt>
                <c:pt idx="1860">
                  <c:v>23.787892804698973</c:v>
                </c:pt>
                <c:pt idx="1861">
                  <c:v>23.787892804698973</c:v>
                </c:pt>
                <c:pt idx="1862">
                  <c:v>23.787892804698973</c:v>
                </c:pt>
                <c:pt idx="1863">
                  <c:v>23.787892804698973</c:v>
                </c:pt>
                <c:pt idx="1864">
                  <c:v>23.787892804698973</c:v>
                </c:pt>
                <c:pt idx="1865">
                  <c:v>23.787892804698973</c:v>
                </c:pt>
                <c:pt idx="1866">
                  <c:v>23.787892804698973</c:v>
                </c:pt>
                <c:pt idx="1867">
                  <c:v>23.787892804698973</c:v>
                </c:pt>
                <c:pt idx="1868">
                  <c:v>23.787892804698973</c:v>
                </c:pt>
                <c:pt idx="1869">
                  <c:v>23.787892804698973</c:v>
                </c:pt>
                <c:pt idx="1870">
                  <c:v>23.787892804698973</c:v>
                </c:pt>
                <c:pt idx="1871">
                  <c:v>23.787892804698973</c:v>
                </c:pt>
                <c:pt idx="1872">
                  <c:v>23.787892804698973</c:v>
                </c:pt>
                <c:pt idx="1873">
                  <c:v>23.787892804698973</c:v>
                </c:pt>
                <c:pt idx="1874">
                  <c:v>23.787892804698973</c:v>
                </c:pt>
                <c:pt idx="1875">
                  <c:v>23.787892804698973</c:v>
                </c:pt>
                <c:pt idx="1876">
                  <c:v>23.787892804698973</c:v>
                </c:pt>
                <c:pt idx="1877">
                  <c:v>23.787892804698973</c:v>
                </c:pt>
                <c:pt idx="1878">
                  <c:v>23.787892804698973</c:v>
                </c:pt>
                <c:pt idx="1879">
                  <c:v>23.787892804698973</c:v>
                </c:pt>
                <c:pt idx="1880">
                  <c:v>23.787892804698973</c:v>
                </c:pt>
                <c:pt idx="1881">
                  <c:v>23.787892804698973</c:v>
                </c:pt>
                <c:pt idx="1882">
                  <c:v>23.787892804698973</c:v>
                </c:pt>
                <c:pt idx="1883">
                  <c:v>23.787892804698973</c:v>
                </c:pt>
                <c:pt idx="1884">
                  <c:v>23.787892804698973</c:v>
                </c:pt>
                <c:pt idx="1885">
                  <c:v>23.787892804698973</c:v>
                </c:pt>
                <c:pt idx="1886">
                  <c:v>23.787892804698973</c:v>
                </c:pt>
                <c:pt idx="1887">
                  <c:v>23.787892804698973</c:v>
                </c:pt>
                <c:pt idx="1888">
                  <c:v>23.787892804698973</c:v>
                </c:pt>
                <c:pt idx="1889">
                  <c:v>23.787892804698973</c:v>
                </c:pt>
                <c:pt idx="1890">
                  <c:v>23.787892804698973</c:v>
                </c:pt>
                <c:pt idx="1891">
                  <c:v>23.787892804698973</c:v>
                </c:pt>
                <c:pt idx="1892">
                  <c:v>23.787892804698973</c:v>
                </c:pt>
                <c:pt idx="1893">
                  <c:v>23.787892804698973</c:v>
                </c:pt>
                <c:pt idx="1894">
                  <c:v>23.787892804698973</c:v>
                </c:pt>
                <c:pt idx="1895">
                  <c:v>23.787892804698973</c:v>
                </c:pt>
                <c:pt idx="1896">
                  <c:v>23.787892804698973</c:v>
                </c:pt>
                <c:pt idx="1897">
                  <c:v>23.787892804698973</c:v>
                </c:pt>
                <c:pt idx="1898">
                  <c:v>23.787892804698973</c:v>
                </c:pt>
                <c:pt idx="1899">
                  <c:v>23.787892804698973</c:v>
                </c:pt>
                <c:pt idx="1900">
                  <c:v>23.787892804698973</c:v>
                </c:pt>
                <c:pt idx="1901">
                  <c:v>23.787892804698973</c:v>
                </c:pt>
                <c:pt idx="1902">
                  <c:v>23.787892804698973</c:v>
                </c:pt>
                <c:pt idx="1903">
                  <c:v>23.787892804698973</c:v>
                </c:pt>
                <c:pt idx="1904">
                  <c:v>23.787892804698973</c:v>
                </c:pt>
                <c:pt idx="1905">
                  <c:v>23.787892804698973</c:v>
                </c:pt>
                <c:pt idx="1906">
                  <c:v>23.787892804698973</c:v>
                </c:pt>
                <c:pt idx="1907">
                  <c:v>23.787892804698973</c:v>
                </c:pt>
                <c:pt idx="1908">
                  <c:v>23.787892804698973</c:v>
                </c:pt>
                <c:pt idx="1909">
                  <c:v>23.787892804698973</c:v>
                </c:pt>
                <c:pt idx="1910">
                  <c:v>23.787892804698973</c:v>
                </c:pt>
                <c:pt idx="1911">
                  <c:v>23.787892804698973</c:v>
                </c:pt>
                <c:pt idx="1912">
                  <c:v>23.787892804698973</c:v>
                </c:pt>
                <c:pt idx="1913">
                  <c:v>23.787892804698973</c:v>
                </c:pt>
                <c:pt idx="1914">
                  <c:v>23.787892804698973</c:v>
                </c:pt>
                <c:pt idx="1915">
                  <c:v>23.787892804698973</c:v>
                </c:pt>
                <c:pt idx="1916">
                  <c:v>23.787892804698973</c:v>
                </c:pt>
                <c:pt idx="1917">
                  <c:v>23.787892804698973</c:v>
                </c:pt>
                <c:pt idx="1918">
                  <c:v>23.787892804698973</c:v>
                </c:pt>
                <c:pt idx="1919">
                  <c:v>23.787892804698973</c:v>
                </c:pt>
                <c:pt idx="1920">
                  <c:v>23.787892804698973</c:v>
                </c:pt>
                <c:pt idx="1921">
                  <c:v>23.787892804698973</c:v>
                </c:pt>
                <c:pt idx="1922">
                  <c:v>23.787892804698973</c:v>
                </c:pt>
                <c:pt idx="1923">
                  <c:v>23.787892804698973</c:v>
                </c:pt>
                <c:pt idx="1924">
                  <c:v>23.787892804698973</c:v>
                </c:pt>
                <c:pt idx="1925">
                  <c:v>23.787892804698973</c:v>
                </c:pt>
                <c:pt idx="1926">
                  <c:v>23.787892804698973</c:v>
                </c:pt>
                <c:pt idx="1927">
                  <c:v>23.787892804698973</c:v>
                </c:pt>
                <c:pt idx="1928">
                  <c:v>23.787892804698973</c:v>
                </c:pt>
                <c:pt idx="1929">
                  <c:v>23.787892804698973</c:v>
                </c:pt>
                <c:pt idx="1930">
                  <c:v>23.787892804698973</c:v>
                </c:pt>
                <c:pt idx="1931">
                  <c:v>23.787892804698973</c:v>
                </c:pt>
                <c:pt idx="1932">
                  <c:v>23.787892804698973</c:v>
                </c:pt>
                <c:pt idx="1933">
                  <c:v>23.787892804698973</c:v>
                </c:pt>
                <c:pt idx="1934">
                  <c:v>23.787892804698973</c:v>
                </c:pt>
                <c:pt idx="1935">
                  <c:v>23.787892804698973</c:v>
                </c:pt>
                <c:pt idx="1936">
                  <c:v>23.787892804698973</c:v>
                </c:pt>
                <c:pt idx="1937">
                  <c:v>23.787892804698973</c:v>
                </c:pt>
                <c:pt idx="1938">
                  <c:v>23.787892804698973</c:v>
                </c:pt>
                <c:pt idx="1939">
                  <c:v>23.787892804698973</c:v>
                </c:pt>
                <c:pt idx="1940">
                  <c:v>23.787892804698973</c:v>
                </c:pt>
                <c:pt idx="1941">
                  <c:v>23.787892804698973</c:v>
                </c:pt>
                <c:pt idx="1942">
                  <c:v>23.787892804698973</c:v>
                </c:pt>
                <c:pt idx="1943">
                  <c:v>23.787892804698973</c:v>
                </c:pt>
                <c:pt idx="1944">
                  <c:v>23.787892804698973</c:v>
                </c:pt>
                <c:pt idx="1945">
                  <c:v>23.787892804698973</c:v>
                </c:pt>
                <c:pt idx="1946">
                  <c:v>23.787892804698973</c:v>
                </c:pt>
                <c:pt idx="1947">
                  <c:v>23.787892804698973</c:v>
                </c:pt>
                <c:pt idx="1948">
                  <c:v>23.787892804698973</c:v>
                </c:pt>
                <c:pt idx="1949">
                  <c:v>23.787892804698973</c:v>
                </c:pt>
                <c:pt idx="1950">
                  <c:v>23.787892804698973</c:v>
                </c:pt>
                <c:pt idx="1951">
                  <c:v>23.787892804698973</c:v>
                </c:pt>
                <c:pt idx="1952">
                  <c:v>23.787892804698973</c:v>
                </c:pt>
                <c:pt idx="1953">
                  <c:v>23.787892804698973</c:v>
                </c:pt>
                <c:pt idx="1954">
                  <c:v>23.787892804698973</c:v>
                </c:pt>
                <c:pt idx="1955">
                  <c:v>23.787892804698973</c:v>
                </c:pt>
                <c:pt idx="1956">
                  <c:v>23.787892804698973</c:v>
                </c:pt>
                <c:pt idx="1957">
                  <c:v>23.787892804698973</c:v>
                </c:pt>
                <c:pt idx="1958">
                  <c:v>23.787892804698973</c:v>
                </c:pt>
                <c:pt idx="1959">
                  <c:v>23.787892804698973</c:v>
                </c:pt>
                <c:pt idx="1960">
                  <c:v>23.787892804698973</c:v>
                </c:pt>
                <c:pt idx="1961">
                  <c:v>23.787892804698973</c:v>
                </c:pt>
                <c:pt idx="1962">
                  <c:v>23.787892804698973</c:v>
                </c:pt>
                <c:pt idx="1963">
                  <c:v>23.787892804698973</c:v>
                </c:pt>
                <c:pt idx="1964">
                  <c:v>23.787892804698973</c:v>
                </c:pt>
                <c:pt idx="1965">
                  <c:v>23.787892804698973</c:v>
                </c:pt>
                <c:pt idx="1966">
                  <c:v>23.787892804698973</c:v>
                </c:pt>
                <c:pt idx="1967">
                  <c:v>23.787892804698973</c:v>
                </c:pt>
                <c:pt idx="1968">
                  <c:v>23.787892804698973</c:v>
                </c:pt>
                <c:pt idx="1969">
                  <c:v>23.787892804698973</c:v>
                </c:pt>
                <c:pt idx="1970">
                  <c:v>23.787892804698973</c:v>
                </c:pt>
                <c:pt idx="1971">
                  <c:v>23.787892804698973</c:v>
                </c:pt>
                <c:pt idx="1972">
                  <c:v>23.787892804698973</c:v>
                </c:pt>
                <c:pt idx="1973">
                  <c:v>23.787892804698973</c:v>
                </c:pt>
                <c:pt idx="1974">
                  <c:v>23.787892804698973</c:v>
                </c:pt>
                <c:pt idx="1975">
                  <c:v>23.787892804698973</c:v>
                </c:pt>
                <c:pt idx="1976">
                  <c:v>23.787892804698973</c:v>
                </c:pt>
                <c:pt idx="1977">
                  <c:v>23.787892804698973</c:v>
                </c:pt>
                <c:pt idx="1978">
                  <c:v>23.787892804698973</c:v>
                </c:pt>
                <c:pt idx="1979">
                  <c:v>23.787892804698973</c:v>
                </c:pt>
                <c:pt idx="1980">
                  <c:v>23.787892804698973</c:v>
                </c:pt>
                <c:pt idx="1981">
                  <c:v>23.787892804698973</c:v>
                </c:pt>
                <c:pt idx="1982">
                  <c:v>23.787892804698973</c:v>
                </c:pt>
                <c:pt idx="1983">
                  <c:v>23.787892804698973</c:v>
                </c:pt>
                <c:pt idx="1984">
                  <c:v>23.787892804698973</c:v>
                </c:pt>
                <c:pt idx="1985">
                  <c:v>23.787892804698973</c:v>
                </c:pt>
                <c:pt idx="1986">
                  <c:v>23.787892804698973</c:v>
                </c:pt>
                <c:pt idx="1987">
                  <c:v>23.787892804698973</c:v>
                </c:pt>
                <c:pt idx="1988">
                  <c:v>23.787892804698973</c:v>
                </c:pt>
                <c:pt idx="1989">
                  <c:v>23.787892804698973</c:v>
                </c:pt>
                <c:pt idx="1990">
                  <c:v>23.787892804698973</c:v>
                </c:pt>
                <c:pt idx="1991">
                  <c:v>23.787892804698973</c:v>
                </c:pt>
                <c:pt idx="1992">
                  <c:v>23.787892804698973</c:v>
                </c:pt>
                <c:pt idx="1993">
                  <c:v>23.787892804698973</c:v>
                </c:pt>
                <c:pt idx="1994">
                  <c:v>23.787892804698973</c:v>
                </c:pt>
                <c:pt idx="1995">
                  <c:v>23.787892804698973</c:v>
                </c:pt>
                <c:pt idx="1996">
                  <c:v>23.787892804698973</c:v>
                </c:pt>
                <c:pt idx="1997">
                  <c:v>23.787892804698973</c:v>
                </c:pt>
                <c:pt idx="1998">
                  <c:v>23.787892804698973</c:v>
                </c:pt>
                <c:pt idx="1999">
                  <c:v>23.787892804698973</c:v>
                </c:pt>
                <c:pt idx="2000">
                  <c:v>23.787892804698973</c:v>
                </c:pt>
                <c:pt idx="2001">
                  <c:v>23.787892804698973</c:v>
                </c:pt>
                <c:pt idx="2002">
                  <c:v>23.787892804698973</c:v>
                </c:pt>
                <c:pt idx="2003">
                  <c:v>23.787892804698973</c:v>
                </c:pt>
                <c:pt idx="2004">
                  <c:v>23.787892804698973</c:v>
                </c:pt>
                <c:pt idx="2005">
                  <c:v>23.787892804698973</c:v>
                </c:pt>
                <c:pt idx="2006">
                  <c:v>23.787892804698973</c:v>
                </c:pt>
                <c:pt idx="2007">
                  <c:v>23.787892804698973</c:v>
                </c:pt>
                <c:pt idx="2008">
                  <c:v>23.787892804698973</c:v>
                </c:pt>
                <c:pt idx="2009">
                  <c:v>23.787892804698973</c:v>
                </c:pt>
                <c:pt idx="2010">
                  <c:v>23.787892804698973</c:v>
                </c:pt>
                <c:pt idx="2011">
                  <c:v>23.787892804698973</c:v>
                </c:pt>
                <c:pt idx="2012">
                  <c:v>23.787892804698973</c:v>
                </c:pt>
                <c:pt idx="2013">
                  <c:v>23.787892804698973</c:v>
                </c:pt>
                <c:pt idx="2014">
                  <c:v>23.787892804698973</c:v>
                </c:pt>
                <c:pt idx="2015">
                  <c:v>23.787892804698973</c:v>
                </c:pt>
                <c:pt idx="2016">
                  <c:v>23.787892804698973</c:v>
                </c:pt>
                <c:pt idx="2017">
                  <c:v>23.787892804698973</c:v>
                </c:pt>
                <c:pt idx="2018">
                  <c:v>23.787892804698973</c:v>
                </c:pt>
                <c:pt idx="2019">
                  <c:v>23.787892804698973</c:v>
                </c:pt>
                <c:pt idx="2020">
                  <c:v>23.787892804698973</c:v>
                </c:pt>
                <c:pt idx="2021">
                  <c:v>23.787892804698973</c:v>
                </c:pt>
                <c:pt idx="2022">
                  <c:v>23.787892804698973</c:v>
                </c:pt>
                <c:pt idx="2023">
                  <c:v>23.787892804698973</c:v>
                </c:pt>
                <c:pt idx="2024">
                  <c:v>23.787892804698973</c:v>
                </c:pt>
                <c:pt idx="2025">
                  <c:v>23.787892804698973</c:v>
                </c:pt>
                <c:pt idx="2026">
                  <c:v>23.787892804698973</c:v>
                </c:pt>
                <c:pt idx="2027">
                  <c:v>23.787892804698973</c:v>
                </c:pt>
                <c:pt idx="2028">
                  <c:v>23.787892804698973</c:v>
                </c:pt>
                <c:pt idx="2029">
                  <c:v>23.787892804698973</c:v>
                </c:pt>
                <c:pt idx="2030">
                  <c:v>23.787892804698973</c:v>
                </c:pt>
                <c:pt idx="2031">
                  <c:v>23.787892804698973</c:v>
                </c:pt>
                <c:pt idx="2032">
                  <c:v>23.787892804698973</c:v>
                </c:pt>
                <c:pt idx="2033">
                  <c:v>23.787892804698973</c:v>
                </c:pt>
                <c:pt idx="2034">
                  <c:v>23.787892804698973</c:v>
                </c:pt>
                <c:pt idx="2035">
                  <c:v>23.787892804698973</c:v>
                </c:pt>
                <c:pt idx="2036">
                  <c:v>23.787892804698973</c:v>
                </c:pt>
                <c:pt idx="2037">
                  <c:v>23.787892804698973</c:v>
                </c:pt>
                <c:pt idx="2038">
                  <c:v>23.787892804698973</c:v>
                </c:pt>
                <c:pt idx="2039">
                  <c:v>23.787892804698973</c:v>
                </c:pt>
                <c:pt idx="2040">
                  <c:v>23.787892804698973</c:v>
                </c:pt>
                <c:pt idx="2041">
                  <c:v>23.787892804698973</c:v>
                </c:pt>
                <c:pt idx="2042">
                  <c:v>23.787892804698973</c:v>
                </c:pt>
                <c:pt idx="2043">
                  <c:v>23.787892804698973</c:v>
                </c:pt>
                <c:pt idx="2044">
                  <c:v>23.787892804698973</c:v>
                </c:pt>
                <c:pt idx="2045">
                  <c:v>23.787892804698973</c:v>
                </c:pt>
                <c:pt idx="2046">
                  <c:v>23.787892804698973</c:v>
                </c:pt>
                <c:pt idx="2047">
                  <c:v>23.787892804698973</c:v>
                </c:pt>
                <c:pt idx="2048">
                  <c:v>23.787892804698973</c:v>
                </c:pt>
                <c:pt idx="2049">
                  <c:v>23.787892804698973</c:v>
                </c:pt>
                <c:pt idx="2050">
                  <c:v>23.787892804698973</c:v>
                </c:pt>
                <c:pt idx="2051">
                  <c:v>23.787892804698973</c:v>
                </c:pt>
                <c:pt idx="2052">
                  <c:v>23.787892804698973</c:v>
                </c:pt>
                <c:pt idx="2053">
                  <c:v>23.787892804698973</c:v>
                </c:pt>
                <c:pt idx="2054">
                  <c:v>23.787892804698973</c:v>
                </c:pt>
                <c:pt idx="2055">
                  <c:v>23.787892804698973</c:v>
                </c:pt>
                <c:pt idx="2056">
                  <c:v>23.787892804698973</c:v>
                </c:pt>
                <c:pt idx="2057">
                  <c:v>23.787892804698973</c:v>
                </c:pt>
                <c:pt idx="2058">
                  <c:v>23.787892804698973</c:v>
                </c:pt>
                <c:pt idx="2059">
                  <c:v>23.787892804698973</c:v>
                </c:pt>
                <c:pt idx="2060">
                  <c:v>23.787892804698973</c:v>
                </c:pt>
                <c:pt idx="2061">
                  <c:v>23.787892804698973</c:v>
                </c:pt>
                <c:pt idx="2062">
                  <c:v>23.787892804698973</c:v>
                </c:pt>
                <c:pt idx="2063">
                  <c:v>23.787892804698973</c:v>
                </c:pt>
                <c:pt idx="2064">
                  <c:v>23.787892804698973</c:v>
                </c:pt>
                <c:pt idx="2065">
                  <c:v>23.787892804698973</c:v>
                </c:pt>
                <c:pt idx="2066">
                  <c:v>23.787892804698973</c:v>
                </c:pt>
                <c:pt idx="2067">
                  <c:v>23.787892804698973</c:v>
                </c:pt>
                <c:pt idx="2068">
                  <c:v>23.787892804698973</c:v>
                </c:pt>
                <c:pt idx="2069">
                  <c:v>23.787892804698973</c:v>
                </c:pt>
                <c:pt idx="2070">
                  <c:v>23.787892804698973</c:v>
                </c:pt>
                <c:pt idx="2071">
                  <c:v>23.787892804698973</c:v>
                </c:pt>
                <c:pt idx="2072">
                  <c:v>23.787892804698973</c:v>
                </c:pt>
                <c:pt idx="2073">
                  <c:v>23.787892804698973</c:v>
                </c:pt>
                <c:pt idx="2074">
                  <c:v>23.787892804698973</c:v>
                </c:pt>
                <c:pt idx="2075">
                  <c:v>23.787892804698973</c:v>
                </c:pt>
                <c:pt idx="2076">
                  <c:v>23.787892804698973</c:v>
                </c:pt>
                <c:pt idx="2077">
                  <c:v>23.787892804698973</c:v>
                </c:pt>
                <c:pt idx="2078">
                  <c:v>23.787892804698973</c:v>
                </c:pt>
                <c:pt idx="2079">
                  <c:v>23.787892804698973</c:v>
                </c:pt>
                <c:pt idx="2080">
                  <c:v>23.787892804698973</c:v>
                </c:pt>
                <c:pt idx="2081">
                  <c:v>23.787892804698973</c:v>
                </c:pt>
                <c:pt idx="2082">
                  <c:v>23.787892804698973</c:v>
                </c:pt>
                <c:pt idx="2083">
                  <c:v>23.787892804698973</c:v>
                </c:pt>
                <c:pt idx="2084">
                  <c:v>23.787892804698973</c:v>
                </c:pt>
                <c:pt idx="2085">
                  <c:v>23.787892804698973</c:v>
                </c:pt>
                <c:pt idx="2086">
                  <c:v>23.787892804698973</c:v>
                </c:pt>
                <c:pt idx="2087">
                  <c:v>23.787892804698973</c:v>
                </c:pt>
                <c:pt idx="2088">
                  <c:v>23.787892804698973</c:v>
                </c:pt>
                <c:pt idx="2089">
                  <c:v>23.787892804698973</c:v>
                </c:pt>
                <c:pt idx="2090">
                  <c:v>23.787892804698973</c:v>
                </c:pt>
                <c:pt idx="2091">
                  <c:v>23.787892804698973</c:v>
                </c:pt>
                <c:pt idx="2092">
                  <c:v>23.787892804698973</c:v>
                </c:pt>
                <c:pt idx="2093">
                  <c:v>23.787892804698973</c:v>
                </c:pt>
                <c:pt idx="2094">
                  <c:v>23.787892804698973</c:v>
                </c:pt>
                <c:pt idx="2095">
                  <c:v>23.787892804698973</c:v>
                </c:pt>
                <c:pt idx="2096">
                  <c:v>23.787892804698973</c:v>
                </c:pt>
                <c:pt idx="2097">
                  <c:v>23.787892804698973</c:v>
                </c:pt>
                <c:pt idx="2098">
                  <c:v>23.787892804698973</c:v>
                </c:pt>
                <c:pt idx="2099">
                  <c:v>23.787892804698973</c:v>
                </c:pt>
                <c:pt idx="2100">
                  <c:v>23.787892804698973</c:v>
                </c:pt>
                <c:pt idx="2101">
                  <c:v>23.787892804698973</c:v>
                </c:pt>
                <c:pt idx="2102">
                  <c:v>23.787892804698973</c:v>
                </c:pt>
                <c:pt idx="2103">
                  <c:v>23.787892804698973</c:v>
                </c:pt>
                <c:pt idx="2104">
                  <c:v>23.787892804698973</c:v>
                </c:pt>
                <c:pt idx="2105">
                  <c:v>23.787892804698973</c:v>
                </c:pt>
                <c:pt idx="2106">
                  <c:v>23.787892804698973</c:v>
                </c:pt>
                <c:pt idx="2107">
                  <c:v>23.787892804698973</c:v>
                </c:pt>
                <c:pt idx="2108">
                  <c:v>23.787892804698973</c:v>
                </c:pt>
                <c:pt idx="2109">
                  <c:v>23.787892804698973</c:v>
                </c:pt>
                <c:pt idx="2110">
                  <c:v>23.787892804698973</c:v>
                </c:pt>
                <c:pt idx="2111">
                  <c:v>23.787892804698973</c:v>
                </c:pt>
                <c:pt idx="2112">
                  <c:v>23.787892804698973</c:v>
                </c:pt>
                <c:pt idx="2113">
                  <c:v>23.787892804698973</c:v>
                </c:pt>
                <c:pt idx="2114">
                  <c:v>23.787892804698973</c:v>
                </c:pt>
                <c:pt idx="2115">
                  <c:v>23.787892804698973</c:v>
                </c:pt>
                <c:pt idx="2116">
                  <c:v>23.787892804698973</c:v>
                </c:pt>
                <c:pt idx="2117">
                  <c:v>23.787892804698973</c:v>
                </c:pt>
                <c:pt idx="2118">
                  <c:v>23.787892804698973</c:v>
                </c:pt>
                <c:pt idx="2119">
                  <c:v>23.787892804698973</c:v>
                </c:pt>
                <c:pt idx="2120">
                  <c:v>23.787892804698973</c:v>
                </c:pt>
                <c:pt idx="2121">
                  <c:v>23.787892804698973</c:v>
                </c:pt>
                <c:pt idx="2122">
                  <c:v>23.787892804698973</c:v>
                </c:pt>
                <c:pt idx="2123">
                  <c:v>23.787892804698973</c:v>
                </c:pt>
                <c:pt idx="2124">
                  <c:v>23.787892804698973</c:v>
                </c:pt>
                <c:pt idx="2125">
                  <c:v>23.787892804698973</c:v>
                </c:pt>
                <c:pt idx="2126">
                  <c:v>23.787892804698973</c:v>
                </c:pt>
                <c:pt idx="2127">
                  <c:v>23.787892804698973</c:v>
                </c:pt>
                <c:pt idx="2128">
                  <c:v>23.787892804698973</c:v>
                </c:pt>
                <c:pt idx="2129">
                  <c:v>23.787892804698973</c:v>
                </c:pt>
                <c:pt idx="2130">
                  <c:v>23.787892804698973</c:v>
                </c:pt>
                <c:pt idx="2131">
                  <c:v>23.787892804698973</c:v>
                </c:pt>
                <c:pt idx="2132">
                  <c:v>23.787892804698973</c:v>
                </c:pt>
                <c:pt idx="2133">
                  <c:v>23.787892804698973</c:v>
                </c:pt>
                <c:pt idx="2134">
                  <c:v>23.787892804698973</c:v>
                </c:pt>
                <c:pt idx="2135">
                  <c:v>23.787892804698973</c:v>
                </c:pt>
                <c:pt idx="2136">
                  <c:v>23.787892804698973</c:v>
                </c:pt>
                <c:pt idx="2137">
                  <c:v>23.787892804698973</c:v>
                </c:pt>
                <c:pt idx="2138">
                  <c:v>23.787892804698973</c:v>
                </c:pt>
                <c:pt idx="2139">
                  <c:v>23.787892804698973</c:v>
                </c:pt>
                <c:pt idx="2140">
                  <c:v>23.787892804698973</c:v>
                </c:pt>
                <c:pt idx="2141">
                  <c:v>23.787892804698973</c:v>
                </c:pt>
                <c:pt idx="2142">
                  <c:v>23.787892804698973</c:v>
                </c:pt>
                <c:pt idx="2143">
                  <c:v>23.787892804698973</c:v>
                </c:pt>
                <c:pt idx="2144">
                  <c:v>23.787892804698973</c:v>
                </c:pt>
                <c:pt idx="2145">
                  <c:v>23.787892804698973</c:v>
                </c:pt>
                <c:pt idx="2146">
                  <c:v>23.787892804698973</c:v>
                </c:pt>
                <c:pt idx="2147">
                  <c:v>23.787892804698973</c:v>
                </c:pt>
                <c:pt idx="2148">
                  <c:v>23.787892804698973</c:v>
                </c:pt>
                <c:pt idx="2149">
                  <c:v>23.787892804698973</c:v>
                </c:pt>
                <c:pt idx="2150">
                  <c:v>23.787892804698973</c:v>
                </c:pt>
                <c:pt idx="2151">
                  <c:v>23.787892804698973</c:v>
                </c:pt>
                <c:pt idx="2152">
                  <c:v>23.787892804698973</c:v>
                </c:pt>
                <c:pt idx="2153">
                  <c:v>23.787892804698973</c:v>
                </c:pt>
                <c:pt idx="2154">
                  <c:v>23.787892804698973</c:v>
                </c:pt>
                <c:pt idx="2155">
                  <c:v>23.787892804698973</c:v>
                </c:pt>
                <c:pt idx="2156">
                  <c:v>23.787892804698973</c:v>
                </c:pt>
                <c:pt idx="2157">
                  <c:v>23.787892804698973</c:v>
                </c:pt>
                <c:pt idx="2158">
                  <c:v>23.787892804698973</c:v>
                </c:pt>
                <c:pt idx="2159">
                  <c:v>23.787892804698973</c:v>
                </c:pt>
                <c:pt idx="2160">
                  <c:v>23.787892804698973</c:v>
                </c:pt>
                <c:pt idx="2161">
                  <c:v>23.787892804698973</c:v>
                </c:pt>
                <c:pt idx="2162">
                  <c:v>23.787892804698973</c:v>
                </c:pt>
                <c:pt idx="2163">
                  <c:v>23.787892804698973</c:v>
                </c:pt>
                <c:pt idx="2164">
                  <c:v>23.787892804698973</c:v>
                </c:pt>
                <c:pt idx="2165">
                  <c:v>23.787892804698973</c:v>
                </c:pt>
                <c:pt idx="2166">
                  <c:v>23.787892804698973</c:v>
                </c:pt>
                <c:pt idx="2167">
                  <c:v>23.787892804698973</c:v>
                </c:pt>
                <c:pt idx="2168">
                  <c:v>23.787892804698973</c:v>
                </c:pt>
                <c:pt idx="2169">
                  <c:v>23.787892804698973</c:v>
                </c:pt>
                <c:pt idx="2170">
                  <c:v>23.787892804698973</c:v>
                </c:pt>
                <c:pt idx="2171">
                  <c:v>23.787892804698973</c:v>
                </c:pt>
                <c:pt idx="2172">
                  <c:v>23.787892804698973</c:v>
                </c:pt>
                <c:pt idx="2173">
                  <c:v>23.787892804698973</c:v>
                </c:pt>
                <c:pt idx="2174">
                  <c:v>23.787892804698973</c:v>
                </c:pt>
                <c:pt idx="2175">
                  <c:v>23.787892804698973</c:v>
                </c:pt>
                <c:pt idx="2176">
                  <c:v>23.787892804698973</c:v>
                </c:pt>
                <c:pt idx="2177">
                  <c:v>23.787892804698973</c:v>
                </c:pt>
                <c:pt idx="2178">
                  <c:v>23.787892804698973</c:v>
                </c:pt>
                <c:pt idx="2179">
                  <c:v>23.787892804698973</c:v>
                </c:pt>
                <c:pt idx="2180">
                  <c:v>23.787892804698973</c:v>
                </c:pt>
                <c:pt idx="2181">
                  <c:v>23.787892804698973</c:v>
                </c:pt>
                <c:pt idx="2182">
                  <c:v>23.787892804698973</c:v>
                </c:pt>
                <c:pt idx="2183">
                  <c:v>23.787892804698973</c:v>
                </c:pt>
                <c:pt idx="2184">
                  <c:v>23.787892804698973</c:v>
                </c:pt>
                <c:pt idx="2185">
                  <c:v>23.787892804698973</c:v>
                </c:pt>
                <c:pt idx="2186">
                  <c:v>23.787892804698973</c:v>
                </c:pt>
                <c:pt idx="2187">
                  <c:v>23.787892804698973</c:v>
                </c:pt>
                <c:pt idx="2188">
                  <c:v>23.787892804698973</c:v>
                </c:pt>
                <c:pt idx="2189">
                  <c:v>23.787892804698973</c:v>
                </c:pt>
                <c:pt idx="2190">
                  <c:v>23.787892804698973</c:v>
                </c:pt>
                <c:pt idx="2191">
                  <c:v>23.787892804698973</c:v>
                </c:pt>
                <c:pt idx="2192">
                  <c:v>23.787892804698973</c:v>
                </c:pt>
                <c:pt idx="2193">
                  <c:v>23.787892804698973</c:v>
                </c:pt>
                <c:pt idx="2194">
                  <c:v>23.787892804698973</c:v>
                </c:pt>
                <c:pt idx="2195">
                  <c:v>23.787892804698973</c:v>
                </c:pt>
                <c:pt idx="2196">
                  <c:v>23.787892804698973</c:v>
                </c:pt>
                <c:pt idx="2197">
                  <c:v>23.787892804698973</c:v>
                </c:pt>
                <c:pt idx="2198">
                  <c:v>23.787892804698973</c:v>
                </c:pt>
                <c:pt idx="2199">
                  <c:v>23.787892804698973</c:v>
                </c:pt>
                <c:pt idx="2200">
                  <c:v>23.787892804698973</c:v>
                </c:pt>
                <c:pt idx="2201">
                  <c:v>23.787892804698973</c:v>
                </c:pt>
                <c:pt idx="2202">
                  <c:v>23.787892804698973</c:v>
                </c:pt>
                <c:pt idx="2203">
                  <c:v>23.787892804698973</c:v>
                </c:pt>
                <c:pt idx="2204">
                  <c:v>23.787892804698973</c:v>
                </c:pt>
                <c:pt idx="2205">
                  <c:v>23.787892804698973</c:v>
                </c:pt>
                <c:pt idx="2206">
                  <c:v>23.787892804698973</c:v>
                </c:pt>
                <c:pt idx="2207">
                  <c:v>23.787892804698973</c:v>
                </c:pt>
                <c:pt idx="2208">
                  <c:v>23.787892804698973</c:v>
                </c:pt>
                <c:pt idx="2209">
                  <c:v>23.787892804698973</c:v>
                </c:pt>
                <c:pt idx="2210">
                  <c:v>23.787892804698973</c:v>
                </c:pt>
                <c:pt idx="2211">
                  <c:v>23.787892804698973</c:v>
                </c:pt>
                <c:pt idx="2212">
                  <c:v>23.787892804698973</c:v>
                </c:pt>
                <c:pt idx="2213">
                  <c:v>23.787892804698973</c:v>
                </c:pt>
                <c:pt idx="2214">
                  <c:v>23.787892804698973</c:v>
                </c:pt>
                <c:pt idx="2215">
                  <c:v>23.787892804698973</c:v>
                </c:pt>
                <c:pt idx="2216">
                  <c:v>23.787892804698973</c:v>
                </c:pt>
                <c:pt idx="2217">
                  <c:v>23.787892804698973</c:v>
                </c:pt>
                <c:pt idx="2218">
                  <c:v>23.787892804698973</c:v>
                </c:pt>
                <c:pt idx="2219">
                  <c:v>23.787892804698973</c:v>
                </c:pt>
                <c:pt idx="2220">
                  <c:v>23.787892804698973</c:v>
                </c:pt>
                <c:pt idx="2221">
                  <c:v>23.787892804698973</c:v>
                </c:pt>
                <c:pt idx="2222">
                  <c:v>23.787892804698973</c:v>
                </c:pt>
                <c:pt idx="2223">
                  <c:v>23.787892804698973</c:v>
                </c:pt>
                <c:pt idx="2224">
                  <c:v>23.787892804698973</c:v>
                </c:pt>
                <c:pt idx="2225">
                  <c:v>23.787892804698973</c:v>
                </c:pt>
                <c:pt idx="2226">
                  <c:v>23.787892804698973</c:v>
                </c:pt>
                <c:pt idx="2227">
                  <c:v>23.787892804698973</c:v>
                </c:pt>
                <c:pt idx="2228">
                  <c:v>23.787892804698973</c:v>
                </c:pt>
                <c:pt idx="2229">
                  <c:v>23.787892804698973</c:v>
                </c:pt>
                <c:pt idx="2230">
                  <c:v>23.787892804698973</c:v>
                </c:pt>
                <c:pt idx="2231">
                  <c:v>23.787892804698973</c:v>
                </c:pt>
                <c:pt idx="2232">
                  <c:v>23.787892804698973</c:v>
                </c:pt>
                <c:pt idx="2233">
                  <c:v>23.787892804698973</c:v>
                </c:pt>
                <c:pt idx="2234">
                  <c:v>23.787892804698973</c:v>
                </c:pt>
                <c:pt idx="2235">
                  <c:v>23.787892804698973</c:v>
                </c:pt>
                <c:pt idx="2236">
                  <c:v>23.787892804698973</c:v>
                </c:pt>
                <c:pt idx="2237">
                  <c:v>23.787892804698973</c:v>
                </c:pt>
                <c:pt idx="2238">
                  <c:v>23.787892804698973</c:v>
                </c:pt>
                <c:pt idx="2239">
                  <c:v>23.787892804698973</c:v>
                </c:pt>
                <c:pt idx="2240">
                  <c:v>23.787892804698973</c:v>
                </c:pt>
                <c:pt idx="2241">
                  <c:v>23.787892804698973</c:v>
                </c:pt>
                <c:pt idx="2242">
                  <c:v>23.787892804698973</c:v>
                </c:pt>
                <c:pt idx="2243">
                  <c:v>23.787892804698973</c:v>
                </c:pt>
                <c:pt idx="2244">
                  <c:v>23.787892804698973</c:v>
                </c:pt>
                <c:pt idx="2245">
                  <c:v>23.787892804698973</c:v>
                </c:pt>
                <c:pt idx="2246">
                  <c:v>23.787892804698973</c:v>
                </c:pt>
                <c:pt idx="2247">
                  <c:v>23.787892804698973</c:v>
                </c:pt>
                <c:pt idx="2248">
                  <c:v>23.787892804698973</c:v>
                </c:pt>
                <c:pt idx="2249">
                  <c:v>23.787892804698973</c:v>
                </c:pt>
                <c:pt idx="2250">
                  <c:v>23.787892804698973</c:v>
                </c:pt>
                <c:pt idx="2251">
                  <c:v>23.787892804698973</c:v>
                </c:pt>
                <c:pt idx="2252">
                  <c:v>23.787892804698973</c:v>
                </c:pt>
                <c:pt idx="2253">
                  <c:v>23.787892804698973</c:v>
                </c:pt>
                <c:pt idx="2254">
                  <c:v>23.787892804698973</c:v>
                </c:pt>
                <c:pt idx="2255">
                  <c:v>23.787892804698973</c:v>
                </c:pt>
                <c:pt idx="2256">
                  <c:v>23.787892804698973</c:v>
                </c:pt>
                <c:pt idx="2257">
                  <c:v>23.787892804698973</c:v>
                </c:pt>
                <c:pt idx="2258">
                  <c:v>23.787892804698973</c:v>
                </c:pt>
                <c:pt idx="2259">
                  <c:v>23.787892804698973</c:v>
                </c:pt>
                <c:pt idx="2260">
                  <c:v>23.787892804698973</c:v>
                </c:pt>
                <c:pt idx="2261">
                  <c:v>23.787892804698973</c:v>
                </c:pt>
                <c:pt idx="2262">
                  <c:v>23.787892804698973</c:v>
                </c:pt>
                <c:pt idx="2263">
                  <c:v>23.787892804698973</c:v>
                </c:pt>
                <c:pt idx="2264">
                  <c:v>23.787892804698973</c:v>
                </c:pt>
                <c:pt idx="2265">
                  <c:v>23.787892804698973</c:v>
                </c:pt>
                <c:pt idx="2266">
                  <c:v>23.787892804698973</c:v>
                </c:pt>
                <c:pt idx="2267">
                  <c:v>23.787892804698973</c:v>
                </c:pt>
                <c:pt idx="2268">
                  <c:v>23.787892804698973</c:v>
                </c:pt>
                <c:pt idx="2269">
                  <c:v>23.787892804698973</c:v>
                </c:pt>
                <c:pt idx="2270">
                  <c:v>23.787892804698973</c:v>
                </c:pt>
                <c:pt idx="2271">
                  <c:v>23.787892804698973</c:v>
                </c:pt>
                <c:pt idx="2272">
                  <c:v>23.787892804698973</c:v>
                </c:pt>
                <c:pt idx="2273">
                  <c:v>23.787892804698973</c:v>
                </c:pt>
                <c:pt idx="2274">
                  <c:v>23.787892804698973</c:v>
                </c:pt>
                <c:pt idx="2275">
                  <c:v>23.787892804698973</c:v>
                </c:pt>
                <c:pt idx="2276">
                  <c:v>23.787892804698973</c:v>
                </c:pt>
                <c:pt idx="2277">
                  <c:v>23.787892804698973</c:v>
                </c:pt>
                <c:pt idx="2278">
                  <c:v>23.787892804698973</c:v>
                </c:pt>
                <c:pt idx="2279">
                  <c:v>23.787892804698973</c:v>
                </c:pt>
                <c:pt idx="2280">
                  <c:v>23.787892804698973</c:v>
                </c:pt>
                <c:pt idx="2281">
                  <c:v>23.787892804698973</c:v>
                </c:pt>
                <c:pt idx="2282">
                  <c:v>23.787892804698973</c:v>
                </c:pt>
                <c:pt idx="2283">
                  <c:v>23.787892804698973</c:v>
                </c:pt>
                <c:pt idx="2284">
                  <c:v>23.787892804698973</c:v>
                </c:pt>
                <c:pt idx="2285">
                  <c:v>23.787892804698973</c:v>
                </c:pt>
                <c:pt idx="2286">
                  <c:v>23.787892804698973</c:v>
                </c:pt>
                <c:pt idx="2287">
                  <c:v>23.787892804698973</c:v>
                </c:pt>
                <c:pt idx="2288">
                  <c:v>23.787892804698973</c:v>
                </c:pt>
                <c:pt idx="2289">
                  <c:v>23.787892804698973</c:v>
                </c:pt>
                <c:pt idx="2290">
                  <c:v>23.787892804698973</c:v>
                </c:pt>
                <c:pt idx="2291">
                  <c:v>23.787892804698973</c:v>
                </c:pt>
                <c:pt idx="2292">
                  <c:v>23.787892804698973</c:v>
                </c:pt>
                <c:pt idx="2293">
                  <c:v>23.787892804698973</c:v>
                </c:pt>
                <c:pt idx="2294">
                  <c:v>23.787892804698973</c:v>
                </c:pt>
                <c:pt idx="2295">
                  <c:v>23.787892804698973</c:v>
                </c:pt>
                <c:pt idx="2296">
                  <c:v>23.787892804698973</c:v>
                </c:pt>
                <c:pt idx="2297">
                  <c:v>23.787892804698973</c:v>
                </c:pt>
                <c:pt idx="2298">
                  <c:v>23.787892804698973</c:v>
                </c:pt>
                <c:pt idx="2299">
                  <c:v>23.787892804698973</c:v>
                </c:pt>
                <c:pt idx="2300">
                  <c:v>23.787892804698973</c:v>
                </c:pt>
                <c:pt idx="2301">
                  <c:v>23.787892804698973</c:v>
                </c:pt>
                <c:pt idx="2302">
                  <c:v>23.787892804698973</c:v>
                </c:pt>
                <c:pt idx="2303">
                  <c:v>23.787892804698973</c:v>
                </c:pt>
                <c:pt idx="2304">
                  <c:v>23.787892804698973</c:v>
                </c:pt>
                <c:pt idx="2305">
                  <c:v>23.787892804698973</c:v>
                </c:pt>
                <c:pt idx="2306">
                  <c:v>23.787892804698973</c:v>
                </c:pt>
                <c:pt idx="2307">
                  <c:v>23.787892804698973</c:v>
                </c:pt>
                <c:pt idx="2308">
                  <c:v>23.787892804698973</c:v>
                </c:pt>
                <c:pt idx="2309">
                  <c:v>23.787892804698973</c:v>
                </c:pt>
                <c:pt idx="2310">
                  <c:v>23.787892804698973</c:v>
                </c:pt>
                <c:pt idx="2311">
                  <c:v>23.787892804698973</c:v>
                </c:pt>
                <c:pt idx="2312">
                  <c:v>23.787892804698973</c:v>
                </c:pt>
                <c:pt idx="2313">
                  <c:v>23.787892804698973</c:v>
                </c:pt>
                <c:pt idx="2314">
                  <c:v>23.787892804698973</c:v>
                </c:pt>
                <c:pt idx="2315">
                  <c:v>23.787892804698973</c:v>
                </c:pt>
                <c:pt idx="2316">
                  <c:v>23.787892804698973</c:v>
                </c:pt>
                <c:pt idx="2317">
                  <c:v>23.787892804698973</c:v>
                </c:pt>
                <c:pt idx="2318">
                  <c:v>23.787892804698973</c:v>
                </c:pt>
                <c:pt idx="2319">
                  <c:v>23.787892804698973</c:v>
                </c:pt>
                <c:pt idx="2320">
                  <c:v>23.787892804698973</c:v>
                </c:pt>
                <c:pt idx="2321">
                  <c:v>23.787892804698973</c:v>
                </c:pt>
                <c:pt idx="2322">
                  <c:v>23.787892804698973</c:v>
                </c:pt>
                <c:pt idx="2323">
                  <c:v>23.787892804698973</c:v>
                </c:pt>
                <c:pt idx="2324">
                  <c:v>23.787892804698973</c:v>
                </c:pt>
                <c:pt idx="2325">
                  <c:v>23.787892804698973</c:v>
                </c:pt>
                <c:pt idx="2326">
                  <c:v>23.787892804698973</c:v>
                </c:pt>
                <c:pt idx="2327">
                  <c:v>23.787892804698973</c:v>
                </c:pt>
                <c:pt idx="2328">
                  <c:v>23.787892804698973</c:v>
                </c:pt>
                <c:pt idx="2329">
                  <c:v>23.787892804698973</c:v>
                </c:pt>
                <c:pt idx="2330">
                  <c:v>23.787892804698973</c:v>
                </c:pt>
                <c:pt idx="2331">
                  <c:v>23.787892804698973</c:v>
                </c:pt>
                <c:pt idx="2332">
                  <c:v>23.787892804698973</c:v>
                </c:pt>
                <c:pt idx="2333">
                  <c:v>23.787892804698973</c:v>
                </c:pt>
                <c:pt idx="2334">
                  <c:v>23.787892804698973</c:v>
                </c:pt>
                <c:pt idx="2335">
                  <c:v>23.787892804698973</c:v>
                </c:pt>
                <c:pt idx="2336">
                  <c:v>23.787892804698973</c:v>
                </c:pt>
                <c:pt idx="2337">
                  <c:v>23.787892804698973</c:v>
                </c:pt>
                <c:pt idx="2338">
                  <c:v>23.787892804698973</c:v>
                </c:pt>
                <c:pt idx="2339">
                  <c:v>23.787892804698973</c:v>
                </c:pt>
                <c:pt idx="2340">
                  <c:v>23.787892804698973</c:v>
                </c:pt>
                <c:pt idx="2341">
                  <c:v>23.787892804698973</c:v>
                </c:pt>
                <c:pt idx="2342">
                  <c:v>23.787892804698973</c:v>
                </c:pt>
                <c:pt idx="2343">
                  <c:v>23.787892804698973</c:v>
                </c:pt>
                <c:pt idx="2344">
                  <c:v>23.787892804698973</c:v>
                </c:pt>
                <c:pt idx="2345">
                  <c:v>23.787892804698973</c:v>
                </c:pt>
                <c:pt idx="2346">
                  <c:v>23.787892804698973</c:v>
                </c:pt>
                <c:pt idx="2347">
                  <c:v>23.787892804698973</c:v>
                </c:pt>
                <c:pt idx="2348">
                  <c:v>23.787892804698973</c:v>
                </c:pt>
                <c:pt idx="2349">
                  <c:v>23.787892804698973</c:v>
                </c:pt>
                <c:pt idx="2350">
                  <c:v>23.787892804698973</c:v>
                </c:pt>
                <c:pt idx="2351">
                  <c:v>23.787892804698973</c:v>
                </c:pt>
                <c:pt idx="2352">
                  <c:v>23.787892804698973</c:v>
                </c:pt>
                <c:pt idx="2353">
                  <c:v>23.787892804698973</c:v>
                </c:pt>
                <c:pt idx="2354">
                  <c:v>23.787892804698973</c:v>
                </c:pt>
                <c:pt idx="2355">
                  <c:v>23.787892804698973</c:v>
                </c:pt>
                <c:pt idx="2356">
                  <c:v>23.787892804698973</c:v>
                </c:pt>
                <c:pt idx="2357">
                  <c:v>23.787892804698973</c:v>
                </c:pt>
                <c:pt idx="2358">
                  <c:v>23.787892804698973</c:v>
                </c:pt>
                <c:pt idx="2359">
                  <c:v>23.787892804698973</c:v>
                </c:pt>
                <c:pt idx="2360">
                  <c:v>23.787892804698973</c:v>
                </c:pt>
                <c:pt idx="2361">
                  <c:v>23.787892804698973</c:v>
                </c:pt>
                <c:pt idx="2362">
                  <c:v>23.787892804698973</c:v>
                </c:pt>
                <c:pt idx="2363">
                  <c:v>23.787892804698973</c:v>
                </c:pt>
                <c:pt idx="2364">
                  <c:v>23.787892804698973</c:v>
                </c:pt>
                <c:pt idx="2365">
                  <c:v>23.787892804698973</c:v>
                </c:pt>
                <c:pt idx="2366">
                  <c:v>23.787892804698973</c:v>
                </c:pt>
                <c:pt idx="2367">
                  <c:v>23.787892804698973</c:v>
                </c:pt>
                <c:pt idx="2368">
                  <c:v>23.787892804698973</c:v>
                </c:pt>
                <c:pt idx="2369">
                  <c:v>23.787892804698973</c:v>
                </c:pt>
                <c:pt idx="2370">
                  <c:v>23.787892804698973</c:v>
                </c:pt>
                <c:pt idx="2371">
                  <c:v>23.787892804698973</c:v>
                </c:pt>
                <c:pt idx="2372">
                  <c:v>23.787892804698973</c:v>
                </c:pt>
                <c:pt idx="2373">
                  <c:v>23.787892804698973</c:v>
                </c:pt>
                <c:pt idx="2374">
                  <c:v>23.787892804698973</c:v>
                </c:pt>
                <c:pt idx="2375">
                  <c:v>23.787892804698973</c:v>
                </c:pt>
                <c:pt idx="2376">
                  <c:v>23.787892804698973</c:v>
                </c:pt>
                <c:pt idx="2377">
                  <c:v>23.787892804698973</c:v>
                </c:pt>
                <c:pt idx="2378">
                  <c:v>23.787892804698973</c:v>
                </c:pt>
                <c:pt idx="2379">
                  <c:v>23.787892804698973</c:v>
                </c:pt>
                <c:pt idx="2380">
                  <c:v>23.787892804698973</c:v>
                </c:pt>
                <c:pt idx="2381">
                  <c:v>23.787892804698973</c:v>
                </c:pt>
                <c:pt idx="2382">
                  <c:v>23.787892804698973</c:v>
                </c:pt>
                <c:pt idx="2383">
                  <c:v>23.787892804698973</c:v>
                </c:pt>
                <c:pt idx="2384">
                  <c:v>23.787892804698973</c:v>
                </c:pt>
                <c:pt idx="2385">
                  <c:v>23.787892804698973</c:v>
                </c:pt>
                <c:pt idx="2386">
                  <c:v>23.787892804698973</c:v>
                </c:pt>
                <c:pt idx="2387">
                  <c:v>23.787892804698973</c:v>
                </c:pt>
                <c:pt idx="2388">
                  <c:v>23.787892804698973</c:v>
                </c:pt>
                <c:pt idx="2389">
                  <c:v>23.787892804698973</c:v>
                </c:pt>
                <c:pt idx="2390">
                  <c:v>23.787892804698973</c:v>
                </c:pt>
                <c:pt idx="2391">
                  <c:v>23.787892804698973</c:v>
                </c:pt>
                <c:pt idx="2392">
                  <c:v>23.787892804698973</c:v>
                </c:pt>
                <c:pt idx="2393">
                  <c:v>23.787892804698973</c:v>
                </c:pt>
                <c:pt idx="2394">
                  <c:v>23.787892804698973</c:v>
                </c:pt>
                <c:pt idx="2395">
                  <c:v>23.787892804698973</c:v>
                </c:pt>
                <c:pt idx="2396">
                  <c:v>23.787892804698973</c:v>
                </c:pt>
                <c:pt idx="2397">
                  <c:v>23.787892804698973</c:v>
                </c:pt>
                <c:pt idx="2398">
                  <c:v>23.787892804698973</c:v>
                </c:pt>
                <c:pt idx="2399">
                  <c:v>23.787892804698973</c:v>
                </c:pt>
                <c:pt idx="2400">
                  <c:v>23.787892804698973</c:v>
                </c:pt>
                <c:pt idx="2401">
                  <c:v>23.787892804698973</c:v>
                </c:pt>
                <c:pt idx="2402">
                  <c:v>23.787892804698973</c:v>
                </c:pt>
                <c:pt idx="2403">
                  <c:v>23.787892804698973</c:v>
                </c:pt>
                <c:pt idx="2404">
                  <c:v>23.787892804698973</c:v>
                </c:pt>
                <c:pt idx="2405">
                  <c:v>23.787892804698973</c:v>
                </c:pt>
                <c:pt idx="2406">
                  <c:v>23.787892804698973</c:v>
                </c:pt>
                <c:pt idx="2407">
                  <c:v>23.787892804698973</c:v>
                </c:pt>
                <c:pt idx="2408">
                  <c:v>23.787892804698973</c:v>
                </c:pt>
                <c:pt idx="2409">
                  <c:v>23.787892804698973</c:v>
                </c:pt>
                <c:pt idx="2410">
                  <c:v>23.787892804698973</c:v>
                </c:pt>
                <c:pt idx="2411">
                  <c:v>23.787892804698973</c:v>
                </c:pt>
                <c:pt idx="2412">
                  <c:v>23.787892804698973</c:v>
                </c:pt>
                <c:pt idx="2413">
                  <c:v>23.787892804698973</c:v>
                </c:pt>
                <c:pt idx="2414">
                  <c:v>23.787892804698973</c:v>
                </c:pt>
                <c:pt idx="2415">
                  <c:v>23.787892804698973</c:v>
                </c:pt>
                <c:pt idx="2416">
                  <c:v>23.787892804698973</c:v>
                </c:pt>
                <c:pt idx="2417">
                  <c:v>23.787892804698973</c:v>
                </c:pt>
                <c:pt idx="2418">
                  <c:v>23.787892804698973</c:v>
                </c:pt>
                <c:pt idx="2419">
                  <c:v>23.787892804698973</c:v>
                </c:pt>
                <c:pt idx="2420">
                  <c:v>23.787892804698973</c:v>
                </c:pt>
                <c:pt idx="2421">
                  <c:v>23.787892804698973</c:v>
                </c:pt>
                <c:pt idx="2422">
                  <c:v>23.787892804698973</c:v>
                </c:pt>
                <c:pt idx="2423">
                  <c:v>23.787892804698973</c:v>
                </c:pt>
                <c:pt idx="2424">
                  <c:v>23.787892804698973</c:v>
                </c:pt>
                <c:pt idx="2425">
                  <c:v>23.787892804698973</c:v>
                </c:pt>
                <c:pt idx="2426">
                  <c:v>23.787892804698973</c:v>
                </c:pt>
                <c:pt idx="2427">
                  <c:v>23.787892804698973</c:v>
                </c:pt>
                <c:pt idx="2428">
                  <c:v>23.787892804698973</c:v>
                </c:pt>
                <c:pt idx="2429">
                  <c:v>23.787892804698973</c:v>
                </c:pt>
                <c:pt idx="2430">
                  <c:v>23.787892804698973</c:v>
                </c:pt>
                <c:pt idx="2431">
                  <c:v>23.787892804698973</c:v>
                </c:pt>
                <c:pt idx="2432">
                  <c:v>23.787892804698973</c:v>
                </c:pt>
                <c:pt idx="2433">
                  <c:v>23.787892804698973</c:v>
                </c:pt>
                <c:pt idx="2434">
                  <c:v>23.787892804698973</c:v>
                </c:pt>
                <c:pt idx="2435">
                  <c:v>23.787892804698973</c:v>
                </c:pt>
                <c:pt idx="2436">
                  <c:v>23.787892804698973</c:v>
                </c:pt>
                <c:pt idx="2437">
                  <c:v>23.787892804698973</c:v>
                </c:pt>
                <c:pt idx="2438">
                  <c:v>23.787892804698973</c:v>
                </c:pt>
                <c:pt idx="2439">
                  <c:v>23.787892804698973</c:v>
                </c:pt>
                <c:pt idx="2440">
                  <c:v>23.787892804698973</c:v>
                </c:pt>
                <c:pt idx="2441">
                  <c:v>23.787892804698973</c:v>
                </c:pt>
                <c:pt idx="2442">
                  <c:v>23.787892804698973</c:v>
                </c:pt>
                <c:pt idx="2443">
                  <c:v>23.787892804698973</c:v>
                </c:pt>
                <c:pt idx="2444">
                  <c:v>23.787892804698973</c:v>
                </c:pt>
                <c:pt idx="2445">
                  <c:v>23.787892804698973</c:v>
                </c:pt>
                <c:pt idx="2446">
                  <c:v>23.787892804698973</c:v>
                </c:pt>
                <c:pt idx="2447">
                  <c:v>23.787892804698973</c:v>
                </c:pt>
                <c:pt idx="2448">
                  <c:v>23.787892804698973</c:v>
                </c:pt>
                <c:pt idx="2449">
                  <c:v>23.787892804698973</c:v>
                </c:pt>
                <c:pt idx="2450">
                  <c:v>23.787892804698973</c:v>
                </c:pt>
                <c:pt idx="2451">
                  <c:v>23.787892804698973</c:v>
                </c:pt>
                <c:pt idx="2452">
                  <c:v>23.787892804698973</c:v>
                </c:pt>
                <c:pt idx="2453">
                  <c:v>23.787892804698973</c:v>
                </c:pt>
                <c:pt idx="2454">
                  <c:v>23.787892804698973</c:v>
                </c:pt>
                <c:pt idx="2455">
                  <c:v>23.787892804698973</c:v>
                </c:pt>
                <c:pt idx="2456">
                  <c:v>23.787892804698973</c:v>
                </c:pt>
                <c:pt idx="2457">
                  <c:v>23.787892804698973</c:v>
                </c:pt>
                <c:pt idx="2458">
                  <c:v>23.787892804698973</c:v>
                </c:pt>
                <c:pt idx="2459">
                  <c:v>23.787892804698973</c:v>
                </c:pt>
                <c:pt idx="2460">
                  <c:v>23.787892804698973</c:v>
                </c:pt>
                <c:pt idx="2461">
                  <c:v>23.787892804698973</c:v>
                </c:pt>
                <c:pt idx="2462">
                  <c:v>23.787892804698973</c:v>
                </c:pt>
                <c:pt idx="2463">
                  <c:v>23.787892804698973</c:v>
                </c:pt>
                <c:pt idx="2464">
                  <c:v>23.787892804698973</c:v>
                </c:pt>
                <c:pt idx="2465">
                  <c:v>23.787892804698973</c:v>
                </c:pt>
                <c:pt idx="2466">
                  <c:v>23.787892804698973</c:v>
                </c:pt>
                <c:pt idx="2467">
                  <c:v>23.787892804698973</c:v>
                </c:pt>
                <c:pt idx="2468">
                  <c:v>23.787892804698973</c:v>
                </c:pt>
                <c:pt idx="2469">
                  <c:v>23.787892804698973</c:v>
                </c:pt>
                <c:pt idx="2470">
                  <c:v>23.787892804698973</c:v>
                </c:pt>
                <c:pt idx="2471">
                  <c:v>23.787892804698973</c:v>
                </c:pt>
                <c:pt idx="2472">
                  <c:v>23.787892804698973</c:v>
                </c:pt>
                <c:pt idx="2473">
                  <c:v>23.787892804698973</c:v>
                </c:pt>
                <c:pt idx="2474">
                  <c:v>23.787892804698973</c:v>
                </c:pt>
                <c:pt idx="2475">
                  <c:v>23.787892804698973</c:v>
                </c:pt>
                <c:pt idx="2476">
                  <c:v>23.787892804698973</c:v>
                </c:pt>
                <c:pt idx="2477">
                  <c:v>23.787892804698973</c:v>
                </c:pt>
                <c:pt idx="2478">
                  <c:v>23.787892804698973</c:v>
                </c:pt>
                <c:pt idx="2479">
                  <c:v>23.787892804698973</c:v>
                </c:pt>
                <c:pt idx="2480">
                  <c:v>23.787892804698973</c:v>
                </c:pt>
                <c:pt idx="2481">
                  <c:v>23.787892804698973</c:v>
                </c:pt>
                <c:pt idx="2482">
                  <c:v>23.787892804698973</c:v>
                </c:pt>
                <c:pt idx="2483">
                  <c:v>23.787892804698973</c:v>
                </c:pt>
                <c:pt idx="2484">
                  <c:v>23.787892804698973</c:v>
                </c:pt>
                <c:pt idx="2485">
                  <c:v>23.787892804698973</c:v>
                </c:pt>
                <c:pt idx="2486">
                  <c:v>23.787892804698973</c:v>
                </c:pt>
                <c:pt idx="2487">
                  <c:v>23.787892804698973</c:v>
                </c:pt>
                <c:pt idx="2488">
                  <c:v>23.787892804698973</c:v>
                </c:pt>
                <c:pt idx="2489">
                  <c:v>23.787892804698973</c:v>
                </c:pt>
                <c:pt idx="2490">
                  <c:v>23.787892804698973</c:v>
                </c:pt>
                <c:pt idx="2491">
                  <c:v>23.787892804698973</c:v>
                </c:pt>
                <c:pt idx="2492">
                  <c:v>23.787892804698973</c:v>
                </c:pt>
                <c:pt idx="2493">
                  <c:v>23.787892804698973</c:v>
                </c:pt>
                <c:pt idx="2494">
                  <c:v>23.787892804698973</c:v>
                </c:pt>
                <c:pt idx="2495">
                  <c:v>23.787892804698973</c:v>
                </c:pt>
                <c:pt idx="2496">
                  <c:v>23.787892804698973</c:v>
                </c:pt>
                <c:pt idx="2497">
                  <c:v>23.787892804698973</c:v>
                </c:pt>
                <c:pt idx="2498">
                  <c:v>23.787892804698973</c:v>
                </c:pt>
                <c:pt idx="2499">
                  <c:v>23.787892804698973</c:v>
                </c:pt>
                <c:pt idx="2500">
                  <c:v>23.787892804698973</c:v>
                </c:pt>
                <c:pt idx="2501">
                  <c:v>23.787892804698973</c:v>
                </c:pt>
                <c:pt idx="2502">
                  <c:v>23.787892804698973</c:v>
                </c:pt>
                <c:pt idx="2503">
                  <c:v>23.787892804698973</c:v>
                </c:pt>
                <c:pt idx="2504">
                  <c:v>23.787892804698973</c:v>
                </c:pt>
                <c:pt idx="2505">
                  <c:v>23.787892804698973</c:v>
                </c:pt>
                <c:pt idx="2506">
                  <c:v>23.787892804698973</c:v>
                </c:pt>
                <c:pt idx="2507">
                  <c:v>23.787892804698973</c:v>
                </c:pt>
                <c:pt idx="2508">
                  <c:v>23.787892804698973</c:v>
                </c:pt>
                <c:pt idx="2509">
                  <c:v>23.787892804698973</c:v>
                </c:pt>
                <c:pt idx="2510">
                  <c:v>23.787892804698973</c:v>
                </c:pt>
                <c:pt idx="2511">
                  <c:v>23.787892804698973</c:v>
                </c:pt>
                <c:pt idx="2512">
                  <c:v>23.787892804698973</c:v>
                </c:pt>
                <c:pt idx="2513">
                  <c:v>23.787892804698973</c:v>
                </c:pt>
                <c:pt idx="2514">
                  <c:v>23.787892804698973</c:v>
                </c:pt>
                <c:pt idx="2515">
                  <c:v>23.787892804698973</c:v>
                </c:pt>
                <c:pt idx="2516">
                  <c:v>23.787892804698973</c:v>
                </c:pt>
                <c:pt idx="2517">
                  <c:v>23.787892804698973</c:v>
                </c:pt>
                <c:pt idx="2518">
                  <c:v>23.787892804698973</c:v>
                </c:pt>
                <c:pt idx="2519">
                  <c:v>23.787892804698973</c:v>
                </c:pt>
                <c:pt idx="2520">
                  <c:v>23.787892804698973</c:v>
                </c:pt>
                <c:pt idx="2521">
                  <c:v>23.787892804698973</c:v>
                </c:pt>
                <c:pt idx="2522">
                  <c:v>23.787892804698973</c:v>
                </c:pt>
                <c:pt idx="2523">
                  <c:v>23.787892804698973</c:v>
                </c:pt>
                <c:pt idx="2524">
                  <c:v>23.787892804698973</c:v>
                </c:pt>
                <c:pt idx="2525">
                  <c:v>23.787892804698973</c:v>
                </c:pt>
                <c:pt idx="2526">
                  <c:v>23.787892804698973</c:v>
                </c:pt>
                <c:pt idx="2527">
                  <c:v>23.787892804698973</c:v>
                </c:pt>
                <c:pt idx="2528">
                  <c:v>23.787892804698973</c:v>
                </c:pt>
                <c:pt idx="2529">
                  <c:v>23.787892804698973</c:v>
                </c:pt>
                <c:pt idx="2530">
                  <c:v>23.787892804698973</c:v>
                </c:pt>
                <c:pt idx="2531">
                  <c:v>23.787892804698973</c:v>
                </c:pt>
                <c:pt idx="2532">
                  <c:v>23.787892804698973</c:v>
                </c:pt>
                <c:pt idx="2533">
                  <c:v>23.787892804698973</c:v>
                </c:pt>
                <c:pt idx="2534">
                  <c:v>23.787892804698973</c:v>
                </c:pt>
                <c:pt idx="2535">
                  <c:v>23.787892804698973</c:v>
                </c:pt>
                <c:pt idx="2536">
                  <c:v>23.787892804698973</c:v>
                </c:pt>
                <c:pt idx="2537">
                  <c:v>23.787892804698973</c:v>
                </c:pt>
                <c:pt idx="2538">
                  <c:v>23.787892804698973</c:v>
                </c:pt>
                <c:pt idx="2539">
                  <c:v>23.787892804698973</c:v>
                </c:pt>
                <c:pt idx="2540">
                  <c:v>23.787892804698973</c:v>
                </c:pt>
                <c:pt idx="2541">
                  <c:v>23.787892804698973</c:v>
                </c:pt>
                <c:pt idx="2542">
                  <c:v>23.787892804698973</c:v>
                </c:pt>
                <c:pt idx="2543">
                  <c:v>23.787892804698973</c:v>
                </c:pt>
                <c:pt idx="2544">
                  <c:v>23.787892804698973</c:v>
                </c:pt>
                <c:pt idx="2545">
                  <c:v>23.787892804698973</c:v>
                </c:pt>
                <c:pt idx="2546">
                  <c:v>23.787892804698973</c:v>
                </c:pt>
                <c:pt idx="2547">
                  <c:v>23.787892804698973</c:v>
                </c:pt>
                <c:pt idx="2548">
                  <c:v>23.787892804698973</c:v>
                </c:pt>
                <c:pt idx="2549">
                  <c:v>23.787892804698973</c:v>
                </c:pt>
                <c:pt idx="2550">
                  <c:v>23.787892804698973</c:v>
                </c:pt>
                <c:pt idx="2551">
                  <c:v>23.787892804698973</c:v>
                </c:pt>
                <c:pt idx="2552">
                  <c:v>23.787892804698973</c:v>
                </c:pt>
                <c:pt idx="2553">
                  <c:v>23.787892804698973</c:v>
                </c:pt>
                <c:pt idx="2554">
                  <c:v>23.787892804698973</c:v>
                </c:pt>
                <c:pt idx="2555">
                  <c:v>23.787892804698973</c:v>
                </c:pt>
                <c:pt idx="2556">
                  <c:v>23.787892804698973</c:v>
                </c:pt>
                <c:pt idx="2557">
                  <c:v>23.787892804698973</c:v>
                </c:pt>
                <c:pt idx="2558">
                  <c:v>23.787892804698973</c:v>
                </c:pt>
                <c:pt idx="2559">
                  <c:v>23.787892804698973</c:v>
                </c:pt>
                <c:pt idx="2560">
                  <c:v>23.787892804698973</c:v>
                </c:pt>
                <c:pt idx="2561">
                  <c:v>23.787892804698973</c:v>
                </c:pt>
                <c:pt idx="2562">
                  <c:v>23.787892804698973</c:v>
                </c:pt>
                <c:pt idx="2563">
                  <c:v>23.787892804698973</c:v>
                </c:pt>
                <c:pt idx="2564">
                  <c:v>23.787892804698973</c:v>
                </c:pt>
                <c:pt idx="2565">
                  <c:v>23.787892804698973</c:v>
                </c:pt>
                <c:pt idx="2566">
                  <c:v>23.787892804698973</c:v>
                </c:pt>
                <c:pt idx="2567">
                  <c:v>23.787892804698973</c:v>
                </c:pt>
                <c:pt idx="2568">
                  <c:v>23.787892804698973</c:v>
                </c:pt>
                <c:pt idx="2569">
                  <c:v>23.787892804698973</c:v>
                </c:pt>
                <c:pt idx="2570">
                  <c:v>23.787892804698973</c:v>
                </c:pt>
                <c:pt idx="2571">
                  <c:v>23.787892804698973</c:v>
                </c:pt>
                <c:pt idx="2572">
                  <c:v>23.787892804698973</c:v>
                </c:pt>
                <c:pt idx="2573">
                  <c:v>23.787892804698973</c:v>
                </c:pt>
                <c:pt idx="2574">
                  <c:v>23.787892804698973</c:v>
                </c:pt>
                <c:pt idx="2575">
                  <c:v>23.787892804698973</c:v>
                </c:pt>
                <c:pt idx="2576">
                  <c:v>23.787892804698973</c:v>
                </c:pt>
                <c:pt idx="2577">
                  <c:v>23.787892804698973</c:v>
                </c:pt>
                <c:pt idx="2578">
                  <c:v>23.787892804698973</c:v>
                </c:pt>
                <c:pt idx="2579">
                  <c:v>23.787892804698973</c:v>
                </c:pt>
                <c:pt idx="2580">
                  <c:v>23.787892804698973</c:v>
                </c:pt>
                <c:pt idx="2581">
                  <c:v>23.787892804698973</c:v>
                </c:pt>
                <c:pt idx="2582">
                  <c:v>23.787892804698973</c:v>
                </c:pt>
                <c:pt idx="2583">
                  <c:v>23.787892804698973</c:v>
                </c:pt>
                <c:pt idx="2584">
                  <c:v>23.787892804698973</c:v>
                </c:pt>
                <c:pt idx="2585">
                  <c:v>23.787892804698973</c:v>
                </c:pt>
                <c:pt idx="2586">
                  <c:v>23.787892804698973</c:v>
                </c:pt>
                <c:pt idx="2587">
                  <c:v>23.787892804698973</c:v>
                </c:pt>
                <c:pt idx="2588">
                  <c:v>23.787892804698973</c:v>
                </c:pt>
                <c:pt idx="2589">
                  <c:v>23.787892804698973</c:v>
                </c:pt>
                <c:pt idx="2590">
                  <c:v>23.787892804698973</c:v>
                </c:pt>
                <c:pt idx="2591">
                  <c:v>23.787892804698973</c:v>
                </c:pt>
                <c:pt idx="2592">
                  <c:v>23.787892804698973</c:v>
                </c:pt>
                <c:pt idx="2593">
                  <c:v>23.787892804698973</c:v>
                </c:pt>
                <c:pt idx="2594">
                  <c:v>23.787892804698973</c:v>
                </c:pt>
                <c:pt idx="2595">
                  <c:v>23.787892804698973</c:v>
                </c:pt>
                <c:pt idx="2596">
                  <c:v>23.787892804698973</c:v>
                </c:pt>
                <c:pt idx="2597">
                  <c:v>23.787892804698973</c:v>
                </c:pt>
                <c:pt idx="2598">
                  <c:v>23.787892804698973</c:v>
                </c:pt>
                <c:pt idx="2599">
                  <c:v>23.787892804698973</c:v>
                </c:pt>
                <c:pt idx="2600">
                  <c:v>23.787892804698973</c:v>
                </c:pt>
                <c:pt idx="2601">
                  <c:v>23.787892804698973</c:v>
                </c:pt>
                <c:pt idx="2602">
                  <c:v>23.787892804698973</c:v>
                </c:pt>
                <c:pt idx="2603">
                  <c:v>23.787892804698973</c:v>
                </c:pt>
                <c:pt idx="2604">
                  <c:v>23.787892804698973</c:v>
                </c:pt>
                <c:pt idx="2605">
                  <c:v>23.787892804698973</c:v>
                </c:pt>
                <c:pt idx="2606">
                  <c:v>23.787892804698973</c:v>
                </c:pt>
                <c:pt idx="2607">
                  <c:v>23.787892804698973</c:v>
                </c:pt>
                <c:pt idx="2608">
                  <c:v>23.787892804698973</c:v>
                </c:pt>
                <c:pt idx="2609">
                  <c:v>23.787892804698973</c:v>
                </c:pt>
                <c:pt idx="2610">
                  <c:v>23.787892804698973</c:v>
                </c:pt>
                <c:pt idx="2611">
                  <c:v>23.787892804698973</c:v>
                </c:pt>
                <c:pt idx="2612">
                  <c:v>23.787892804698973</c:v>
                </c:pt>
                <c:pt idx="2613">
                  <c:v>23.787892804698973</c:v>
                </c:pt>
                <c:pt idx="2614">
                  <c:v>23.787892804698973</c:v>
                </c:pt>
                <c:pt idx="2615">
                  <c:v>23.787892804698973</c:v>
                </c:pt>
                <c:pt idx="2616">
                  <c:v>23.787892804698973</c:v>
                </c:pt>
                <c:pt idx="2617">
                  <c:v>23.787892804698973</c:v>
                </c:pt>
                <c:pt idx="2618">
                  <c:v>23.787892804698973</c:v>
                </c:pt>
                <c:pt idx="2619">
                  <c:v>23.787892804698973</c:v>
                </c:pt>
                <c:pt idx="2620">
                  <c:v>23.787892804698973</c:v>
                </c:pt>
                <c:pt idx="2621">
                  <c:v>23.787892804698973</c:v>
                </c:pt>
                <c:pt idx="2622">
                  <c:v>23.787892804698973</c:v>
                </c:pt>
                <c:pt idx="2623">
                  <c:v>23.787892804698973</c:v>
                </c:pt>
                <c:pt idx="2624">
                  <c:v>23.787892804698973</c:v>
                </c:pt>
                <c:pt idx="2625">
                  <c:v>23.787892804698973</c:v>
                </c:pt>
                <c:pt idx="2626">
                  <c:v>23.787892804698973</c:v>
                </c:pt>
                <c:pt idx="2627">
                  <c:v>23.787892804698973</c:v>
                </c:pt>
                <c:pt idx="2628">
                  <c:v>23.787892804698973</c:v>
                </c:pt>
                <c:pt idx="2629">
                  <c:v>23.787892804698973</c:v>
                </c:pt>
                <c:pt idx="2630">
                  <c:v>23.787892804698973</c:v>
                </c:pt>
                <c:pt idx="2631">
                  <c:v>23.787892804698973</c:v>
                </c:pt>
                <c:pt idx="2632">
                  <c:v>23.787892804698973</c:v>
                </c:pt>
                <c:pt idx="2633">
                  <c:v>23.787892804698973</c:v>
                </c:pt>
                <c:pt idx="2634">
                  <c:v>23.787892804698973</c:v>
                </c:pt>
                <c:pt idx="2635">
                  <c:v>23.787892804698973</c:v>
                </c:pt>
                <c:pt idx="2636">
                  <c:v>23.787892804698973</c:v>
                </c:pt>
                <c:pt idx="2637">
                  <c:v>23.787892804698973</c:v>
                </c:pt>
                <c:pt idx="2638">
                  <c:v>23.787892804698973</c:v>
                </c:pt>
                <c:pt idx="2639">
                  <c:v>23.787892804698973</c:v>
                </c:pt>
                <c:pt idx="2640">
                  <c:v>23.787892804698973</c:v>
                </c:pt>
                <c:pt idx="2641">
                  <c:v>23.787892804698973</c:v>
                </c:pt>
                <c:pt idx="2642">
                  <c:v>23.787892804698973</c:v>
                </c:pt>
                <c:pt idx="2643">
                  <c:v>23.787892804698973</c:v>
                </c:pt>
                <c:pt idx="2644">
                  <c:v>23.787892804698973</c:v>
                </c:pt>
                <c:pt idx="2645">
                  <c:v>23.787892804698973</c:v>
                </c:pt>
                <c:pt idx="2646">
                  <c:v>23.787892804698973</c:v>
                </c:pt>
                <c:pt idx="2647">
                  <c:v>23.787892804698973</c:v>
                </c:pt>
                <c:pt idx="2648">
                  <c:v>23.787892804698973</c:v>
                </c:pt>
                <c:pt idx="2649">
                  <c:v>23.787892804698973</c:v>
                </c:pt>
                <c:pt idx="2650">
                  <c:v>23.787892804698973</c:v>
                </c:pt>
                <c:pt idx="2651">
                  <c:v>23.787892804698973</c:v>
                </c:pt>
                <c:pt idx="2652">
                  <c:v>23.787892804698973</c:v>
                </c:pt>
                <c:pt idx="2653">
                  <c:v>23.787892804698973</c:v>
                </c:pt>
                <c:pt idx="2654">
                  <c:v>23.787892804698973</c:v>
                </c:pt>
                <c:pt idx="2655">
                  <c:v>23.787892804698973</c:v>
                </c:pt>
                <c:pt idx="2656">
                  <c:v>23.787892804698973</c:v>
                </c:pt>
                <c:pt idx="2657">
                  <c:v>23.787892804698973</c:v>
                </c:pt>
                <c:pt idx="2658">
                  <c:v>23.787892804698973</c:v>
                </c:pt>
                <c:pt idx="2659">
                  <c:v>23.787892804698973</c:v>
                </c:pt>
                <c:pt idx="2660">
                  <c:v>23.787892804698973</c:v>
                </c:pt>
                <c:pt idx="2661">
                  <c:v>23.787892804698973</c:v>
                </c:pt>
                <c:pt idx="2662">
                  <c:v>23.787892804698973</c:v>
                </c:pt>
                <c:pt idx="2663">
                  <c:v>23.787892804698973</c:v>
                </c:pt>
                <c:pt idx="2664">
                  <c:v>23.787892804698973</c:v>
                </c:pt>
                <c:pt idx="2665">
                  <c:v>23.787892804698973</c:v>
                </c:pt>
                <c:pt idx="2666">
                  <c:v>23.787892804698973</c:v>
                </c:pt>
                <c:pt idx="2667">
                  <c:v>23.787892804698973</c:v>
                </c:pt>
                <c:pt idx="2668">
                  <c:v>23.787892804698973</c:v>
                </c:pt>
                <c:pt idx="2669">
                  <c:v>23.787892804698973</c:v>
                </c:pt>
                <c:pt idx="2670">
                  <c:v>23.787892804698973</c:v>
                </c:pt>
                <c:pt idx="2671">
                  <c:v>23.787892804698973</c:v>
                </c:pt>
                <c:pt idx="2672">
                  <c:v>23.787892804698973</c:v>
                </c:pt>
                <c:pt idx="2673">
                  <c:v>23.787892804698973</c:v>
                </c:pt>
                <c:pt idx="2674">
                  <c:v>23.787892804698973</c:v>
                </c:pt>
                <c:pt idx="2675">
                  <c:v>23.787892804698973</c:v>
                </c:pt>
                <c:pt idx="2676">
                  <c:v>23.787892804698973</c:v>
                </c:pt>
                <c:pt idx="2677">
                  <c:v>23.787892804698973</c:v>
                </c:pt>
                <c:pt idx="2678">
                  <c:v>23.787892804698973</c:v>
                </c:pt>
                <c:pt idx="2679">
                  <c:v>23.787892804698973</c:v>
                </c:pt>
                <c:pt idx="2680">
                  <c:v>23.787892804698973</c:v>
                </c:pt>
                <c:pt idx="2681">
                  <c:v>23.787892804698973</c:v>
                </c:pt>
                <c:pt idx="2682">
                  <c:v>23.787892804698973</c:v>
                </c:pt>
                <c:pt idx="2683">
                  <c:v>23.787892804698973</c:v>
                </c:pt>
                <c:pt idx="2684">
                  <c:v>23.787892804698973</c:v>
                </c:pt>
                <c:pt idx="2685">
                  <c:v>23.787892804698973</c:v>
                </c:pt>
                <c:pt idx="2686">
                  <c:v>23.787892804698973</c:v>
                </c:pt>
                <c:pt idx="2687">
                  <c:v>23.787892804698973</c:v>
                </c:pt>
                <c:pt idx="2688">
                  <c:v>23.787892804698973</c:v>
                </c:pt>
                <c:pt idx="2689">
                  <c:v>23.787892804698973</c:v>
                </c:pt>
                <c:pt idx="2690">
                  <c:v>23.787892804698973</c:v>
                </c:pt>
                <c:pt idx="2691">
                  <c:v>23.787892804698973</c:v>
                </c:pt>
                <c:pt idx="2692">
                  <c:v>23.787892804698973</c:v>
                </c:pt>
                <c:pt idx="2693">
                  <c:v>23.787892804698973</c:v>
                </c:pt>
                <c:pt idx="2694">
                  <c:v>23.787892804698973</c:v>
                </c:pt>
                <c:pt idx="2695">
                  <c:v>23.787892804698973</c:v>
                </c:pt>
                <c:pt idx="2696">
                  <c:v>23.787892804698973</c:v>
                </c:pt>
                <c:pt idx="2697">
                  <c:v>23.787892804698973</c:v>
                </c:pt>
                <c:pt idx="2698">
                  <c:v>23.787892804698973</c:v>
                </c:pt>
                <c:pt idx="2699">
                  <c:v>23.787892804698973</c:v>
                </c:pt>
                <c:pt idx="2700">
                  <c:v>23.787892804698973</c:v>
                </c:pt>
                <c:pt idx="2701">
                  <c:v>23.787892804698973</c:v>
                </c:pt>
                <c:pt idx="2702">
                  <c:v>23.787892804698973</c:v>
                </c:pt>
                <c:pt idx="2703">
                  <c:v>23.787892804698973</c:v>
                </c:pt>
                <c:pt idx="2704">
                  <c:v>23.787892804698973</c:v>
                </c:pt>
                <c:pt idx="2705">
                  <c:v>23.787892804698973</c:v>
                </c:pt>
                <c:pt idx="2706">
                  <c:v>23.787892804698973</c:v>
                </c:pt>
                <c:pt idx="2707">
                  <c:v>23.787892804698973</c:v>
                </c:pt>
                <c:pt idx="2708">
                  <c:v>23.787892804698973</c:v>
                </c:pt>
                <c:pt idx="2709">
                  <c:v>23.787892804698973</c:v>
                </c:pt>
                <c:pt idx="2710">
                  <c:v>23.787892804698973</c:v>
                </c:pt>
                <c:pt idx="2711">
                  <c:v>23.787892804698973</c:v>
                </c:pt>
                <c:pt idx="2712">
                  <c:v>23.787892804698973</c:v>
                </c:pt>
                <c:pt idx="2713">
                  <c:v>23.787892804698973</c:v>
                </c:pt>
                <c:pt idx="2714">
                  <c:v>23.787892804698973</c:v>
                </c:pt>
                <c:pt idx="2715">
                  <c:v>23.787892804698973</c:v>
                </c:pt>
                <c:pt idx="2716">
                  <c:v>23.787892804698973</c:v>
                </c:pt>
                <c:pt idx="2717">
                  <c:v>23.787892804698973</c:v>
                </c:pt>
                <c:pt idx="2718">
                  <c:v>23.787892804698973</c:v>
                </c:pt>
                <c:pt idx="2719">
                  <c:v>23.787892804698973</c:v>
                </c:pt>
                <c:pt idx="2720">
                  <c:v>23.787892804698973</c:v>
                </c:pt>
                <c:pt idx="2721">
                  <c:v>23.787892804698973</c:v>
                </c:pt>
                <c:pt idx="2722">
                  <c:v>23.787892804698973</c:v>
                </c:pt>
                <c:pt idx="2723">
                  <c:v>23.787892804698973</c:v>
                </c:pt>
                <c:pt idx="2724">
                  <c:v>23.787892804698973</c:v>
                </c:pt>
              </c:numCache>
            </c:numRef>
          </c:val>
          <c:smooth val="0"/>
          <c:extLst>
            <c:ext xmlns:c16="http://schemas.microsoft.com/office/drawing/2014/chart" uri="{C3380CC4-5D6E-409C-BE32-E72D297353CC}">
              <c16:uniqueId val="{00000003-D790-4C6C-AE39-BFAC43481AEF}"/>
            </c:ext>
          </c:extLst>
        </c:ser>
        <c:dLbls>
          <c:showLegendKey val="0"/>
          <c:showVal val="0"/>
          <c:showCatName val="0"/>
          <c:showSerName val="0"/>
          <c:showPercent val="0"/>
          <c:showBubbleSize val="0"/>
        </c:dLbls>
        <c:smooth val="0"/>
        <c:axId val="539572592"/>
        <c:axId val="534976760"/>
      </c:lineChart>
      <c:dateAx>
        <c:axId val="539572592"/>
        <c:scaling>
          <c:orientation val="minMax"/>
          <c:max val="44651"/>
          <c:min val="40998"/>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34976760"/>
        <c:crosses val="autoZero"/>
        <c:auto val="0"/>
        <c:lblOffset val="100"/>
        <c:baseTimeUnit val="days"/>
        <c:majorUnit val="12"/>
        <c:majorTimeUnit val="months"/>
      </c:dateAx>
      <c:valAx>
        <c:axId val="534976760"/>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3957259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accent1">
          <a:lumMod val="50000"/>
        </a:schemeClr>
      </a:solidFill>
      <a:round/>
    </a:ln>
    <a:effectLst/>
  </c:spPr>
  <c:txPr>
    <a:bodyPr/>
    <a:lstStyle/>
    <a:p>
      <a:pPr>
        <a:defRPr sz="1400">
          <a:solidFill>
            <a:sysClr val="windowText" lastClr="000000"/>
          </a:solidFill>
          <a:latin typeface="Arie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ysClr val="windowText" lastClr="000000"/>
                </a:solidFill>
                <a:latin typeface="Ariel"/>
                <a:ea typeface="+mn-ea"/>
                <a:cs typeface="+mn-cs"/>
              </a:defRPr>
            </a:pPr>
            <a:r>
              <a:rPr lang="en-US"/>
              <a:t>Nifty 50 P/BV vs Long Term Average</a:t>
            </a:r>
          </a:p>
        </c:rich>
      </c:tx>
      <c:overlay val="0"/>
      <c:spPr>
        <a:noFill/>
        <a:ln>
          <a:noFill/>
        </a:ln>
        <a:effectLst/>
      </c:spPr>
      <c:txPr>
        <a:bodyPr rot="0" spcFirstLastPara="1" vertOverflow="ellipsis" vert="horz" wrap="square" anchor="ctr" anchorCtr="1"/>
        <a:lstStyle/>
        <a:p>
          <a:pPr>
            <a:defRPr sz="1680" b="0" i="0" u="none" strike="noStrike" kern="1200" spc="0" baseline="0">
              <a:solidFill>
                <a:sysClr val="windowText" lastClr="000000"/>
              </a:solidFill>
              <a:latin typeface="Ariel"/>
              <a:ea typeface="+mn-ea"/>
              <a:cs typeface="+mn-cs"/>
            </a:defRPr>
          </a:pPr>
          <a:endParaRPr lang="en-US"/>
        </a:p>
      </c:txPr>
    </c:title>
    <c:autoTitleDeleted val="0"/>
    <c:plotArea>
      <c:layout>
        <c:manualLayout>
          <c:layoutTarget val="inner"/>
          <c:xMode val="edge"/>
          <c:yMode val="edge"/>
          <c:x val="4.0629407450589544E-2"/>
          <c:y val="7.4880141675889425E-2"/>
          <c:w val="0.93462595756538625"/>
          <c:h val="0.7459696078594501"/>
        </c:manualLayout>
      </c:layout>
      <c:lineChart>
        <c:grouping val="standard"/>
        <c:varyColors val="0"/>
        <c:ser>
          <c:idx val="0"/>
          <c:order val="0"/>
          <c:tx>
            <c:strRef>
              <c:f>'PE PB Div Yld'!$C$2</c:f>
              <c:strCache>
                <c:ptCount val="1"/>
                <c:pt idx="0">
                  <c:v>P/B</c:v>
                </c:pt>
              </c:strCache>
            </c:strRef>
          </c:tx>
          <c:spPr>
            <a:ln w="38100" cap="rnd">
              <a:solidFill>
                <a:srgbClr val="821A3B"/>
              </a:solidFill>
              <a:round/>
            </a:ln>
            <a:effectLst/>
          </c:spPr>
          <c:marker>
            <c:symbol val="none"/>
          </c:marker>
          <c:dLbls>
            <c:dLbl>
              <c:idx val="2722"/>
              <c:layout>
                <c:manualLayout>
                  <c:x val="-9.4188875231431199E-3"/>
                  <c:y val="0.13616269882136131"/>
                </c:manualLayout>
              </c:layout>
              <c:tx>
                <c:rich>
                  <a:bodyPr/>
                  <a:lstStyle/>
                  <a:p>
                    <a:r>
                      <a:rPr lang="en-US" dirty="0"/>
                      <a:t>4.46X</a:t>
                    </a:r>
                  </a:p>
                </c:rich>
              </c:tx>
              <c:showLegendKey val="0"/>
              <c:showVal val="1"/>
              <c:showCatName val="0"/>
              <c:showSerName val="0"/>
              <c:showPercent val="0"/>
              <c:showBubbleSize val="0"/>
              <c:extLst>
                <c:ext xmlns:c15="http://schemas.microsoft.com/office/drawing/2012/chart" uri="{CE6537A1-D6FC-4f65-9D91-7224C49458BB}">
                  <c15:layout>
                    <c:manualLayout>
                      <c:w val="5.2556385450305755E-2"/>
                      <c:h val="7.4096076435905184E-2"/>
                    </c:manualLayout>
                  </c15:layout>
                  <c15:showDataLabelsRange val="0"/>
                </c:ext>
                <c:ext xmlns:c16="http://schemas.microsoft.com/office/drawing/2014/chart" uri="{C3380CC4-5D6E-409C-BE32-E72D297353CC}">
                  <c16:uniqueId val="{00000000-EA69-4C52-BE4F-7BD5C30DDC53}"/>
                </c:ext>
              </c:extLst>
            </c:dLbl>
            <c:dLbl>
              <c:idx val="2727"/>
              <c:layout>
                <c:manualLayout>
                  <c:x val="-5.5555555555555558E-3"/>
                  <c:y val="0.1203703703703703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69-4C52-BE4F-7BD5C30DDC53}"/>
                </c:ext>
              </c:extLst>
            </c:dLbl>
            <c:spPr>
              <a:solidFill>
                <a:sysClr val="window" lastClr="FFFFFF"/>
              </a:solidFill>
              <a:ln>
                <a:solidFill>
                  <a:srgbClr val="764436"/>
                </a:solidFill>
              </a:ln>
              <a:effectLst/>
            </c:spPr>
            <c:txPr>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'PE PB Div Yld'!$A$3061:$A$5785</c:f>
              <c:numCache>
                <c:formatCode>[$-409]d\-mmm\-yy;@</c:formatCode>
                <c:ptCount val="2725"/>
                <c:pt idx="0">
                  <c:v>40998</c:v>
                </c:pt>
                <c:pt idx="1">
                  <c:v>41001</c:v>
                </c:pt>
                <c:pt idx="2">
                  <c:v>41002</c:v>
                </c:pt>
                <c:pt idx="3">
                  <c:v>41003</c:v>
                </c:pt>
                <c:pt idx="4">
                  <c:v>41008</c:v>
                </c:pt>
                <c:pt idx="5">
                  <c:v>41009</c:v>
                </c:pt>
                <c:pt idx="6">
                  <c:v>41010</c:v>
                </c:pt>
                <c:pt idx="7">
                  <c:v>41011</c:v>
                </c:pt>
                <c:pt idx="8">
                  <c:v>41012</c:v>
                </c:pt>
                <c:pt idx="9">
                  <c:v>41015</c:v>
                </c:pt>
                <c:pt idx="10">
                  <c:v>41016</c:v>
                </c:pt>
                <c:pt idx="11">
                  <c:v>41017</c:v>
                </c:pt>
                <c:pt idx="12">
                  <c:v>41018</c:v>
                </c:pt>
                <c:pt idx="13">
                  <c:v>41019</c:v>
                </c:pt>
                <c:pt idx="14">
                  <c:v>41022</c:v>
                </c:pt>
                <c:pt idx="15">
                  <c:v>41023</c:v>
                </c:pt>
                <c:pt idx="16">
                  <c:v>41024</c:v>
                </c:pt>
                <c:pt idx="17">
                  <c:v>41025</c:v>
                </c:pt>
                <c:pt idx="18">
                  <c:v>41026</c:v>
                </c:pt>
                <c:pt idx="19">
                  <c:v>41027</c:v>
                </c:pt>
                <c:pt idx="20">
                  <c:v>41029</c:v>
                </c:pt>
                <c:pt idx="21">
                  <c:v>41031</c:v>
                </c:pt>
                <c:pt idx="22">
                  <c:v>41032</c:v>
                </c:pt>
                <c:pt idx="23">
                  <c:v>41033</c:v>
                </c:pt>
                <c:pt idx="24">
                  <c:v>41036</c:v>
                </c:pt>
                <c:pt idx="25">
                  <c:v>41037</c:v>
                </c:pt>
                <c:pt idx="26">
                  <c:v>41038</c:v>
                </c:pt>
                <c:pt idx="27">
                  <c:v>41039</c:v>
                </c:pt>
                <c:pt idx="28">
                  <c:v>41040</c:v>
                </c:pt>
                <c:pt idx="29">
                  <c:v>41043</c:v>
                </c:pt>
                <c:pt idx="30">
                  <c:v>41044</c:v>
                </c:pt>
                <c:pt idx="31">
                  <c:v>41045</c:v>
                </c:pt>
                <c:pt idx="32">
                  <c:v>41046</c:v>
                </c:pt>
                <c:pt idx="33">
                  <c:v>41047</c:v>
                </c:pt>
                <c:pt idx="34">
                  <c:v>41050</c:v>
                </c:pt>
                <c:pt idx="35">
                  <c:v>41051</c:v>
                </c:pt>
                <c:pt idx="36">
                  <c:v>41052</c:v>
                </c:pt>
                <c:pt idx="37">
                  <c:v>41053</c:v>
                </c:pt>
                <c:pt idx="38">
                  <c:v>41054</c:v>
                </c:pt>
                <c:pt idx="39">
                  <c:v>41057</c:v>
                </c:pt>
                <c:pt idx="40">
                  <c:v>41058</c:v>
                </c:pt>
                <c:pt idx="41">
                  <c:v>41059</c:v>
                </c:pt>
                <c:pt idx="42">
                  <c:v>41060</c:v>
                </c:pt>
                <c:pt idx="43">
                  <c:v>41061</c:v>
                </c:pt>
                <c:pt idx="44">
                  <c:v>41064</c:v>
                </c:pt>
                <c:pt idx="45">
                  <c:v>41065</c:v>
                </c:pt>
                <c:pt idx="46">
                  <c:v>41066</c:v>
                </c:pt>
                <c:pt idx="47">
                  <c:v>41067</c:v>
                </c:pt>
                <c:pt idx="48">
                  <c:v>41068</c:v>
                </c:pt>
                <c:pt idx="49">
                  <c:v>41071</c:v>
                </c:pt>
                <c:pt idx="50">
                  <c:v>41072</c:v>
                </c:pt>
                <c:pt idx="51">
                  <c:v>41073</c:v>
                </c:pt>
                <c:pt idx="52">
                  <c:v>41074</c:v>
                </c:pt>
                <c:pt idx="53">
                  <c:v>41075</c:v>
                </c:pt>
                <c:pt idx="54">
                  <c:v>41078</c:v>
                </c:pt>
                <c:pt idx="55">
                  <c:v>41079</c:v>
                </c:pt>
                <c:pt idx="56">
                  <c:v>41080</c:v>
                </c:pt>
                <c:pt idx="57">
                  <c:v>41081</c:v>
                </c:pt>
                <c:pt idx="58">
                  <c:v>41082</c:v>
                </c:pt>
                <c:pt idx="59">
                  <c:v>41085</c:v>
                </c:pt>
                <c:pt idx="60">
                  <c:v>41086</c:v>
                </c:pt>
                <c:pt idx="61">
                  <c:v>41087</c:v>
                </c:pt>
                <c:pt idx="62">
                  <c:v>41088</c:v>
                </c:pt>
                <c:pt idx="63">
                  <c:v>41089</c:v>
                </c:pt>
                <c:pt idx="64">
                  <c:v>41092</c:v>
                </c:pt>
                <c:pt idx="65">
                  <c:v>41093</c:v>
                </c:pt>
                <c:pt idx="66">
                  <c:v>41094</c:v>
                </c:pt>
                <c:pt idx="67">
                  <c:v>41095</c:v>
                </c:pt>
                <c:pt idx="68">
                  <c:v>41096</c:v>
                </c:pt>
                <c:pt idx="69">
                  <c:v>41099</c:v>
                </c:pt>
                <c:pt idx="70">
                  <c:v>41100</c:v>
                </c:pt>
                <c:pt idx="71">
                  <c:v>41101</c:v>
                </c:pt>
                <c:pt idx="72">
                  <c:v>41102</c:v>
                </c:pt>
                <c:pt idx="73">
                  <c:v>41103</c:v>
                </c:pt>
                <c:pt idx="74">
                  <c:v>41106</c:v>
                </c:pt>
                <c:pt idx="75">
                  <c:v>41107</c:v>
                </c:pt>
                <c:pt idx="76">
                  <c:v>41108</c:v>
                </c:pt>
                <c:pt idx="77">
                  <c:v>41109</c:v>
                </c:pt>
                <c:pt idx="78">
                  <c:v>41110</c:v>
                </c:pt>
                <c:pt idx="79">
                  <c:v>41113</c:v>
                </c:pt>
                <c:pt idx="80">
                  <c:v>41114</c:v>
                </c:pt>
                <c:pt idx="81">
                  <c:v>41115</c:v>
                </c:pt>
                <c:pt idx="82">
                  <c:v>41116</c:v>
                </c:pt>
                <c:pt idx="83">
                  <c:v>41117</c:v>
                </c:pt>
                <c:pt idx="84">
                  <c:v>41120</c:v>
                </c:pt>
                <c:pt idx="85">
                  <c:v>41121</c:v>
                </c:pt>
                <c:pt idx="86">
                  <c:v>41122</c:v>
                </c:pt>
                <c:pt idx="87">
                  <c:v>41123</c:v>
                </c:pt>
                <c:pt idx="88">
                  <c:v>41124</c:v>
                </c:pt>
                <c:pt idx="89">
                  <c:v>41127</c:v>
                </c:pt>
                <c:pt idx="90">
                  <c:v>41128</c:v>
                </c:pt>
                <c:pt idx="91">
                  <c:v>41129</c:v>
                </c:pt>
                <c:pt idx="92">
                  <c:v>41130</c:v>
                </c:pt>
                <c:pt idx="93">
                  <c:v>41131</c:v>
                </c:pt>
                <c:pt idx="94">
                  <c:v>41134</c:v>
                </c:pt>
                <c:pt idx="95">
                  <c:v>41135</c:v>
                </c:pt>
                <c:pt idx="96">
                  <c:v>41137</c:v>
                </c:pt>
                <c:pt idx="97">
                  <c:v>41138</c:v>
                </c:pt>
                <c:pt idx="98">
                  <c:v>41142</c:v>
                </c:pt>
                <c:pt idx="99">
                  <c:v>41143</c:v>
                </c:pt>
                <c:pt idx="100">
                  <c:v>41144</c:v>
                </c:pt>
                <c:pt idx="101">
                  <c:v>41145</c:v>
                </c:pt>
                <c:pt idx="102">
                  <c:v>41148</c:v>
                </c:pt>
                <c:pt idx="103">
                  <c:v>41149</c:v>
                </c:pt>
                <c:pt idx="104">
                  <c:v>41150</c:v>
                </c:pt>
                <c:pt idx="105">
                  <c:v>41151</c:v>
                </c:pt>
                <c:pt idx="106">
                  <c:v>41152</c:v>
                </c:pt>
                <c:pt idx="107">
                  <c:v>41155</c:v>
                </c:pt>
                <c:pt idx="108">
                  <c:v>41156</c:v>
                </c:pt>
                <c:pt idx="109">
                  <c:v>41157</c:v>
                </c:pt>
                <c:pt idx="110">
                  <c:v>41158</c:v>
                </c:pt>
                <c:pt idx="111">
                  <c:v>41159</c:v>
                </c:pt>
                <c:pt idx="112">
                  <c:v>41160</c:v>
                </c:pt>
                <c:pt idx="113">
                  <c:v>41162</c:v>
                </c:pt>
                <c:pt idx="114">
                  <c:v>41163</c:v>
                </c:pt>
                <c:pt idx="115">
                  <c:v>41164</c:v>
                </c:pt>
                <c:pt idx="116">
                  <c:v>41165</c:v>
                </c:pt>
                <c:pt idx="117">
                  <c:v>41166</c:v>
                </c:pt>
                <c:pt idx="118">
                  <c:v>41169</c:v>
                </c:pt>
                <c:pt idx="119">
                  <c:v>41170</c:v>
                </c:pt>
                <c:pt idx="120">
                  <c:v>41172</c:v>
                </c:pt>
                <c:pt idx="121">
                  <c:v>41173</c:v>
                </c:pt>
                <c:pt idx="122">
                  <c:v>41176</c:v>
                </c:pt>
                <c:pt idx="123">
                  <c:v>41177</c:v>
                </c:pt>
                <c:pt idx="124">
                  <c:v>41178</c:v>
                </c:pt>
                <c:pt idx="125">
                  <c:v>41179</c:v>
                </c:pt>
                <c:pt idx="126">
                  <c:v>41180</c:v>
                </c:pt>
                <c:pt idx="127">
                  <c:v>41183</c:v>
                </c:pt>
                <c:pt idx="128">
                  <c:v>41185</c:v>
                </c:pt>
                <c:pt idx="129">
                  <c:v>41186</c:v>
                </c:pt>
                <c:pt idx="130">
                  <c:v>41187</c:v>
                </c:pt>
                <c:pt idx="131">
                  <c:v>41190</c:v>
                </c:pt>
                <c:pt idx="132">
                  <c:v>41191</c:v>
                </c:pt>
                <c:pt idx="133">
                  <c:v>41192</c:v>
                </c:pt>
                <c:pt idx="134">
                  <c:v>41193</c:v>
                </c:pt>
                <c:pt idx="135">
                  <c:v>41194</c:v>
                </c:pt>
                <c:pt idx="136">
                  <c:v>41197</c:v>
                </c:pt>
                <c:pt idx="137">
                  <c:v>41198</c:v>
                </c:pt>
                <c:pt idx="138">
                  <c:v>41199</c:v>
                </c:pt>
                <c:pt idx="139">
                  <c:v>41200</c:v>
                </c:pt>
                <c:pt idx="140">
                  <c:v>41201</c:v>
                </c:pt>
                <c:pt idx="141">
                  <c:v>41204</c:v>
                </c:pt>
                <c:pt idx="142">
                  <c:v>41205</c:v>
                </c:pt>
                <c:pt idx="143">
                  <c:v>41207</c:v>
                </c:pt>
                <c:pt idx="144">
                  <c:v>41208</c:v>
                </c:pt>
                <c:pt idx="145">
                  <c:v>41211</c:v>
                </c:pt>
                <c:pt idx="146">
                  <c:v>41212</c:v>
                </c:pt>
                <c:pt idx="147">
                  <c:v>41213</c:v>
                </c:pt>
                <c:pt idx="148">
                  <c:v>41214</c:v>
                </c:pt>
                <c:pt idx="149">
                  <c:v>41215</c:v>
                </c:pt>
                <c:pt idx="150">
                  <c:v>41218</c:v>
                </c:pt>
                <c:pt idx="151">
                  <c:v>41219</c:v>
                </c:pt>
                <c:pt idx="152">
                  <c:v>41220</c:v>
                </c:pt>
                <c:pt idx="153">
                  <c:v>41221</c:v>
                </c:pt>
                <c:pt idx="154">
                  <c:v>41222</c:v>
                </c:pt>
                <c:pt idx="155">
                  <c:v>41225</c:v>
                </c:pt>
                <c:pt idx="156">
                  <c:v>41226</c:v>
                </c:pt>
                <c:pt idx="157">
                  <c:v>41228</c:v>
                </c:pt>
                <c:pt idx="158">
                  <c:v>41229</c:v>
                </c:pt>
                <c:pt idx="159">
                  <c:v>41232</c:v>
                </c:pt>
                <c:pt idx="160">
                  <c:v>41233</c:v>
                </c:pt>
                <c:pt idx="161">
                  <c:v>41234</c:v>
                </c:pt>
                <c:pt idx="162">
                  <c:v>41235</c:v>
                </c:pt>
                <c:pt idx="163">
                  <c:v>41236</c:v>
                </c:pt>
                <c:pt idx="164">
                  <c:v>41239</c:v>
                </c:pt>
                <c:pt idx="165">
                  <c:v>41240</c:v>
                </c:pt>
                <c:pt idx="166">
                  <c:v>41242</c:v>
                </c:pt>
                <c:pt idx="167">
                  <c:v>41243</c:v>
                </c:pt>
                <c:pt idx="168">
                  <c:v>41246</c:v>
                </c:pt>
                <c:pt idx="169">
                  <c:v>41247</c:v>
                </c:pt>
                <c:pt idx="170">
                  <c:v>41248</c:v>
                </c:pt>
                <c:pt idx="171">
                  <c:v>41249</c:v>
                </c:pt>
                <c:pt idx="172">
                  <c:v>41250</c:v>
                </c:pt>
                <c:pt idx="173">
                  <c:v>41253</c:v>
                </c:pt>
                <c:pt idx="174">
                  <c:v>41254</c:v>
                </c:pt>
                <c:pt idx="175">
                  <c:v>41255</c:v>
                </c:pt>
                <c:pt idx="176">
                  <c:v>41256</c:v>
                </c:pt>
                <c:pt idx="177">
                  <c:v>41257</c:v>
                </c:pt>
                <c:pt idx="178">
                  <c:v>41260</c:v>
                </c:pt>
                <c:pt idx="179">
                  <c:v>41261</c:v>
                </c:pt>
                <c:pt idx="180">
                  <c:v>41262</c:v>
                </c:pt>
                <c:pt idx="181">
                  <c:v>41263</c:v>
                </c:pt>
                <c:pt idx="182">
                  <c:v>41264</c:v>
                </c:pt>
                <c:pt idx="183">
                  <c:v>41267</c:v>
                </c:pt>
                <c:pt idx="184">
                  <c:v>41269</c:v>
                </c:pt>
                <c:pt idx="185">
                  <c:v>41270</c:v>
                </c:pt>
                <c:pt idx="186">
                  <c:v>41271</c:v>
                </c:pt>
                <c:pt idx="187">
                  <c:v>41274</c:v>
                </c:pt>
                <c:pt idx="188">
                  <c:v>41275</c:v>
                </c:pt>
                <c:pt idx="189">
                  <c:v>41276</c:v>
                </c:pt>
                <c:pt idx="190">
                  <c:v>41277</c:v>
                </c:pt>
                <c:pt idx="191">
                  <c:v>41278</c:v>
                </c:pt>
                <c:pt idx="192">
                  <c:v>41281</c:v>
                </c:pt>
                <c:pt idx="193">
                  <c:v>41282</c:v>
                </c:pt>
                <c:pt idx="194">
                  <c:v>41283</c:v>
                </c:pt>
                <c:pt idx="195">
                  <c:v>41284</c:v>
                </c:pt>
                <c:pt idx="196">
                  <c:v>41285</c:v>
                </c:pt>
                <c:pt idx="197">
                  <c:v>41288</c:v>
                </c:pt>
                <c:pt idx="198">
                  <c:v>41289</c:v>
                </c:pt>
                <c:pt idx="199">
                  <c:v>41290</c:v>
                </c:pt>
                <c:pt idx="200">
                  <c:v>41291</c:v>
                </c:pt>
                <c:pt idx="201">
                  <c:v>41292</c:v>
                </c:pt>
                <c:pt idx="202">
                  <c:v>41295</c:v>
                </c:pt>
                <c:pt idx="203">
                  <c:v>41296</c:v>
                </c:pt>
                <c:pt idx="204">
                  <c:v>41297</c:v>
                </c:pt>
                <c:pt idx="205">
                  <c:v>41298</c:v>
                </c:pt>
                <c:pt idx="206">
                  <c:v>41299</c:v>
                </c:pt>
                <c:pt idx="207">
                  <c:v>41302</c:v>
                </c:pt>
                <c:pt idx="208">
                  <c:v>41303</c:v>
                </c:pt>
                <c:pt idx="209">
                  <c:v>41304</c:v>
                </c:pt>
                <c:pt idx="210">
                  <c:v>41305</c:v>
                </c:pt>
                <c:pt idx="211">
                  <c:v>41306</c:v>
                </c:pt>
                <c:pt idx="212">
                  <c:v>41309</c:v>
                </c:pt>
                <c:pt idx="213">
                  <c:v>41310</c:v>
                </c:pt>
                <c:pt idx="214">
                  <c:v>41311</c:v>
                </c:pt>
                <c:pt idx="215">
                  <c:v>41312</c:v>
                </c:pt>
                <c:pt idx="216">
                  <c:v>41313</c:v>
                </c:pt>
                <c:pt idx="217">
                  <c:v>41316</c:v>
                </c:pt>
                <c:pt idx="218">
                  <c:v>41317</c:v>
                </c:pt>
                <c:pt idx="219">
                  <c:v>41318</c:v>
                </c:pt>
                <c:pt idx="220">
                  <c:v>41319</c:v>
                </c:pt>
                <c:pt idx="221">
                  <c:v>41320</c:v>
                </c:pt>
                <c:pt idx="222">
                  <c:v>41323</c:v>
                </c:pt>
                <c:pt idx="223">
                  <c:v>41324</c:v>
                </c:pt>
                <c:pt idx="224">
                  <c:v>41325</c:v>
                </c:pt>
                <c:pt idx="225">
                  <c:v>41326</c:v>
                </c:pt>
                <c:pt idx="226">
                  <c:v>41327</c:v>
                </c:pt>
                <c:pt idx="227">
                  <c:v>41330</c:v>
                </c:pt>
                <c:pt idx="228">
                  <c:v>41331</c:v>
                </c:pt>
                <c:pt idx="229">
                  <c:v>41332</c:v>
                </c:pt>
                <c:pt idx="230">
                  <c:v>41333</c:v>
                </c:pt>
                <c:pt idx="231">
                  <c:v>41334</c:v>
                </c:pt>
                <c:pt idx="232">
                  <c:v>41337</c:v>
                </c:pt>
                <c:pt idx="233">
                  <c:v>41338</c:v>
                </c:pt>
                <c:pt idx="234">
                  <c:v>41339</c:v>
                </c:pt>
                <c:pt idx="235">
                  <c:v>41340</c:v>
                </c:pt>
                <c:pt idx="236">
                  <c:v>41341</c:v>
                </c:pt>
                <c:pt idx="237">
                  <c:v>41344</c:v>
                </c:pt>
                <c:pt idx="238">
                  <c:v>41345</c:v>
                </c:pt>
                <c:pt idx="239">
                  <c:v>41346</c:v>
                </c:pt>
                <c:pt idx="240">
                  <c:v>41347</c:v>
                </c:pt>
                <c:pt idx="241">
                  <c:v>41348</c:v>
                </c:pt>
                <c:pt idx="242">
                  <c:v>41351</c:v>
                </c:pt>
                <c:pt idx="243">
                  <c:v>41352</c:v>
                </c:pt>
                <c:pt idx="244">
                  <c:v>41353</c:v>
                </c:pt>
                <c:pt idx="245">
                  <c:v>41354</c:v>
                </c:pt>
                <c:pt idx="246">
                  <c:v>41355</c:v>
                </c:pt>
                <c:pt idx="247">
                  <c:v>41358</c:v>
                </c:pt>
                <c:pt idx="248">
                  <c:v>41359</c:v>
                </c:pt>
                <c:pt idx="249">
                  <c:v>41361</c:v>
                </c:pt>
                <c:pt idx="250">
                  <c:v>41365</c:v>
                </c:pt>
                <c:pt idx="251">
                  <c:v>41366</c:v>
                </c:pt>
                <c:pt idx="252">
                  <c:v>41367</c:v>
                </c:pt>
                <c:pt idx="253">
                  <c:v>41368</c:v>
                </c:pt>
                <c:pt idx="254">
                  <c:v>41369</c:v>
                </c:pt>
                <c:pt idx="255">
                  <c:v>41372</c:v>
                </c:pt>
                <c:pt idx="256">
                  <c:v>41373</c:v>
                </c:pt>
                <c:pt idx="257">
                  <c:v>41374</c:v>
                </c:pt>
                <c:pt idx="258">
                  <c:v>41375</c:v>
                </c:pt>
                <c:pt idx="259">
                  <c:v>41376</c:v>
                </c:pt>
                <c:pt idx="260">
                  <c:v>41379</c:v>
                </c:pt>
                <c:pt idx="261">
                  <c:v>41380</c:v>
                </c:pt>
                <c:pt idx="262">
                  <c:v>41381</c:v>
                </c:pt>
                <c:pt idx="263">
                  <c:v>41382</c:v>
                </c:pt>
                <c:pt idx="264">
                  <c:v>41386</c:v>
                </c:pt>
                <c:pt idx="265">
                  <c:v>41387</c:v>
                </c:pt>
                <c:pt idx="266">
                  <c:v>41389</c:v>
                </c:pt>
                <c:pt idx="267">
                  <c:v>41390</c:v>
                </c:pt>
                <c:pt idx="268">
                  <c:v>41393</c:v>
                </c:pt>
                <c:pt idx="269">
                  <c:v>41394</c:v>
                </c:pt>
                <c:pt idx="270">
                  <c:v>41396</c:v>
                </c:pt>
                <c:pt idx="271">
                  <c:v>41397</c:v>
                </c:pt>
                <c:pt idx="272">
                  <c:v>41400</c:v>
                </c:pt>
                <c:pt idx="273">
                  <c:v>41401</c:v>
                </c:pt>
                <c:pt idx="274">
                  <c:v>41402</c:v>
                </c:pt>
                <c:pt idx="275">
                  <c:v>41403</c:v>
                </c:pt>
                <c:pt idx="276">
                  <c:v>41404</c:v>
                </c:pt>
                <c:pt idx="277">
                  <c:v>41405</c:v>
                </c:pt>
                <c:pt idx="278">
                  <c:v>41407</c:v>
                </c:pt>
                <c:pt idx="279">
                  <c:v>41408</c:v>
                </c:pt>
                <c:pt idx="280">
                  <c:v>41409</c:v>
                </c:pt>
                <c:pt idx="281">
                  <c:v>41410</c:v>
                </c:pt>
                <c:pt idx="282">
                  <c:v>41411</c:v>
                </c:pt>
                <c:pt idx="283">
                  <c:v>41414</c:v>
                </c:pt>
                <c:pt idx="284">
                  <c:v>41415</c:v>
                </c:pt>
                <c:pt idx="285">
                  <c:v>41416</c:v>
                </c:pt>
                <c:pt idx="286">
                  <c:v>41417</c:v>
                </c:pt>
                <c:pt idx="287">
                  <c:v>41418</c:v>
                </c:pt>
                <c:pt idx="288">
                  <c:v>41421</c:v>
                </c:pt>
                <c:pt idx="289">
                  <c:v>41422</c:v>
                </c:pt>
                <c:pt idx="290">
                  <c:v>41423</c:v>
                </c:pt>
                <c:pt idx="291">
                  <c:v>41424</c:v>
                </c:pt>
                <c:pt idx="292">
                  <c:v>41425</c:v>
                </c:pt>
                <c:pt idx="293">
                  <c:v>41428</c:v>
                </c:pt>
                <c:pt idx="294">
                  <c:v>41429</c:v>
                </c:pt>
                <c:pt idx="295">
                  <c:v>41430</c:v>
                </c:pt>
                <c:pt idx="296">
                  <c:v>41431</c:v>
                </c:pt>
                <c:pt idx="297">
                  <c:v>41432</c:v>
                </c:pt>
                <c:pt idx="298">
                  <c:v>41435</c:v>
                </c:pt>
                <c:pt idx="299">
                  <c:v>41436</c:v>
                </c:pt>
                <c:pt idx="300">
                  <c:v>41437</c:v>
                </c:pt>
                <c:pt idx="301">
                  <c:v>41438</c:v>
                </c:pt>
                <c:pt idx="302">
                  <c:v>41439</c:v>
                </c:pt>
                <c:pt idx="303">
                  <c:v>41442</c:v>
                </c:pt>
                <c:pt idx="304">
                  <c:v>41443</c:v>
                </c:pt>
                <c:pt idx="305">
                  <c:v>41444</c:v>
                </c:pt>
                <c:pt idx="306">
                  <c:v>41445</c:v>
                </c:pt>
                <c:pt idx="307">
                  <c:v>41446</c:v>
                </c:pt>
                <c:pt idx="308">
                  <c:v>41449</c:v>
                </c:pt>
                <c:pt idx="309">
                  <c:v>41450</c:v>
                </c:pt>
                <c:pt idx="310">
                  <c:v>41451</c:v>
                </c:pt>
                <c:pt idx="311">
                  <c:v>41452</c:v>
                </c:pt>
                <c:pt idx="312">
                  <c:v>41453</c:v>
                </c:pt>
                <c:pt idx="313">
                  <c:v>41456</c:v>
                </c:pt>
                <c:pt idx="314">
                  <c:v>41457</c:v>
                </c:pt>
                <c:pt idx="315">
                  <c:v>41458</c:v>
                </c:pt>
                <c:pt idx="316">
                  <c:v>41459</c:v>
                </c:pt>
                <c:pt idx="317">
                  <c:v>41460</c:v>
                </c:pt>
                <c:pt idx="318">
                  <c:v>41463</c:v>
                </c:pt>
                <c:pt idx="319">
                  <c:v>41464</c:v>
                </c:pt>
                <c:pt idx="320">
                  <c:v>41465</c:v>
                </c:pt>
                <c:pt idx="321">
                  <c:v>41466</c:v>
                </c:pt>
                <c:pt idx="322">
                  <c:v>41467</c:v>
                </c:pt>
                <c:pt idx="323">
                  <c:v>41470</c:v>
                </c:pt>
                <c:pt idx="324">
                  <c:v>41471</c:v>
                </c:pt>
                <c:pt idx="325">
                  <c:v>41472</c:v>
                </c:pt>
                <c:pt idx="326">
                  <c:v>41473</c:v>
                </c:pt>
                <c:pt idx="327">
                  <c:v>41474</c:v>
                </c:pt>
                <c:pt idx="328">
                  <c:v>41477</c:v>
                </c:pt>
                <c:pt idx="329">
                  <c:v>41478</c:v>
                </c:pt>
                <c:pt idx="330">
                  <c:v>41479</c:v>
                </c:pt>
                <c:pt idx="331">
                  <c:v>41480</c:v>
                </c:pt>
                <c:pt idx="332">
                  <c:v>41481</c:v>
                </c:pt>
                <c:pt idx="333">
                  <c:v>41484</c:v>
                </c:pt>
                <c:pt idx="334">
                  <c:v>41485</c:v>
                </c:pt>
                <c:pt idx="335">
                  <c:v>41486</c:v>
                </c:pt>
                <c:pt idx="336">
                  <c:v>41487</c:v>
                </c:pt>
                <c:pt idx="337">
                  <c:v>41488</c:v>
                </c:pt>
                <c:pt idx="338">
                  <c:v>41491</c:v>
                </c:pt>
                <c:pt idx="339">
                  <c:v>41492</c:v>
                </c:pt>
                <c:pt idx="340">
                  <c:v>41493</c:v>
                </c:pt>
                <c:pt idx="341">
                  <c:v>41494</c:v>
                </c:pt>
                <c:pt idx="342">
                  <c:v>41498</c:v>
                </c:pt>
                <c:pt idx="343">
                  <c:v>41499</c:v>
                </c:pt>
                <c:pt idx="344">
                  <c:v>41500</c:v>
                </c:pt>
                <c:pt idx="345">
                  <c:v>41502</c:v>
                </c:pt>
                <c:pt idx="346">
                  <c:v>41505</c:v>
                </c:pt>
                <c:pt idx="347">
                  <c:v>41506</c:v>
                </c:pt>
                <c:pt idx="348">
                  <c:v>41507</c:v>
                </c:pt>
                <c:pt idx="349">
                  <c:v>41508</c:v>
                </c:pt>
                <c:pt idx="350">
                  <c:v>41509</c:v>
                </c:pt>
                <c:pt idx="351">
                  <c:v>41512</c:v>
                </c:pt>
                <c:pt idx="352">
                  <c:v>41513</c:v>
                </c:pt>
                <c:pt idx="353">
                  <c:v>41514</c:v>
                </c:pt>
                <c:pt idx="354">
                  <c:v>41515</c:v>
                </c:pt>
                <c:pt idx="355">
                  <c:v>41516</c:v>
                </c:pt>
                <c:pt idx="356">
                  <c:v>41519</c:v>
                </c:pt>
                <c:pt idx="357">
                  <c:v>41520</c:v>
                </c:pt>
                <c:pt idx="358">
                  <c:v>41521</c:v>
                </c:pt>
                <c:pt idx="359">
                  <c:v>41522</c:v>
                </c:pt>
                <c:pt idx="360">
                  <c:v>41523</c:v>
                </c:pt>
                <c:pt idx="361">
                  <c:v>41527</c:v>
                </c:pt>
                <c:pt idx="362">
                  <c:v>41528</c:v>
                </c:pt>
                <c:pt idx="363">
                  <c:v>41529</c:v>
                </c:pt>
                <c:pt idx="364">
                  <c:v>41530</c:v>
                </c:pt>
                <c:pt idx="365">
                  <c:v>41533</c:v>
                </c:pt>
                <c:pt idx="366">
                  <c:v>41534</c:v>
                </c:pt>
                <c:pt idx="367">
                  <c:v>41535</c:v>
                </c:pt>
                <c:pt idx="368">
                  <c:v>41536</c:v>
                </c:pt>
                <c:pt idx="369">
                  <c:v>41537</c:v>
                </c:pt>
                <c:pt idx="370">
                  <c:v>41540</c:v>
                </c:pt>
                <c:pt idx="371">
                  <c:v>41541</c:v>
                </c:pt>
                <c:pt idx="372">
                  <c:v>41542</c:v>
                </c:pt>
                <c:pt idx="373">
                  <c:v>41543</c:v>
                </c:pt>
                <c:pt idx="374">
                  <c:v>41544</c:v>
                </c:pt>
                <c:pt idx="375">
                  <c:v>41547</c:v>
                </c:pt>
                <c:pt idx="376">
                  <c:v>41548</c:v>
                </c:pt>
                <c:pt idx="377">
                  <c:v>41550</c:v>
                </c:pt>
                <c:pt idx="378">
                  <c:v>41551</c:v>
                </c:pt>
                <c:pt idx="379">
                  <c:v>41554</c:v>
                </c:pt>
                <c:pt idx="380">
                  <c:v>41555</c:v>
                </c:pt>
                <c:pt idx="381">
                  <c:v>41556</c:v>
                </c:pt>
                <c:pt idx="382">
                  <c:v>41557</c:v>
                </c:pt>
                <c:pt idx="383">
                  <c:v>41558</c:v>
                </c:pt>
                <c:pt idx="384">
                  <c:v>41561</c:v>
                </c:pt>
                <c:pt idx="385">
                  <c:v>41562</c:v>
                </c:pt>
                <c:pt idx="386">
                  <c:v>41564</c:v>
                </c:pt>
                <c:pt idx="387">
                  <c:v>41565</c:v>
                </c:pt>
                <c:pt idx="388">
                  <c:v>41568</c:v>
                </c:pt>
                <c:pt idx="389">
                  <c:v>41569</c:v>
                </c:pt>
                <c:pt idx="390">
                  <c:v>41570</c:v>
                </c:pt>
                <c:pt idx="391">
                  <c:v>41571</c:v>
                </c:pt>
                <c:pt idx="392">
                  <c:v>41572</c:v>
                </c:pt>
                <c:pt idx="393">
                  <c:v>41575</c:v>
                </c:pt>
                <c:pt idx="394">
                  <c:v>41576</c:v>
                </c:pt>
                <c:pt idx="395">
                  <c:v>41577</c:v>
                </c:pt>
                <c:pt idx="396">
                  <c:v>41578</c:v>
                </c:pt>
                <c:pt idx="397">
                  <c:v>41579</c:v>
                </c:pt>
                <c:pt idx="398">
                  <c:v>41581</c:v>
                </c:pt>
                <c:pt idx="399">
                  <c:v>41583</c:v>
                </c:pt>
                <c:pt idx="400">
                  <c:v>41584</c:v>
                </c:pt>
                <c:pt idx="401">
                  <c:v>41585</c:v>
                </c:pt>
                <c:pt idx="402">
                  <c:v>41586</c:v>
                </c:pt>
                <c:pt idx="403">
                  <c:v>41589</c:v>
                </c:pt>
                <c:pt idx="404">
                  <c:v>41590</c:v>
                </c:pt>
                <c:pt idx="405">
                  <c:v>41591</c:v>
                </c:pt>
                <c:pt idx="406">
                  <c:v>41592</c:v>
                </c:pt>
                <c:pt idx="407">
                  <c:v>41596</c:v>
                </c:pt>
                <c:pt idx="408">
                  <c:v>41597</c:v>
                </c:pt>
                <c:pt idx="409">
                  <c:v>41598</c:v>
                </c:pt>
                <c:pt idx="410">
                  <c:v>41599</c:v>
                </c:pt>
                <c:pt idx="411">
                  <c:v>41600</c:v>
                </c:pt>
                <c:pt idx="412">
                  <c:v>41603</c:v>
                </c:pt>
                <c:pt idx="413">
                  <c:v>41604</c:v>
                </c:pt>
                <c:pt idx="414">
                  <c:v>41605</c:v>
                </c:pt>
                <c:pt idx="415">
                  <c:v>41606</c:v>
                </c:pt>
                <c:pt idx="416">
                  <c:v>41607</c:v>
                </c:pt>
                <c:pt idx="417">
                  <c:v>41610</c:v>
                </c:pt>
                <c:pt idx="418">
                  <c:v>41611</c:v>
                </c:pt>
                <c:pt idx="419">
                  <c:v>41612</c:v>
                </c:pt>
                <c:pt idx="420">
                  <c:v>41613</c:v>
                </c:pt>
                <c:pt idx="421">
                  <c:v>41614</c:v>
                </c:pt>
                <c:pt idx="422">
                  <c:v>41617</c:v>
                </c:pt>
                <c:pt idx="423">
                  <c:v>41618</c:v>
                </c:pt>
                <c:pt idx="424">
                  <c:v>41619</c:v>
                </c:pt>
                <c:pt idx="425">
                  <c:v>41620</c:v>
                </c:pt>
                <c:pt idx="426">
                  <c:v>41621</c:v>
                </c:pt>
                <c:pt idx="427">
                  <c:v>41624</c:v>
                </c:pt>
                <c:pt idx="428">
                  <c:v>41625</c:v>
                </c:pt>
                <c:pt idx="429">
                  <c:v>41626</c:v>
                </c:pt>
                <c:pt idx="430">
                  <c:v>41627</c:v>
                </c:pt>
                <c:pt idx="431">
                  <c:v>41628</c:v>
                </c:pt>
                <c:pt idx="432">
                  <c:v>41631</c:v>
                </c:pt>
                <c:pt idx="433">
                  <c:v>41632</c:v>
                </c:pt>
                <c:pt idx="434">
                  <c:v>41634</c:v>
                </c:pt>
                <c:pt idx="435">
                  <c:v>41635</c:v>
                </c:pt>
                <c:pt idx="436">
                  <c:v>41638</c:v>
                </c:pt>
                <c:pt idx="437">
                  <c:v>41639</c:v>
                </c:pt>
                <c:pt idx="438">
                  <c:v>41640</c:v>
                </c:pt>
                <c:pt idx="439">
                  <c:v>41641</c:v>
                </c:pt>
                <c:pt idx="440">
                  <c:v>41642</c:v>
                </c:pt>
                <c:pt idx="441">
                  <c:v>41645</c:v>
                </c:pt>
                <c:pt idx="442">
                  <c:v>41646</c:v>
                </c:pt>
                <c:pt idx="443">
                  <c:v>41647</c:v>
                </c:pt>
                <c:pt idx="444">
                  <c:v>41648</c:v>
                </c:pt>
                <c:pt idx="445">
                  <c:v>41649</c:v>
                </c:pt>
                <c:pt idx="446">
                  <c:v>41652</c:v>
                </c:pt>
                <c:pt idx="447">
                  <c:v>41653</c:v>
                </c:pt>
                <c:pt idx="448">
                  <c:v>41654</c:v>
                </c:pt>
                <c:pt idx="449">
                  <c:v>41655</c:v>
                </c:pt>
                <c:pt idx="450">
                  <c:v>41656</c:v>
                </c:pt>
                <c:pt idx="451">
                  <c:v>41659</c:v>
                </c:pt>
                <c:pt idx="452">
                  <c:v>41660</c:v>
                </c:pt>
                <c:pt idx="453">
                  <c:v>41661</c:v>
                </c:pt>
                <c:pt idx="454">
                  <c:v>41662</c:v>
                </c:pt>
                <c:pt idx="455">
                  <c:v>41663</c:v>
                </c:pt>
                <c:pt idx="456">
                  <c:v>41666</c:v>
                </c:pt>
                <c:pt idx="457">
                  <c:v>41667</c:v>
                </c:pt>
                <c:pt idx="458">
                  <c:v>41668</c:v>
                </c:pt>
                <c:pt idx="459">
                  <c:v>41669</c:v>
                </c:pt>
                <c:pt idx="460">
                  <c:v>41670</c:v>
                </c:pt>
                <c:pt idx="461">
                  <c:v>41673</c:v>
                </c:pt>
                <c:pt idx="462">
                  <c:v>41674</c:v>
                </c:pt>
                <c:pt idx="463">
                  <c:v>41675</c:v>
                </c:pt>
                <c:pt idx="464">
                  <c:v>41676</c:v>
                </c:pt>
                <c:pt idx="465">
                  <c:v>41677</c:v>
                </c:pt>
                <c:pt idx="466">
                  <c:v>41680</c:v>
                </c:pt>
                <c:pt idx="467">
                  <c:v>41681</c:v>
                </c:pt>
                <c:pt idx="468">
                  <c:v>41682</c:v>
                </c:pt>
                <c:pt idx="469">
                  <c:v>41683</c:v>
                </c:pt>
                <c:pt idx="470">
                  <c:v>41684</c:v>
                </c:pt>
                <c:pt idx="471">
                  <c:v>41687</c:v>
                </c:pt>
                <c:pt idx="472">
                  <c:v>41688</c:v>
                </c:pt>
                <c:pt idx="473">
                  <c:v>41689</c:v>
                </c:pt>
                <c:pt idx="474">
                  <c:v>41690</c:v>
                </c:pt>
                <c:pt idx="475">
                  <c:v>41691</c:v>
                </c:pt>
                <c:pt idx="476">
                  <c:v>41694</c:v>
                </c:pt>
                <c:pt idx="477">
                  <c:v>41695</c:v>
                </c:pt>
                <c:pt idx="478">
                  <c:v>41696</c:v>
                </c:pt>
                <c:pt idx="479">
                  <c:v>41698</c:v>
                </c:pt>
                <c:pt idx="480">
                  <c:v>41701</c:v>
                </c:pt>
                <c:pt idx="481">
                  <c:v>41702</c:v>
                </c:pt>
                <c:pt idx="482">
                  <c:v>41703</c:v>
                </c:pt>
                <c:pt idx="483">
                  <c:v>41704</c:v>
                </c:pt>
                <c:pt idx="484">
                  <c:v>41705</c:v>
                </c:pt>
                <c:pt idx="485">
                  <c:v>41708</c:v>
                </c:pt>
                <c:pt idx="486">
                  <c:v>41709</c:v>
                </c:pt>
                <c:pt idx="487">
                  <c:v>41710</c:v>
                </c:pt>
                <c:pt idx="488">
                  <c:v>41711</c:v>
                </c:pt>
                <c:pt idx="489">
                  <c:v>41712</c:v>
                </c:pt>
                <c:pt idx="490">
                  <c:v>41716</c:v>
                </c:pt>
                <c:pt idx="491">
                  <c:v>41717</c:v>
                </c:pt>
                <c:pt idx="492">
                  <c:v>41718</c:v>
                </c:pt>
                <c:pt idx="493">
                  <c:v>41719</c:v>
                </c:pt>
                <c:pt idx="494">
                  <c:v>41720</c:v>
                </c:pt>
                <c:pt idx="495">
                  <c:v>41722</c:v>
                </c:pt>
                <c:pt idx="496">
                  <c:v>41723</c:v>
                </c:pt>
                <c:pt idx="497">
                  <c:v>41724</c:v>
                </c:pt>
                <c:pt idx="498">
                  <c:v>41725</c:v>
                </c:pt>
                <c:pt idx="499">
                  <c:v>41726</c:v>
                </c:pt>
                <c:pt idx="500">
                  <c:v>41729</c:v>
                </c:pt>
                <c:pt idx="501">
                  <c:v>41730</c:v>
                </c:pt>
                <c:pt idx="502">
                  <c:v>41731</c:v>
                </c:pt>
                <c:pt idx="503">
                  <c:v>41732</c:v>
                </c:pt>
                <c:pt idx="504">
                  <c:v>41733</c:v>
                </c:pt>
                <c:pt idx="505">
                  <c:v>41736</c:v>
                </c:pt>
                <c:pt idx="506">
                  <c:v>41738</c:v>
                </c:pt>
                <c:pt idx="507">
                  <c:v>41739</c:v>
                </c:pt>
                <c:pt idx="508">
                  <c:v>41740</c:v>
                </c:pt>
                <c:pt idx="509">
                  <c:v>41744</c:v>
                </c:pt>
                <c:pt idx="510">
                  <c:v>41745</c:v>
                </c:pt>
                <c:pt idx="511">
                  <c:v>41746</c:v>
                </c:pt>
                <c:pt idx="512">
                  <c:v>41750</c:v>
                </c:pt>
                <c:pt idx="513">
                  <c:v>41751</c:v>
                </c:pt>
                <c:pt idx="514">
                  <c:v>41752</c:v>
                </c:pt>
                <c:pt idx="515">
                  <c:v>41754</c:v>
                </c:pt>
                <c:pt idx="516">
                  <c:v>41757</c:v>
                </c:pt>
                <c:pt idx="517">
                  <c:v>41758</c:v>
                </c:pt>
                <c:pt idx="518">
                  <c:v>41759</c:v>
                </c:pt>
                <c:pt idx="519">
                  <c:v>41761</c:v>
                </c:pt>
                <c:pt idx="520">
                  <c:v>41764</c:v>
                </c:pt>
                <c:pt idx="521">
                  <c:v>41765</c:v>
                </c:pt>
                <c:pt idx="522">
                  <c:v>41766</c:v>
                </c:pt>
                <c:pt idx="523">
                  <c:v>41767</c:v>
                </c:pt>
                <c:pt idx="524">
                  <c:v>41768</c:v>
                </c:pt>
                <c:pt idx="525">
                  <c:v>41771</c:v>
                </c:pt>
                <c:pt idx="526">
                  <c:v>41772</c:v>
                </c:pt>
                <c:pt idx="527">
                  <c:v>41773</c:v>
                </c:pt>
                <c:pt idx="528">
                  <c:v>41774</c:v>
                </c:pt>
                <c:pt idx="529">
                  <c:v>41775</c:v>
                </c:pt>
                <c:pt idx="530">
                  <c:v>41778</c:v>
                </c:pt>
                <c:pt idx="531">
                  <c:v>41779</c:v>
                </c:pt>
                <c:pt idx="532">
                  <c:v>41780</c:v>
                </c:pt>
                <c:pt idx="533">
                  <c:v>41781</c:v>
                </c:pt>
                <c:pt idx="534">
                  <c:v>41782</c:v>
                </c:pt>
                <c:pt idx="535">
                  <c:v>41785</c:v>
                </c:pt>
                <c:pt idx="536">
                  <c:v>41786</c:v>
                </c:pt>
                <c:pt idx="537">
                  <c:v>41787</c:v>
                </c:pt>
                <c:pt idx="538">
                  <c:v>41788</c:v>
                </c:pt>
                <c:pt idx="539">
                  <c:v>41789</c:v>
                </c:pt>
                <c:pt idx="540">
                  <c:v>41792</c:v>
                </c:pt>
                <c:pt idx="541">
                  <c:v>41793</c:v>
                </c:pt>
                <c:pt idx="542">
                  <c:v>41794</c:v>
                </c:pt>
                <c:pt idx="543">
                  <c:v>41795</c:v>
                </c:pt>
                <c:pt idx="544">
                  <c:v>41796</c:v>
                </c:pt>
                <c:pt idx="545">
                  <c:v>41799</c:v>
                </c:pt>
                <c:pt idx="546">
                  <c:v>41800</c:v>
                </c:pt>
                <c:pt idx="547">
                  <c:v>41801</c:v>
                </c:pt>
                <c:pt idx="548">
                  <c:v>41802</c:v>
                </c:pt>
                <c:pt idx="549">
                  <c:v>41803</c:v>
                </c:pt>
                <c:pt idx="550">
                  <c:v>41806</c:v>
                </c:pt>
                <c:pt idx="551">
                  <c:v>41807</c:v>
                </c:pt>
                <c:pt idx="552">
                  <c:v>41808</c:v>
                </c:pt>
                <c:pt idx="553">
                  <c:v>41809</c:v>
                </c:pt>
                <c:pt idx="554">
                  <c:v>41810</c:v>
                </c:pt>
                <c:pt idx="555">
                  <c:v>41813</c:v>
                </c:pt>
                <c:pt idx="556">
                  <c:v>41814</c:v>
                </c:pt>
                <c:pt idx="557">
                  <c:v>41815</c:v>
                </c:pt>
                <c:pt idx="558">
                  <c:v>41816</c:v>
                </c:pt>
                <c:pt idx="559">
                  <c:v>41817</c:v>
                </c:pt>
                <c:pt idx="560">
                  <c:v>41820</c:v>
                </c:pt>
                <c:pt idx="561">
                  <c:v>41821</c:v>
                </c:pt>
                <c:pt idx="562">
                  <c:v>41822</c:v>
                </c:pt>
                <c:pt idx="563">
                  <c:v>41823</c:v>
                </c:pt>
                <c:pt idx="564">
                  <c:v>41824</c:v>
                </c:pt>
                <c:pt idx="565">
                  <c:v>41827</c:v>
                </c:pt>
                <c:pt idx="566">
                  <c:v>41828</c:v>
                </c:pt>
                <c:pt idx="567">
                  <c:v>41829</c:v>
                </c:pt>
                <c:pt idx="568">
                  <c:v>41830</c:v>
                </c:pt>
                <c:pt idx="569">
                  <c:v>41831</c:v>
                </c:pt>
                <c:pt idx="570">
                  <c:v>41834</c:v>
                </c:pt>
                <c:pt idx="571">
                  <c:v>41835</c:v>
                </c:pt>
                <c:pt idx="572">
                  <c:v>41836</c:v>
                </c:pt>
                <c:pt idx="573">
                  <c:v>41837</c:v>
                </c:pt>
                <c:pt idx="574">
                  <c:v>41838</c:v>
                </c:pt>
                <c:pt idx="575">
                  <c:v>41841</c:v>
                </c:pt>
                <c:pt idx="576">
                  <c:v>41842</c:v>
                </c:pt>
                <c:pt idx="577">
                  <c:v>41843</c:v>
                </c:pt>
                <c:pt idx="578">
                  <c:v>41844</c:v>
                </c:pt>
                <c:pt idx="579">
                  <c:v>41845</c:v>
                </c:pt>
                <c:pt idx="580">
                  <c:v>41848</c:v>
                </c:pt>
                <c:pt idx="581">
                  <c:v>41850</c:v>
                </c:pt>
                <c:pt idx="582">
                  <c:v>41851</c:v>
                </c:pt>
                <c:pt idx="583">
                  <c:v>41852</c:v>
                </c:pt>
                <c:pt idx="584">
                  <c:v>41855</c:v>
                </c:pt>
                <c:pt idx="585">
                  <c:v>41856</c:v>
                </c:pt>
                <c:pt idx="586">
                  <c:v>41857</c:v>
                </c:pt>
                <c:pt idx="587">
                  <c:v>41858</c:v>
                </c:pt>
                <c:pt idx="588">
                  <c:v>41859</c:v>
                </c:pt>
                <c:pt idx="589">
                  <c:v>41862</c:v>
                </c:pt>
                <c:pt idx="590">
                  <c:v>41863</c:v>
                </c:pt>
                <c:pt idx="591">
                  <c:v>41864</c:v>
                </c:pt>
                <c:pt idx="592">
                  <c:v>41865</c:v>
                </c:pt>
                <c:pt idx="593">
                  <c:v>41869</c:v>
                </c:pt>
                <c:pt idx="594">
                  <c:v>41870</c:v>
                </c:pt>
                <c:pt idx="595">
                  <c:v>41871</c:v>
                </c:pt>
                <c:pt idx="596">
                  <c:v>41872</c:v>
                </c:pt>
                <c:pt idx="597">
                  <c:v>41873</c:v>
                </c:pt>
                <c:pt idx="598">
                  <c:v>41876</c:v>
                </c:pt>
                <c:pt idx="599">
                  <c:v>41877</c:v>
                </c:pt>
                <c:pt idx="600">
                  <c:v>41878</c:v>
                </c:pt>
                <c:pt idx="601">
                  <c:v>41879</c:v>
                </c:pt>
                <c:pt idx="602">
                  <c:v>41883</c:v>
                </c:pt>
                <c:pt idx="603">
                  <c:v>41884</c:v>
                </c:pt>
                <c:pt idx="604">
                  <c:v>41885</c:v>
                </c:pt>
                <c:pt idx="605">
                  <c:v>41886</c:v>
                </c:pt>
                <c:pt idx="606">
                  <c:v>41887</c:v>
                </c:pt>
                <c:pt idx="607">
                  <c:v>41890</c:v>
                </c:pt>
                <c:pt idx="608">
                  <c:v>41891</c:v>
                </c:pt>
                <c:pt idx="609">
                  <c:v>41892</c:v>
                </c:pt>
                <c:pt idx="610">
                  <c:v>41893</c:v>
                </c:pt>
                <c:pt idx="611">
                  <c:v>41894</c:v>
                </c:pt>
                <c:pt idx="612">
                  <c:v>41897</c:v>
                </c:pt>
                <c:pt idx="613">
                  <c:v>41898</c:v>
                </c:pt>
                <c:pt idx="614">
                  <c:v>41899</c:v>
                </c:pt>
                <c:pt idx="615">
                  <c:v>41900</c:v>
                </c:pt>
                <c:pt idx="616">
                  <c:v>41901</c:v>
                </c:pt>
                <c:pt idx="617">
                  <c:v>41904</c:v>
                </c:pt>
                <c:pt idx="618">
                  <c:v>41905</c:v>
                </c:pt>
                <c:pt idx="619">
                  <c:v>41906</c:v>
                </c:pt>
                <c:pt idx="620">
                  <c:v>41907</c:v>
                </c:pt>
                <c:pt idx="621">
                  <c:v>41908</c:v>
                </c:pt>
                <c:pt idx="622">
                  <c:v>41911</c:v>
                </c:pt>
                <c:pt idx="623">
                  <c:v>41912</c:v>
                </c:pt>
                <c:pt idx="624">
                  <c:v>41913</c:v>
                </c:pt>
                <c:pt idx="625">
                  <c:v>41919</c:v>
                </c:pt>
                <c:pt idx="626">
                  <c:v>41920</c:v>
                </c:pt>
                <c:pt idx="627">
                  <c:v>41921</c:v>
                </c:pt>
                <c:pt idx="628">
                  <c:v>41922</c:v>
                </c:pt>
                <c:pt idx="629">
                  <c:v>41925</c:v>
                </c:pt>
                <c:pt idx="630">
                  <c:v>41926</c:v>
                </c:pt>
                <c:pt idx="631">
                  <c:v>41928</c:v>
                </c:pt>
                <c:pt idx="632">
                  <c:v>41929</c:v>
                </c:pt>
                <c:pt idx="633">
                  <c:v>41932</c:v>
                </c:pt>
                <c:pt idx="634">
                  <c:v>41933</c:v>
                </c:pt>
                <c:pt idx="635">
                  <c:v>41934</c:v>
                </c:pt>
                <c:pt idx="636">
                  <c:v>41935</c:v>
                </c:pt>
                <c:pt idx="637">
                  <c:v>41939</c:v>
                </c:pt>
                <c:pt idx="638">
                  <c:v>41940</c:v>
                </c:pt>
                <c:pt idx="639">
                  <c:v>41941</c:v>
                </c:pt>
                <c:pt idx="640">
                  <c:v>41942</c:v>
                </c:pt>
                <c:pt idx="641">
                  <c:v>41943</c:v>
                </c:pt>
                <c:pt idx="642">
                  <c:v>41946</c:v>
                </c:pt>
                <c:pt idx="643">
                  <c:v>41948</c:v>
                </c:pt>
                <c:pt idx="644">
                  <c:v>41950</c:v>
                </c:pt>
                <c:pt idx="645">
                  <c:v>41953</c:v>
                </c:pt>
                <c:pt idx="646">
                  <c:v>41954</c:v>
                </c:pt>
                <c:pt idx="647">
                  <c:v>41955</c:v>
                </c:pt>
                <c:pt idx="648">
                  <c:v>41956</c:v>
                </c:pt>
                <c:pt idx="649">
                  <c:v>41957</c:v>
                </c:pt>
                <c:pt idx="650">
                  <c:v>41960</c:v>
                </c:pt>
                <c:pt idx="651">
                  <c:v>41961</c:v>
                </c:pt>
                <c:pt idx="652">
                  <c:v>41962</c:v>
                </c:pt>
                <c:pt idx="653">
                  <c:v>41963</c:v>
                </c:pt>
                <c:pt idx="654">
                  <c:v>41964</c:v>
                </c:pt>
                <c:pt idx="655">
                  <c:v>41967</c:v>
                </c:pt>
                <c:pt idx="656">
                  <c:v>41968</c:v>
                </c:pt>
                <c:pt idx="657">
                  <c:v>41969</c:v>
                </c:pt>
                <c:pt idx="658">
                  <c:v>41970</c:v>
                </c:pt>
                <c:pt idx="659">
                  <c:v>41971</c:v>
                </c:pt>
                <c:pt idx="660">
                  <c:v>41974</c:v>
                </c:pt>
                <c:pt idx="661">
                  <c:v>41975</c:v>
                </c:pt>
                <c:pt idx="662">
                  <c:v>41976</c:v>
                </c:pt>
                <c:pt idx="663">
                  <c:v>41977</c:v>
                </c:pt>
                <c:pt idx="664">
                  <c:v>41978</c:v>
                </c:pt>
                <c:pt idx="665">
                  <c:v>41981</c:v>
                </c:pt>
                <c:pt idx="666">
                  <c:v>41982</c:v>
                </c:pt>
                <c:pt idx="667">
                  <c:v>41983</c:v>
                </c:pt>
                <c:pt idx="668">
                  <c:v>41984</c:v>
                </c:pt>
                <c:pt idx="669">
                  <c:v>41985</c:v>
                </c:pt>
                <c:pt idx="670">
                  <c:v>41988</c:v>
                </c:pt>
                <c:pt idx="671">
                  <c:v>41989</c:v>
                </c:pt>
                <c:pt idx="672">
                  <c:v>41990</c:v>
                </c:pt>
                <c:pt idx="673">
                  <c:v>41991</c:v>
                </c:pt>
                <c:pt idx="674">
                  <c:v>41992</c:v>
                </c:pt>
                <c:pt idx="675">
                  <c:v>41995</c:v>
                </c:pt>
                <c:pt idx="676">
                  <c:v>41996</c:v>
                </c:pt>
                <c:pt idx="677">
                  <c:v>41997</c:v>
                </c:pt>
                <c:pt idx="678">
                  <c:v>41999</c:v>
                </c:pt>
                <c:pt idx="679">
                  <c:v>42002</c:v>
                </c:pt>
                <c:pt idx="680">
                  <c:v>42003</c:v>
                </c:pt>
                <c:pt idx="681">
                  <c:v>42004</c:v>
                </c:pt>
                <c:pt idx="682">
                  <c:v>42005</c:v>
                </c:pt>
                <c:pt idx="683">
                  <c:v>42006</c:v>
                </c:pt>
                <c:pt idx="684">
                  <c:v>42009</c:v>
                </c:pt>
                <c:pt idx="685">
                  <c:v>42010</c:v>
                </c:pt>
                <c:pt idx="686">
                  <c:v>42011</c:v>
                </c:pt>
                <c:pt idx="687">
                  <c:v>42012</c:v>
                </c:pt>
                <c:pt idx="688">
                  <c:v>42013</c:v>
                </c:pt>
                <c:pt idx="689">
                  <c:v>42016</c:v>
                </c:pt>
                <c:pt idx="690">
                  <c:v>42017</c:v>
                </c:pt>
                <c:pt idx="691">
                  <c:v>42018</c:v>
                </c:pt>
                <c:pt idx="692">
                  <c:v>42019</c:v>
                </c:pt>
                <c:pt idx="693">
                  <c:v>42020</c:v>
                </c:pt>
                <c:pt idx="694">
                  <c:v>42023</c:v>
                </c:pt>
                <c:pt idx="695">
                  <c:v>42024</c:v>
                </c:pt>
                <c:pt idx="696">
                  <c:v>42025</c:v>
                </c:pt>
                <c:pt idx="697">
                  <c:v>42026</c:v>
                </c:pt>
                <c:pt idx="698">
                  <c:v>42027</c:v>
                </c:pt>
                <c:pt idx="699">
                  <c:v>42031</c:v>
                </c:pt>
                <c:pt idx="700">
                  <c:v>42032</c:v>
                </c:pt>
                <c:pt idx="701">
                  <c:v>42033</c:v>
                </c:pt>
                <c:pt idx="702">
                  <c:v>42034</c:v>
                </c:pt>
                <c:pt idx="703">
                  <c:v>42037</c:v>
                </c:pt>
                <c:pt idx="704">
                  <c:v>42038</c:v>
                </c:pt>
                <c:pt idx="705">
                  <c:v>42039</c:v>
                </c:pt>
                <c:pt idx="706">
                  <c:v>42040</c:v>
                </c:pt>
                <c:pt idx="707">
                  <c:v>42041</c:v>
                </c:pt>
                <c:pt idx="708">
                  <c:v>42044</c:v>
                </c:pt>
                <c:pt idx="709">
                  <c:v>42045</c:v>
                </c:pt>
                <c:pt idx="710">
                  <c:v>42046</c:v>
                </c:pt>
                <c:pt idx="711">
                  <c:v>42047</c:v>
                </c:pt>
                <c:pt idx="712">
                  <c:v>42048</c:v>
                </c:pt>
                <c:pt idx="713">
                  <c:v>42051</c:v>
                </c:pt>
                <c:pt idx="714">
                  <c:v>42053</c:v>
                </c:pt>
                <c:pt idx="715">
                  <c:v>42054</c:v>
                </c:pt>
                <c:pt idx="716">
                  <c:v>42055</c:v>
                </c:pt>
                <c:pt idx="717">
                  <c:v>42058</c:v>
                </c:pt>
                <c:pt idx="718">
                  <c:v>42059</c:v>
                </c:pt>
                <c:pt idx="719">
                  <c:v>42060</c:v>
                </c:pt>
                <c:pt idx="720">
                  <c:v>42061</c:v>
                </c:pt>
                <c:pt idx="721">
                  <c:v>42062</c:v>
                </c:pt>
                <c:pt idx="722">
                  <c:v>42063</c:v>
                </c:pt>
                <c:pt idx="723">
                  <c:v>42065</c:v>
                </c:pt>
                <c:pt idx="724">
                  <c:v>42066</c:v>
                </c:pt>
                <c:pt idx="725">
                  <c:v>42067</c:v>
                </c:pt>
                <c:pt idx="726">
                  <c:v>42068</c:v>
                </c:pt>
                <c:pt idx="727">
                  <c:v>42072</c:v>
                </c:pt>
                <c:pt idx="728">
                  <c:v>42073</c:v>
                </c:pt>
                <c:pt idx="729">
                  <c:v>42074</c:v>
                </c:pt>
                <c:pt idx="730">
                  <c:v>42075</c:v>
                </c:pt>
                <c:pt idx="731">
                  <c:v>42076</c:v>
                </c:pt>
                <c:pt idx="732">
                  <c:v>42079</c:v>
                </c:pt>
                <c:pt idx="733">
                  <c:v>42080</c:v>
                </c:pt>
                <c:pt idx="734">
                  <c:v>42081</c:v>
                </c:pt>
                <c:pt idx="735">
                  <c:v>42082</c:v>
                </c:pt>
                <c:pt idx="736">
                  <c:v>42083</c:v>
                </c:pt>
                <c:pt idx="737">
                  <c:v>42086</c:v>
                </c:pt>
                <c:pt idx="738">
                  <c:v>42087</c:v>
                </c:pt>
                <c:pt idx="739">
                  <c:v>42088</c:v>
                </c:pt>
                <c:pt idx="740">
                  <c:v>42089</c:v>
                </c:pt>
                <c:pt idx="741">
                  <c:v>42090</c:v>
                </c:pt>
                <c:pt idx="742">
                  <c:v>42093</c:v>
                </c:pt>
                <c:pt idx="743">
                  <c:v>42094</c:v>
                </c:pt>
                <c:pt idx="744">
                  <c:v>42095</c:v>
                </c:pt>
                <c:pt idx="745">
                  <c:v>42100</c:v>
                </c:pt>
                <c:pt idx="746">
                  <c:v>42101</c:v>
                </c:pt>
                <c:pt idx="747">
                  <c:v>42102</c:v>
                </c:pt>
                <c:pt idx="748">
                  <c:v>42103</c:v>
                </c:pt>
                <c:pt idx="749">
                  <c:v>42104</c:v>
                </c:pt>
                <c:pt idx="750">
                  <c:v>42107</c:v>
                </c:pt>
                <c:pt idx="751">
                  <c:v>42109</c:v>
                </c:pt>
                <c:pt idx="752">
                  <c:v>42110</c:v>
                </c:pt>
                <c:pt idx="753">
                  <c:v>42111</c:v>
                </c:pt>
                <c:pt idx="754">
                  <c:v>42114</c:v>
                </c:pt>
                <c:pt idx="755">
                  <c:v>42115</c:v>
                </c:pt>
                <c:pt idx="756">
                  <c:v>42116</c:v>
                </c:pt>
                <c:pt idx="757">
                  <c:v>42117</c:v>
                </c:pt>
                <c:pt idx="758">
                  <c:v>42118</c:v>
                </c:pt>
                <c:pt idx="759">
                  <c:v>42121</c:v>
                </c:pt>
                <c:pt idx="760">
                  <c:v>42122</c:v>
                </c:pt>
                <c:pt idx="761">
                  <c:v>42123</c:v>
                </c:pt>
                <c:pt idx="762">
                  <c:v>42124</c:v>
                </c:pt>
                <c:pt idx="763">
                  <c:v>42128</c:v>
                </c:pt>
                <c:pt idx="764">
                  <c:v>42129</c:v>
                </c:pt>
                <c:pt idx="765">
                  <c:v>42130</c:v>
                </c:pt>
                <c:pt idx="766">
                  <c:v>42131</c:v>
                </c:pt>
                <c:pt idx="767">
                  <c:v>42132</c:v>
                </c:pt>
                <c:pt idx="768">
                  <c:v>42135</c:v>
                </c:pt>
                <c:pt idx="769">
                  <c:v>42136</c:v>
                </c:pt>
                <c:pt idx="770">
                  <c:v>42137</c:v>
                </c:pt>
                <c:pt idx="771">
                  <c:v>42138</c:v>
                </c:pt>
                <c:pt idx="772">
                  <c:v>42139</c:v>
                </c:pt>
                <c:pt idx="773">
                  <c:v>42142</c:v>
                </c:pt>
                <c:pt idx="774">
                  <c:v>42143</c:v>
                </c:pt>
                <c:pt idx="775">
                  <c:v>42144</c:v>
                </c:pt>
                <c:pt idx="776">
                  <c:v>42145</c:v>
                </c:pt>
                <c:pt idx="777">
                  <c:v>42146</c:v>
                </c:pt>
                <c:pt idx="778">
                  <c:v>42149</c:v>
                </c:pt>
                <c:pt idx="779">
                  <c:v>42150</c:v>
                </c:pt>
                <c:pt idx="780">
                  <c:v>42151</c:v>
                </c:pt>
                <c:pt idx="781">
                  <c:v>42152</c:v>
                </c:pt>
                <c:pt idx="782">
                  <c:v>42153</c:v>
                </c:pt>
                <c:pt idx="783">
                  <c:v>42156</c:v>
                </c:pt>
                <c:pt idx="784">
                  <c:v>42157</c:v>
                </c:pt>
                <c:pt idx="785">
                  <c:v>42158</c:v>
                </c:pt>
                <c:pt idx="786">
                  <c:v>42159</c:v>
                </c:pt>
                <c:pt idx="787">
                  <c:v>42160</c:v>
                </c:pt>
                <c:pt idx="788">
                  <c:v>42163</c:v>
                </c:pt>
                <c:pt idx="789">
                  <c:v>42164</c:v>
                </c:pt>
                <c:pt idx="790">
                  <c:v>42165</c:v>
                </c:pt>
                <c:pt idx="791">
                  <c:v>42166</c:v>
                </c:pt>
                <c:pt idx="792">
                  <c:v>42167</c:v>
                </c:pt>
                <c:pt idx="793">
                  <c:v>42170</c:v>
                </c:pt>
                <c:pt idx="794">
                  <c:v>42171</c:v>
                </c:pt>
                <c:pt idx="795">
                  <c:v>42172</c:v>
                </c:pt>
                <c:pt idx="796">
                  <c:v>42173</c:v>
                </c:pt>
                <c:pt idx="797">
                  <c:v>42174</c:v>
                </c:pt>
                <c:pt idx="798">
                  <c:v>42177</c:v>
                </c:pt>
                <c:pt idx="799">
                  <c:v>42178</c:v>
                </c:pt>
                <c:pt idx="800">
                  <c:v>42179</c:v>
                </c:pt>
                <c:pt idx="801">
                  <c:v>42180</c:v>
                </c:pt>
                <c:pt idx="802">
                  <c:v>42181</c:v>
                </c:pt>
                <c:pt idx="803">
                  <c:v>42184</c:v>
                </c:pt>
                <c:pt idx="804">
                  <c:v>42185</c:v>
                </c:pt>
                <c:pt idx="805">
                  <c:v>42186</c:v>
                </c:pt>
                <c:pt idx="806">
                  <c:v>42187</c:v>
                </c:pt>
                <c:pt idx="807">
                  <c:v>42188</c:v>
                </c:pt>
                <c:pt idx="808">
                  <c:v>42191</c:v>
                </c:pt>
                <c:pt idx="809">
                  <c:v>42192</c:v>
                </c:pt>
                <c:pt idx="810">
                  <c:v>42193</c:v>
                </c:pt>
                <c:pt idx="811">
                  <c:v>42194</c:v>
                </c:pt>
                <c:pt idx="812">
                  <c:v>42195</c:v>
                </c:pt>
                <c:pt idx="813">
                  <c:v>42198</c:v>
                </c:pt>
                <c:pt idx="814">
                  <c:v>42199</c:v>
                </c:pt>
                <c:pt idx="815">
                  <c:v>42200</c:v>
                </c:pt>
                <c:pt idx="816">
                  <c:v>42201</c:v>
                </c:pt>
                <c:pt idx="817">
                  <c:v>42202</c:v>
                </c:pt>
                <c:pt idx="818">
                  <c:v>42205</c:v>
                </c:pt>
                <c:pt idx="819">
                  <c:v>42206</c:v>
                </c:pt>
                <c:pt idx="820">
                  <c:v>42207</c:v>
                </c:pt>
                <c:pt idx="821">
                  <c:v>42208</c:v>
                </c:pt>
                <c:pt idx="822">
                  <c:v>42209</c:v>
                </c:pt>
                <c:pt idx="823">
                  <c:v>42212</c:v>
                </c:pt>
                <c:pt idx="824">
                  <c:v>42213</c:v>
                </c:pt>
                <c:pt idx="825">
                  <c:v>42214</c:v>
                </c:pt>
                <c:pt idx="826">
                  <c:v>42215</c:v>
                </c:pt>
                <c:pt idx="827">
                  <c:v>42216</c:v>
                </c:pt>
                <c:pt idx="828">
                  <c:v>42219</c:v>
                </c:pt>
                <c:pt idx="829">
                  <c:v>42220</c:v>
                </c:pt>
                <c:pt idx="830">
                  <c:v>42221</c:v>
                </c:pt>
                <c:pt idx="831">
                  <c:v>42222</c:v>
                </c:pt>
                <c:pt idx="832">
                  <c:v>42223</c:v>
                </c:pt>
                <c:pt idx="833">
                  <c:v>42226</c:v>
                </c:pt>
                <c:pt idx="834">
                  <c:v>42227</c:v>
                </c:pt>
                <c:pt idx="835">
                  <c:v>42228</c:v>
                </c:pt>
                <c:pt idx="836">
                  <c:v>42229</c:v>
                </c:pt>
                <c:pt idx="837">
                  <c:v>42230</c:v>
                </c:pt>
                <c:pt idx="838">
                  <c:v>42233</c:v>
                </c:pt>
                <c:pt idx="839">
                  <c:v>42234</c:v>
                </c:pt>
                <c:pt idx="840">
                  <c:v>42235</c:v>
                </c:pt>
                <c:pt idx="841">
                  <c:v>42236</c:v>
                </c:pt>
                <c:pt idx="842">
                  <c:v>42237</c:v>
                </c:pt>
                <c:pt idx="843">
                  <c:v>42240</c:v>
                </c:pt>
                <c:pt idx="844">
                  <c:v>42241</c:v>
                </c:pt>
                <c:pt idx="845">
                  <c:v>42242</c:v>
                </c:pt>
                <c:pt idx="846">
                  <c:v>42243</c:v>
                </c:pt>
                <c:pt idx="847">
                  <c:v>42244</c:v>
                </c:pt>
                <c:pt idx="848">
                  <c:v>42247</c:v>
                </c:pt>
                <c:pt idx="849">
                  <c:v>42248</c:v>
                </c:pt>
                <c:pt idx="850">
                  <c:v>42249</c:v>
                </c:pt>
                <c:pt idx="851">
                  <c:v>42250</c:v>
                </c:pt>
                <c:pt idx="852">
                  <c:v>42251</c:v>
                </c:pt>
                <c:pt idx="853">
                  <c:v>42254</c:v>
                </c:pt>
                <c:pt idx="854">
                  <c:v>42255</c:v>
                </c:pt>
                <c:pt idx="855">
                  <c:v>42256</c:v>
                </c:pt>
                <c:pt idx="856">
                  <c:v>42257</c:v>
                </c:pt>
                <c:pt idx="857">
                  <c:v>42258</c:v>
                </c:pt>
                <c:pt idx="858">
                  <c:v>42261</c:v>
                </c:pt>
                <c:pt idx="859">
                  <c:v>42262</c:v>
                </c:pt>
                <c:pt idx="860">
                  <c:v>42263</c:v>
                </c:pt>
                <c:pt idx="861">
                  <c:v>42265</c:v>
                </c:pt>
                <c:pt idx="862">
                  <c:v>42268</c:v>
                </c:pt>
                <c:pt idx="863">
                  <c:v>42269</c:v>
                </c:pt>
                <c:pt idx="864">
                  <c:v>42270</c:v>
                </c:pt>
                <c:pt idx="865">
                  <c:v>42271</c:v>
                </c:pt>
                <c:pt idx="866">
                  <c:v>42275</c:v>
                </c:pt>
                <c:pt idx="867">
                  <c:v>42276</c:v>
                </c:pt>
                <c:pt idx="868">
                  <c:v>42277</c:v>
                </c:pt>
                <c:pt idx="869">
                  <c:v>42278</c:v>
                </c:pt>
                <c:pt idx="870">
                  <c:v>42282</c:v>
                </c:pt>
                <c:pt idx="871">
                  <c:v>42283</c:v>
                </c:pt>
                <c:pt idx="872">
                  <c:v>42284</c:v>
                </c:pt>
                <c:pt idx="873">
                  <c:v>42285</c:v>
                </c:pt>
                <c:pt idx="874">
                  <c:v>42286</c:v>
                </c:pt>
                <c:pt idx="875">
                  <c:v>42289</c:v>
                </c:pt>
                <c:pt idx="876">
                  <c:v>42290</c:v>
                </c:pt>
                <c:pt idx="877">
                  <c:v>42291</c:v>
                </c:pt>
                <c:pt idx="878">
                  <c:v>42292</c:v>
                </c:pt>
                <c:pt idx="879">
                  <c:v>42293</c:v>
                </c:pt>
                <c:pt idx="880">
                  <c:v>42296</c:v>
                </c:pt>
                <c:pt idx="881">
                  <c:v>42297</c:v>
                </c:pt>
                <c:pt idx="882">
                  <c:v>42298</c:v>
                </c:pt>
                <c:pt idx="883">
                  <c:v>42300</c:v>
                </c:pt>
                <c:pt idx="884">
                  <c:v>42303</c:v>
                </c:pt>
                <c:pt idx="885">
                  <c:v>42304</c:v>
                </c:pt>
                <c:pt idx="886">
                  <c:v>42305</c:v>
                </c:pt>
                <c:pt idx="887">
                  <c:v>42306</c:v>
                </c:pt>
                <c:pt idx="888">
                  <c:v>42307</c:v>
                </c:pt>
                <c:pt idx="889">
                  <c:v>42310</c:v>
                </c:pt>
                <c:pt idx="890">
                  <c:v>42311</c:v>
                </c:pt>
                <c:pt idx="891">
                  <c:v>42312</c:v>
                </c:pt>
                <c:pt idx="892">
                  <c:v>42313</c:v>
                </c:pt>
                <c:pt idx="893">
                  <c:v>42314</c:v>
                </c:pt>
                <c:pt idx="894">
                  <c:v>42317</c:v>
                </c:pt>
                <c:pt idx="895">
                  <c:v>42318</c:v>
                </c:pt>
                <c:pt idx="896">
                  <c:v>42319</c:v>
                </c:pt>
                <c:pt idx="897">
                  <c:v>42321</c:v>
                </c:pt>
                <c:pt idx="898">
                  <c:v>42324</c:v>
                </c:pt>
                <c:pt idx="899">
                  <c:v>42325</c:v>
                </c:pt>
                <c:pt idx="900">
                  <c:v>42326</c:v>
                </c:pt>
                <c:pt idx="901">
                  <c:v>42327</c:v>
                </c:pt>
                <c:pt idx="902">
                  <c:v>42328</c:v>
                </c:pt>
                <c:pt idx="903">
                  <c:v>42331</c:v>
                </c:pt>
                <c:pt idx="904">
                  <c:v>42332</c:v>
                </c:pt>
                <c:pt idx="905">
                  <c:v>42334</c:v>
                </c:pt>
                <c:pt idx="906">
                  <c:v>42335</c:v>
                </c:pt>
                <c:pt idx="907">
                  <c:v>42338</c:v>
                </c:pt>
                <c:pt idx="908">
                  <c:v>42339</c:v>
                </c:pt>
                <c:pt idx="909">
                  <c:v>42340</c:v>
                </c:pt>
                <c:pt idx="910">
                  <c:v>42341</c:v>
                </c:pt>
                <c:pt idx="911">
                  <c:v>42342</c:v>
                </c:pt>
                <c:pt idx="912">
                  <c:v>42345</c:v>
                </c:pt>
                <c:pt idx="913">
                  <c:v>42346</c:v>
                </c:pt>
                <c:pt idx="914">
                  <c:v>42347</c:v>
                </c:pt>
                <c:pt idx="915">
                  <c:v>42348</c:v>
                </c:pt>
                <c:pt idx="916">
                  <c:v>42349</c:v>
                </c:pt>
                <c:pt idx="917">
                  <c:v>42352</c:v>
                </c:pt>
                <c:pt idx="918">
                  <c:v>42353</c:v>
                </c:pt>
                <c:pt idx="919">
                  <c:v>42354</c:v>
                </c:pt>
                <c:pt idx="920">
                  <c:v>42355</c:v>
                </c:pt>
                <c:pt idx="921">
                  <c:v>42356</c:v>
                </c:pt>
                <c:pt idx="922">
                  <c:v>42359</c:v>
                </c:pt>
                <c:pt idx="923">
                  <c:v>42360</c:v>
                </c:pt>
                <c:pt idx="924">
                  <c:v>42361</c:v>
                </c:pt>
                <c:pt idx="925">
                  <c:v>42362</c:v>
                </c:pt>
                <c:pt idx="926">
                  <c:v>42366</c:v>
                </c:pt>
                <c:pt idx="927">
                  <c:v>42367</c:v>
                </c:pt>
                <c:pt idx="928">
                  <c:v>42368</c:v>
                </c:pt>
                <c:pt idx="929">
                  <c:v>42369</c:v>
                </c:pt>
                <c:pt idx="930">
                  <c:v>42005</c:v>
                </c:pt>
                <c:pt idx="931">
                  <c:v>42006</c:v>
                </c:pt>
                <c:pt idx="932">
                  <c:v>42009</c:v>
                </c:pt>
                <c:pt idx="933">
                  <c:v>42010</c:v>
                </c:pt>
                <c:pt idx="934">
                  <c:v>42011</c:v>
                </c:pt>
                <c:pt idx="935">
                  <c:v>42012</c:v>
                </c:pt>
                <c:pt idx="936">
                  <c:v>42013</c:v>
                </c:pt>
                <c:pt idx="937">
                  <c:v>42016</c:v>
                </c:pt>
                <c:pt idx="938">
                  <c:v>42017</c:v>
                </c:pt>
                <c:pt idx="939">
                  <c:v>42018</c:v>
                </c:pt>
                <c:pt idx="940">
                  <c:v>42019</c:v>
                </c:pt>
                <c:pt idx="941">
                  <c:v>42020</c:v>
                </c:pt>
                <c:pt idx="942">
                  <c:v>42023</c:v>
                </c:pt>
                <c:pt idx="943">
                  <c:v>42024</c:v>
                </c:pt>
                <c:pt idx="944">
                  <c:v>42025</c:v>
                </c:pt>
                <c:pt idx="945">
                  <c:v>42026</c:v>
                </c:pt>
                <c:pt idx="946">
                  <c:v>42027</c:v>
                </c:pt>
                <c:pt idx="947">
                  <c:v>42031</c:v>
                </c:pt>
                <c:pt idx="948">
                  <c:v>42032</c:v>
                </c:pt>
                <c:pt idx="949">
                  <c:v>42033</c:v>
                </c:pt>
                <c:pt idx="950">
                  <c:v>42034</c:v>
                </c:pt>
                <c:pt idx="951">
                  <c:v>42037</c:v>
                </c:pt>
                <c:pt idx="952">
                  <c:v>42038</c:v>
                </c:pt>
                <c:pt idx="953">
                  <c:v>42039</c:v>
                </c:pt>
                <c:pt idx="954">
                  <c:v>42040</c:v>
                </c:pt>
                <c:pt idx="955">
                  <c:v>42041</c:v>
                </c:pt>
                <c:pt idx="956">
                  <c:v>42044</c:v>
                </c:pt>
                <c:pt idx="957">
                  <c:v>42045</c:v>
                </c:pt>
                <c:pt idx="958">
                  <c:v>42046</c:v>
                </c:pt>
                <c:pt idx="959">
                  <c:v>42047</c:v>
                </c:pt>
                <c:pt idx="960">
                  <c:v>42048</c:v>
                </c:pt>
                <c:pt idx="961">
                  <c:v>42051</c:v>
                </c:pt>
                <c:pt idx="962">
                  <c:v>42053</c:v>
                </c:pt>
                <c:pt idx="963">
                  <c:v>42054</c:v>
                </c:pt>
                <c:pt idx="964">
                  <c:v>42055</c:v>
                </c:pt>
                <c:pt idx="965">
                  <c:v>42058</c:v>
                </c:pt>
                <c:pt idx="966">
                  <c:v>42059</c:v>
                </c:pt>
                <c:pt idx="967">
                  <c:v>42060</c:v>
                </c:pt>
                <c:pt idx="968">
                  <c:v>42061</c:v>
                </c:pt>
                <c:pt idx="969">
                  <c:v>42062</c:v>
                </c:pt>
                <c:pt idx="970">
                  <c:v>42063</c:v>
                </c:pt>
                <c:pt idx="971">
                  <c:v>42065</c:v>
                </c:pt>
                <c:pt idx="972">
                  <c:v>42066</c:v>
                </c:pt>
                <c:pt idx="973">
                  <c:v>42067</c:v>
                </c:pt>
                <c:pt idx="974">
                  <c:v>42068</c:v>
                </c:pt>
                <c:pt idx="975">
                  <c:v>42072</c:v>
                </c:pt>
                <c:pt idx="976">
                  <c:v>42073</c:v>
                </c:pt>
                <c:pt idx="977">
                  <c:v>42074</c:v>
                </c:pt>
                <c:pt idx="978">
                  <c:v>42075</c:v>
                </c:pt>
                <c:pt idx="979">
                  <c:v>42076</c:v>
                </c:pt>
                <c:pt idx="980">
                  <c:v>42079</c:v>
                </c:pt>
                <c:pt idx="981">
                  <c:v>42080</c:v>
                </c:pt>
                <c:pt idx="982">
                  <c:v>42081</c:v>
                </c:pt>
                <c:pt idx="983">
                  <c:v>42082</c:v>
                </c:pt>
                <c:pt idx="984">
                  <c:v>42083</c:v>
                </c:pt>
                <c:pt idx="985">
                  <c:v>42086</c:v>
                </c:pt>
                <c:pt idx="986">
                  <c:v>42087</c:v>
                </c:pt>
                <c:pt idx="987">
                  <c:v>42088</c:v>
                </c:pt>
                <c:pt idx="988">
                  <c:v>42089</c:v>
                </c:pt>
                <c:pt idx="989">
                  <c:v>42090</c:v>
                </c:pt>
                <c:pt idx="990">
                  <c:v>42093</c:v>
                </c:pt>
                <c:pt idx="991">
                  <c:v>42094</c:v>
                </c:pt>
                <c:pt idx="992">
                  <c:v>42095</c:v>
                </c:pt>
                <c:pt idx="993">
                  <c:v>42100</c:v>
                </c:pt>
                <c:pt idx="994">
                  <c:v>42101</c:v>
                </c:pt>
                <c:pt idx="995">
                  <c:v>42102</c:v>
                </c:pt>
                <c:pt idx="996">
                  <c:v>42103</c:v>
                </c:pt>
                <c:pt idx="997">
                  <c:v>42104</c:v>
                </c:pt>
                <c:pt idx="998">
                  <c:v>42107</c:v>
                </c:pt>
                <c:pt idx="999">
                  <c:v>42109</c:v>
                </c:pt>
                <c:pt idx="1000">
                  <c:v>42110</c:v>
                </c:pt>
                <c:pt idx="1001">
                  <c:v>42111</c:v>
                </c:pt>
                <c:pt idx="1002">
                  <c:v>42114</c:v>
                </c:pt>
                <c:pt idx="1003">
                  <c:v>42115</c:v>
                </c:pt>
                <c:pt idx="1004">
                  <c:v>42116</c:v>
                </c:pt>
                <c:pt idx="1005">
                  <c:v>42117</c:v>
                </c:pt>
                <c:pt idx="1006">
                  <c:v>42118</c:v>
                </c:pt>
                <c:pt idx="1007">
                  <c:v>42121</c:v>
                </c:pt>
                <c:pt idx="1008">
                  <c:v>42122</c:v>
                </c:pt>
                <c:pt idx="1009">
                  <c:v>42123</c:v>
                </c:pt>
                <c:pt idx="1010">
                  <c:v>42124</c:v>
                </c:pt>
                <c:pt idx="1011">
                  <c:v>42128</c:v>
                </c:pt>
                <c:pt idx="1012">
                  <c:v>42129</c:v>
                </c:pt>
                <c:pt idx="1013">
                  <c:v>42130</c:v>
                </c:pt>
                <c:pt idx="1014">
                  <c:v>42131</c:v>
                </c:pt>
                <c:pt idx="1015">
                  <c:v>42132</c:v>
                </c:pt>
                <c:pt idx="1016">
                  <c:v>42135</c:v>
                </c:pt>
                <c:pt idx="1017">
                  <c:v>42136</c:v>
                </c:pt>
                <c:pt idx="1018">
                  <c:v>42137</c:v>
                </c:pt>
                <c:pt idx="1019">
                  <c:v>42138</c:v>
                </c:pt>
                <c:pt idx="1020">
                  <c:v>42139</c:v>
                </c:pt>
                <c:pt idx="1021">
                  <c:v>42142</c:v>
                </c:pt>
                <c:pt idx="1022">
                  <c:v>42143</c:v>
                </c:pt>
                <c:pt idx="1023">
                  <c:v>42144</c:v>
                </c:pt>
                <c:pt idx="1024">
                  <c:v>42145</c:v>
                </c:pt>
                <c:pt idx="1025">
                  <c:v>42146</c:v>
                </c:pt>
                <c:pt idx="1026">
                  <c:v>42149</c:v>
                </c:pt>
                <c:pt idx="1027">
                  <c:v>42150</c:v>
                </c:pt>
                <c:pt idx="1028">
                  <c:v>42151</c:v>
                </c:pt>
                <c:pt idx="1029">
                  <c:v>42152</c:v>
                </c:pt>
                <c:pt idx="1030">
                  <c:v>42153</c:v>
                </c:pt>
                <c:pt idx="1031">
                  <c:v>42156</c:v>
                </c:pt>
                <c:pt idx="1032">
                  <c:v>42157</c:v>
                </c:pt>
                <c:pt idx="1033">
                  <c:v>42158</c:v>
                </c:pt>
                <c:pt idx="1034">
                  <c:v>42159</c:v>
                </c:pt>
                <c:pt idx="1035">
                  <c:v>42160</c:v>
                </c:pt>
                <c:pt idx="1036">
                  <c:v>42163</c:v>
                </c:pt>
                <c:pt idx="1037">
                  <c:v>42164</c:v>
                </c:pt>
                <c:pt idx="1038">
                  <c:v>42165</c:v>
                </c:pt>
                <c:pt idx="1039">
                  <c:v>42166</c:v>
                </c:pt>
                <c:pt idx="1040">
                  <c:v>42167</c:v>
                </c:pt>
                <c:pt idx="1041">
                  <c:v>42170</c:v>
                </c:pt>
                <c:pt idx="1042">
                  <c:v>42171</c:v>
                </c:pt>
                <c:pt idx="1043">
                  <c:v>42172</c:v>
                </c:pt>
                <c:pt idx="1044">
                  <c:v>42173</c:v>
                </c:pt>
                <c:pt idx="1045">
                  <c:v>42174</c:v>
                </c:pt>
                <c:pt idx="1046">
                  <c:v>42177</c:v>
                </c:pt>
                <c:pt idx="1047">
                  <c:v>42178</c:v>
                </c:pt>
                <c:pt idx="1048">
                  <c:v>42179</c:v>
                </c:pt>
                <c:pt idx="1049">
                  <c:v>42180</c:v>
                </c:pt>
                <c:pt idx="1050">
                  <c:v>42181</c:v>
                </c:pt>
                <c:pt idx="1051">
                  <c:v>42184</c:v>
                </c:pt>
                <c:pt idx="1052">
                  <c:v>42185</c:v>
                </c:pt>
                <c:pt idx="1053">
                  <c:v>42186</c:v>
                </c:pt>
                <c:pt idx="1054">
                  <c:v>42187</c:v>
                </c:pt>
                <c:pt idx="1055">
                  <c:v>42188</c:v>
                </c:pt>
                <c:pt idx="1056">
                  <c:v>42191</c:v>
                </c:pt>
                <c:pt idx="1057">
                  <c:v>42192</c:v>
                </c:pt>
                <c:pt idx="1058">
                  <c:v>42193</c:v>
                </c:pt>
                <c:pt idx="1059">
                  <c:v>42194</c:v>
                </c:pt>
                <c:pt idx="1060">
                  <c:v>42195</c:v>
                </c:pt>
                <c:pt idx="1061">
                  <c:v>42198</c:v>
                </c:pt>
                <c:pt idx="1062">
                  <c:v>42199</c:v>
                </c:pt>
                <c:pt idx="1063">
                  <c:v>42200</c:v>
                </c:pt>
                <c:pt idx="1064">
                  <c:v>42201</c:v>
                </c:pt>
                <c:pt idx="1065">
                  <c:v>42202</c:v>
                </c:pt>
                <c:pt idx="1066">
                  <c:v>42205</c:v>
                </c:pt>
                <c:pt idx="1067">
                  <c:v>42206</c:v>
                </c:pt>
                <c:pt idx="1068">
                  <c:v>42207</c:v>
                </c:pt>
                <c:pt idx="1069">
                  <c:v>42208</c:v>
                </c:pt>
                <c:pt idx="1070">
                  <c:v>42209</c:v>
                </c:pt>
                <c:pt idx="1071">
                  <c:v>42212</c:v>
                </c:pt>
                <c:pt idx="1072">
                  <c:v>42213</c:v>
                </c:pt>
                <c:pt idx="1073">
                  <c:v>42214</c:v>
                </c:pt>
                <c:pt idx="1074">
                  <c:v>42215</c:v>
                </c:pt>
                <c:pt idx="1075">
                  <c:v>42216</c:v>
                </c:pt>
                <c:pt idx="1076">
                  <c:v>42219</c:v>
                </c:pt>
                <c:pt idx="1077">
                  <c:v>42220</c:v>
                </c:pt>
                <c:pt idx="1078">
                  <c:v>42221</c:v>
                </c:pt>
                <c:pt idx="1079">
                  <c:v>42222</c:v>
                </c:pt>
                <c:pt idx="1080">
                  <c:v>42223</c:v>
                </c:pt>
                <c:pt idx="1081">
                  <c:v>42226</c:v>
                </c:pt>
                <c:pt idx="1082">
                  <c:v>42227</c:v>
                </c:pt>
                <c:pt idx="1083">
                  <c:v>42228</c:v>
                </c:pt>
                <c:pt idx="1084">
                  <c:v>42229</c:v>
                </c:pt>
                <c:pt idx="1085">
                  <c:v>42230</c:v>
                </c:pt>
                <c:pt idx="1086">
                  <c:v>42233</c:v>
                </c:pt>
                <c:pt idx="1087">
                  <c:v>42234</c:v>
                </c:pt>
                <c:pt idx="1088">
                  <c:v>42235</c:v>
                </c:pt>
                <c:pt idx="1089">
                  <c:v>42236</c:v>
                </c:pt>
                <c:pt idx="1090">
                  <c:v>42237</c:v>
                </c:pt>
                <c:pt idx="1091">
                  <c:v>42240</c:v>
                </c:pt>
                <c:pt idx="1092">
                  <c:v>42241</c:v>
                </c:pt>
                <c:pt idx="1093">
                  <c:v>42242</c:v>
                </c:pt>
                <c:pt idx="1094">
                  <c:v>42243</c:v>
                </c:pt>
                <c:pt idx="1095">
                  <c:v>42244</c:v>
                </c:pt>
                <c:pt idx="1096">
                  <c:v>42247</c:v>
                </c:pt>
                <c:pt idx="1097">
                  <c:v>42248</c:v>
                </c:pt>
                <c:pt idx="1098">
                  <c:v>42249</c:v>
                </c:pt>
                <c:pt idx="1099">
                  <c:v>42250</c:v>
                </c:pt>
                <c:pt idx="1100">
                  <c:v>42251</c:v>
                </c:pt>
                <c:pt idx="1101">
                  <c:v>42254</c:v>
                </c:pt>
                <c:pt idx="1102">
                  <c:v>42255</c:v>
                </c:pt>
                <c:pt idx="1103">
                  <c:v>42256</c:v>
                </c:pt>
                <c:pt idx="1104">
                  <c:v>42257</c:v>
                </c:pt>
                <c:pt idx="1105">
                  <c:v>42258</c:v>
                </c:pt>
                <c:pt idx="1106">
                  <c:v>42261</c:v>
                </c:pt>
                <c:pt idx="1107">
                  <c:v>42262</c:v>
                </c:pt>
                <c:pt idx="1108">
                  <c:v>42263</c:v>
                </c:pt>
                <c:pt idx="1109">
                  <c:v>42265</c:v>
                </c:pt>
                <c:pt idx="1110">
                  <c:v>42268</c:v>
                </c:pt>
                <c:pt idx="1111">
                  <c:v>42269</c:v>
                </c:pt>
                <c:pt idx="1112">
                  <c:v>42270</c:v>
                </c:pt>
                <c:pt idx="1113">
                  <c:v>42271</c:v>
                </c:pt>
                <c:pt idx="1114">
                  <c:v>42275</c:v>
                </c:pt>
                <c:pt idx="1115">
                  <c:v>42276</c:v>
                </c:pt>
                <c:pt idx="1116">
                  <c:v>42277</c:v>
                </c:pt>
                <c:pt idx="1117">
                  <c:v>42278</c:v>
                </c:pt>
                <c:pt idx="1118">
                  <c:v>42282</c:v>
                </c:pt>
                <c:pt idx="1119">
                  <c:v>42283</c:v>
                </c:pt>
                <c:pt idx="1120">
                  <c:v>42284</c:v>
                </c:pt>
                <c:pt idx="1121">
                  <c:v>42285</c:v>
                </c:pt>
                <c:pt idx="1122">
                  <c:v>42286</c:v>
                </c:pt>
                <c:pt idx="1123">
                  <c:v>42289</c:v>
                </c:pt>
                <c:pt idx="1124">
                  <c:v>42290</c:v>
                </c:pt>
                <c:pt idx="1125">
                  <c:v>42291</c:v>
                </c:pt>
                <c:pt idx="1126">
                  <c:v>42292</c:v>
                </c:pt>
                <c:pt idx="1127">
                  <c:v>42293</c:v>
                </c:pt>
                <c:pt idx="1128">
                  <c:v>42296</c:v>
                </c:pt>
                <c:pt idx="1129">
                  <c:v>42297</c:v>
                </c:pt>
                <c:pt idx="1130">
                  <c:v>42298</c:v>
                </c:pt>
                <c:pt idx="1131">
                  <c:v>42300</c:v>
                </c:pt>
                <c:pt idx="1132">
                  <c:v>42303</c:v>
                </c:pt>
                <c:pt idx="1133">
                  <c:v>42304</c:v>
                </c:pt>
                <c:pt idx="1134">
                  <c:v>42305</c:v>
                </c:pt>
                <c:pt idx="1135">
                  <c:v>42306</c:v>
                </c:pt>
                <c:pt idx="1136">
                  <c:v>42307</c:v>
                </c:pt>
                <c:pt idx="1137">
                  <c:v>42310</c:v>
                </c:pt>
                <c:pt idx="1138">
                  <c:v>42311</c:v>
                </c:pt>
                <c:pt idx="1139">
                  <c:v>42312</c:v>
                </c:pt>
                <c:pt idx="1140">
                  <c:v>42313</c:v>
                </c:pt>
                <c:pt idx="1141">
                  <c:v>42314</c:v>
                </c:pt>
                <c:pt idx="1142">
                  <c:v>42317</c:v>
                </c:pt>
                <c:pt idx="1143">
                  <c:v>42318</c:v>
                </c:pt>
                <c:pt idx="1144">
                  <c:v>42319</c:v>
                </c:pt>
                <c:pt idx="1145">
                  <c:v>42321</c:v>
                </c:pt>
                <c:pt idx="1146">
                  <c:v>42324</c:v>
                </c:pt>
                <c:pt idx="1147">
                  <c:v>42325</c:v>
                </c:pt>
                <c:pt idx="1148">
                  <c:v>42326</c:v>
                </c:pt>
                <c:pt idx="1149">
                  <c:v>42327</c:v>
                </c:pt>
                <c:pt idx="1150">
                  <c:v>42328</c:v>
                </c:pt>
                <c:pt idx="1151">
                  <c:v>42331</c:v>
                </c:pt>
                <c:pt idx="1152">
                  <c:v>42332</c:v>
                </c:pt>
                <c:pt idx="1153">
                  <c:v>42334</c:v>
                </c:pt>
                <c:pt idx="1154">
                  <c:v>42335</c:v>
                </c:pt>
                <c:pt idx="1155">
                  <c:v>42338</c:v>
                </c:pt>
                <c:pt idx="1156">
                  <c:v>42339</c:v>
                </c:pt>
                <c:pt idx="1157">
                  <c:v>42340</c:v>
                </c:pt>
                <c:pt idx="1158">
                  <c:v>42341</c:v>
                </c:pt>
                <c:pt idx="1159">
                  <c:v>42342</c:v>
                </c:pt>
                <c:pt idx="1160">
                  <c:v>42345</c:v>
                </c:pt>
                <c:pt idx="1161">
                  <c:v>42346</c:v>
                </c:pt>
                <c:pt idx="1162">
                  <c:v>42347</c:v>
                </c:pt>
                <c:pt idx="1163">
                  <c:v>42348</c:v>
                </c:pt>
                <c:pt idx="1164">
                  <c:v>42349</c:v>
                </c:pt>
                <c:pt idx="1165">
                  <c:v>42352</c:v>
                </c:pt>
                <c:pt idx="1166">
                  <c:v>42353</c:v>
                </c:pt>
                <c:pt idx="1167">
                  <c:v>42354</c:v>
                </c:pt>
                <c:pt idx="1168">
                  <c:v>42355</c:v>
                </c:pt>
                <c:pt idx="1169">
                  <c:v>42356</c:v>
                </c:pt>
                <c:pt idx="1170">
                  <c:v>42359</c:v>
                </c:pt>
                <c:pt idx="1171">
                  <c:v>42360</c:v>
                </c:pt>
                <c:pt idx="1172">
                  <c:v>42361</c:v>
                </c:pt>
                <c:pt idx="1173">
                  <c:v>42362</c:v>
                </c:pt>
                <c:pt idx="1174">
                  <c:v>42366</c:v>
                </c:pt>
                <c:pt idx="1175">
                  <c:v>42367</c:v>
                </c:pt>
                <c:pt idx="1176">
                  <c:v>42368</c:v>
                </c:pt>
                <c:pt idx="1177">
                  <c:v>42369</c:v>
                </c:pt>
                <c:pt idx="1178">
                  <c:v>42370</c:v>
                </c:pt>
                <c:pt idx="1179">
                  <c:v>42373</c:v>
                </c:pt>
                <c:pt idx="1180">
                  <c:v>42374</c:v>
                </c:pt>
                <c:pt idx="1181">
                  <c:v>42375</c:v>
                </c:pt>
                <c:pt idx="1182">
                  <c:v>42376</c:v>
                </c:pt>
                <c:pt idx="1183">
                  <c:v>42377</c:v>
                </c:pt>
                <c:pt idx="1184">
                  <c:v>42380</c:v>
                </c:pt>
                <c:pt idx="1185">
                  <c:v>42381</c:v>
                </c:pt>
                <c:pt idx="1186">
                  <c:v>42382</c:v>
                </c:pt>
                <c:pt idx="1187">
                  <c:v>42383</c:v>
                </c:pt>
                <c:pt idx="1188">
                  <c:v>42384</c:v>
                </c:pt>
                <c:pt idx="1189">
                  <c:v>42387</c:v>
                </c:pt>
                <c:pt idx="1190">
                  <c:v>42388</c:v>
                </c:pt>
                <c:pt idx="1191">
                  <c:v>42389</c:v>
                </c:pt>
                <c:pt idx="1192">
                  <c:v>42390</c:v>
                </c:pt>
                <c:pt idx="1193">
                  <c:v>42391</c:v>
                </c:pt>
                <c:pt idx="1194">
                  <c:v>42394</c:v>
                </c:pt>
                <c:pt idx="1195">
                  <c:v>42396</c:v>
                </c:pt>
                <c:pt idx="1196">
                  <c:v>42397</c:v>
                </c:pt>
                <c:pt idx="1197">
                  <c:v>42398</c:v>
                </c:pt>
                <c:pt idx="1198">
                  <c:v>42401</c:v>
                </c:pt>
                <c:pt idx="1199">
                  <c:v>42402</c:v>
                </c:pt>
                <c:pt idx="1200">
                  <c:v>42403</c:v>
                </c:pt>
                <c:pt idx="1201">
                  <c:v>42404</c:v>
                </c:pt>
                <c:pt idx="1202">
                  <c:v>42405</c:v>
                </c:pt>
                <c:pt idx="1203">
                  <c:v>42408</c:v>
                </c:pt>
                <c:pt idx="1204">
                  <c:v>42409</c:v>
                </c:pt>
                <c:pt idx="1205">
                  <c:v>42410</c:v>
                </c:pt>
                <c:pt idx="1206">
                  <c:v>42411</c:v>
                </c:pt>
                <c:pt idx="1207">
                  <c:v>42412</c:v>
                </c:pt>
                <c:pt idx="1208">
                  <c:v>42415</c:v>
                </c:pt>
                <c:pt idx="1209">
                  <c:v>42416</c:v>
                </c:pt>
                <c:pt idx="1210">
                  <c:v>42417</c:v>
                </c:pt>
                <c:pt idx="1211">
                  <c:v>42418</c:v>
                </c:pt>
                <c:pt idx="1212">
                  <c:v>42419</c:v>
                </c:pt>
                <c:pt idx="1213">
                  <c:v>42422</c:v>
                </c:pt>
                <c:pt idx="1214">
                  <c:v>42423</c:v>
                </c:pt>
                <c:pt idx="1215">
                  <c:v>42424</c:v>
                </c:pt>
                <c:pt idx="1216">
                  <c:v>42425</c:v>
                </c:pt>
                <c:pt idx="1217">
                  <c:v>42426</c:v>
                </c:pt>
                <c:pt idx="1218">
                  <c:v>42429</c:v>
                </c:pt>
                <c:pt idx="1219">
                  <c:v>42430</c:v>
                </c:pt>
                <c:pt idx="1220">
                  <c:v>42431</c:v>
                </c:pt>
                <c:pt idx="1221">
                  <c:v>42432</c:v>
                </c:pt>
                <c:pt idx="1222">
                  <c:v>42433</c:v>
                </c:pt>
                <c:pt idx="1223">
                  <c:v>42437</c:v>
                </c:pt>
                <c:pt idx="1224">
                  <c:v>42438</c:v>
                </c:pt>
                <c:pt idx="1225">
                  <c:v>42439</c:v>
                </c:pt>
                <c:pt idx="1226">
                  <c:v>42440</c:v>
                </c:pt>
                <c:pt idx="1227">
                  <c:v>42443</c:v>
                </c:pt>
                <c:pt idx="1228">
                  <c:v>42444</c:v>
                </c:pt>
                <c:pt idx="1229">
                  <c:v>42445</c:v>
                </c:pt>
                <c:pt idx="1230">
                  <c:v>42446</c:v>
                </c:pt>
                <c:pt idx="1231">
                  <c:v>42447</c:v>
                </c:pt>
                <c:pt idx="1232">
                  <c:v>42450</c:v>
                </c:pt>
                <c:pt idx="1233">
                  <c:v>42451</c:v>
                </c:pt>
                <c:pt idx="1234">
                  <c:v>42452</c:v>
                </c:pt>
                <c:pt idx="1235">
                  <c:v>42457</c:v>
                </c:pt>
                <c:pt idx="1236">
                  <c:v>42458</c:v>
                </c:pt>
                <c:pt idx="1237">
                  <c:v>42459</c:v>
                </c:pt>
                <c:pt idx="1238">
                  <c:v>42460</c:v>
                </c:pt>
                <c:pt idx="1239">
                  <c:v>42461</c:v>
                </c:pt>
                <c:pt idx="1240">
                  <c:v>42464</c:v>
                </c:pt>
                <c:pt idx="1241">
                  <c:v>42465</c:v>
                </c:pt>
                <c:pt idx="1242">
                  <c:v>42466</c:v>
                </c:pt>
                <c:pt idx="1243">
                  <c:v>42467</c:v>
                </c:pt>
                <c:pt idx="1244">
                  <c:v>42468</c:v>
                </c:pt>
                <c:pt idx="1245">
                  <c:v>42471</c:v>
                </c:pt>
                <c:pt idx="1246">
                  <c:v>42472</c:v>
                </c:pt>
                <c:pt idx="1247">
                  <c:v>42473</c:v>
                </c:pt>
                <c:pt idx="1248">
                  <c:v>42478</c:v>
                </c:pt>
                <c:pt idx="1249">
                  <c:v>42480</c:v>
                </c:pt>
                <c:pt idx="1250">
                  <c:v>42481</c:v>
                </c:pt>
                <c:pt idx="1251">
                  <c:v>42482</c:v>
                </c:pt>
                <c:pt idx="1252">
                  <c:v>42485</c:v>
                </c:pt>
                <c:pt idx="1253">
                  <c:v>42486</c:v>
                </c:pt>
                <c:pt idx="1254">
                  <c:v>42487</c:v>
                </c:pt>
                <c:pt idx="1255">
                  <c:v>42488</c:v>
                </c:pt>
                <c:pt idx="1256">
                  <c:v>42489</c:v>
                </c:pt>
                <c:pt idx="1257">
                  <c:v>42492</c:v>
                </c:pt>
                <c:pt idx="1258">
                  <c:v>42493</c:v>
                </c:pt>
                <c:pt idx="1259">
                  <c:v>42494</c:v>
                </c:pt>
                <c:pt idx="1260">
                  <c:v>42495</c:v>
                </c:pt>
                <c:pt idx="1261">
                  <c:v>42496</c:v>
                </c:pt>
                <c:pt idx="1262">
                  <c:v>42499</c:v>
                </c:pt>
                <c:pt idx="1263">
                  <c:v>42500</c:v>
                </c:pt>
                <c:pt idx="1264">
                  <c:v>42501</c:v>
                </c:pt>
                <c:pt idx="1265">
                  <c:v>42502</c:v>
                </c:pt>
                <c:pt idx="1266">
                  <c:v>42503</c:v>
                </c:pt>
                <c:pt idx="1267">
                  <c:v>42506</c:v>
                </c:pt>
                <c:pt idx="1268">
                  <c:v>42507</c:v>
                </c:pt>
                <c:pt idx="1269">
                  <c:v>42508</c:v>
                </c:pt>
                <c:pt idx="1270">
                  <c:v>42509</c:v>
                </c:pt>
                <c:pt idx="1271">
                  <c:v>42510</c:v>
                </c:pt>
                <c:pt idx="1272">
                  <c:v>42513</c:v>
                </c:pt>
                <c:pt idx="1273">
                  <c:v>42514</c:v>
                </c:pt>
                <c:pt idx="1274">
                  <c:v>42515</c:v>
                </c:pt>
                <c:pt idx="1275">
                  <c:v>42516</c:v>
                </c:pt>
                <c:pt idx="1276">
                  <c:v>42517</c:v>
                </c:pt>
                <c:pt idx="1277">
                  <c:v>42520</c:v>
                </c:pt>
                <c:pt idx="1278">
                  <c:v>42521</c:v>
                </c:pt>
                <c:pt idx="1279">
                  <c:v>42522</c:v>
                </c:pt>
                <c:pt idx="1280">
                  <c:v>42523</c:v>
                </c:pt>
                <c:pt idx="1281">
                  <c:v>42524</c:v>
                </c:pt>
                <c:pt idx="1282">
                  <c:v>42527</c:v>
                </c:pt>
                <c:pt idx="1283">
                  <c:v>42528</c:v>
                </c:pt>
                <c:pt idx="1284">
                  <c:v>42529</c:v>
                </c:pt>
                <c:pt idx="1285">
                  <c:v>42530</c:v>
                </c:pt>
                <c:pt idx="1286">
                  <c:v>42531</c:v>
                </c:pt>
                <c:pt idx="1287">
                  <c:v>42534</c:v>
                </c:pt>
                <c:pt idx="1288">
                  <c:v>42535</c:v>
                </c:pt>
                <c:pt idx="1289">
                  <c:v>42536</c:v>
                </c:pt>
                <c:pt idx="1290">
                  <c:v>42537</c:v>
                </c:pt>
                <c:pt idx="1291">
                  <c:v>42538</c:v>
                </c:pt>
                <c:pt idx="1292">
                  <c:v>42541</c:v>
                </c:pt>
                <c:pt idx="1293">
                  <c:v>42542</c:v>
                </c:pt>
                <c:pt idx="1294">
                  <c:v>42543</c:v>
                </c:pt>
                <c:pt idx="1295">
                  <c:v>42544</c:v>
                </c:pt>
                <c:pt idx="1296">
                  <c:v>42545</c:v>
                </c:pt>
                <c:pt idx="1297">
                  <c:v>42548</c:v>
                </c:pt>
                <c:pt idx="1298">
                  <c:v>42549</c:v>
                </c:pt>
                <c:pt idx="1299">
                  <c:v>42550</c:v>
                </c:pt>
                <c:pt idx="1300">
                  <c:v>42551</c:v>
                </c:pt>
                <c:pt idx="1301">
                  <c:v>42552</c:v>
                </c:pt>
                <c:pt idx="1302">
                  <c:v>42555</c:v>
                </c:pt>
                <c:pt idx="1303">
                  <c:v>42556</c:v>
                </c:pt>
                <c:pt idx="1304">
                  <c:v>42558</c:v>
                </c:pt>
                <c:pt idx="1305">
                  <c:v>42559</c:v>
                </c:pt>
                <c:pt idx="1306">
                  <c:v>42562</c:v>
                </c:pt>
                <c:pt idx="1307">
                  <c:v>42563</c:v>
                </c:pt>
                <c:pt idx="1308">
                  <c:v>42564</c:v>
                </c:pt>
                <c:pt idx="1309">
                  <c:v>42565</c:v>
                </c:pt>
                <c:pt idx="1310">
                  <c:v>42566</c:v>
                </c:pt>
                <c:pt idx="1311">
                  <c:v>42569</c:v>
                </c:pt>
                <c:pt idx="1312">
                  <c:v>42570</c:v>
                </c:pt>
                <c:pt idx="1313">
                  <c:v>42571</c:v>
                </c:pt>
                <c:pt idx="1314">
                  <c:v>42572</c:v>
                </c:pt>
                <c:pt idx="1315">
                  <c:v>42573</c:v>
                </c:pt>
                <c:pt idx="1316">
                  <c:v>42576</c:v>
                </c:pt>
                <c:pt idx="1317">
                  <c:v>42577</c:v>
                </c:pt>
                <c:pt idx="1318">
                  <c:v>42578</c:v>
                </c:pt>
                <c:pt idx="1319">
                  <c:v>42579</c:v>
                </c:pt>
                <c:pt idx="1320">
                  <c:v>42580</c:v>
                </c:pt>
                <c:pt idx="1321">
                  <c:v>42583</c:v>
                </c:pt>
                <c:pt idx="1322">
                  <c:v>42584</c:v>
                </c:pt>
                <c:pt idx="1323">
                  <c:v>42585</c:v>
                </c:pt>
                <c:pt idx="1324">
                  <c:v>42586</c:v>
                </c:pt>
                <c:pt idx="1325">
                  <c:v>42587</c:v>
                </c:pt>
                <c:pt idx="1326">
                  <c:v>42590</c:v>
                </c:pt>
                <c:pt idx="1327">
                  <c:v>42591</c:v>
                </c:pt>
                <c:pt idx="1328">
                  <c:v>42592</c:v>
                </c:pt>
                <c:pt idx="1329">
                  <c:v>42593</c:v>
                </c:pt>
                <c:pt idx="1330">
                  <c:v>42594</c:v>
                </c:pt>
                <c:pt idx="1331">
                  <c:v>42598</c:v>
                </c:pt>
                <c:pt idx="1332">
                  <c:v>42599</c:v>
                </c:pt>
                <c:pt idx="1333">
                  <c:v>42600</c:v>
                </c:pt>
                <c:pt idx="1334">
                  <c:v>42601</c:v>
                </c:pt>
                <c:pt idx="1335">
                  <c:v>42604</c:v>
                </c:pt>
                <c:pt idx="1336">
                  <c:v>42605</c:v>
                </c:pt>
                <c:pt idx="1337">
                  <c:v>42606</c:v>
                </c:pt>
                <c:pt idx="1338">
                  <c:v>42607</c:v>
                </c:pt>
                <c:pt idx="1339">
                  <c:v>42608</c:v>
                </c:pt>
                <c:pt idx="1340">
                  <c:v>42611</c:v>
                </c:pt>
                <c:pt idx="1341">
                  <c:v>42612</c:v>
                </c:pt>
                <c:pt idx="1342">
                  <c:v>42613</c:v>
                </c:pt>
                <c:pt idx="1343">
                  <c:v>42614</c:v>
                </c:pt>
                <c:pt idx="1344">
                  <c:v>42615</c:v>
                </c:pt>
                <c:pt idx="1345">
                  <c:v>42619</c:v>
                </c:pt>
                <c:pt idx="1346">
                  <c:v>42620</c:v>
                </c:pt>
                <c:pt idx="1347">
                  <c:v>42621</c:v>
                </c:pt>
                <c:pt idx="1348">
                  <c:v>42622</c:v>
                </c:pt>
                <c:pt idx="1349">
                  <c:v>42625</c:v>
                </c:pt>
                <c:pt idx="1350">
                  <c:v>42627</c:v>
                </c:pt>
                <c:pt idx="1351">
                  <c:v>42628</c:v>
                </c:pt>
                <c:pt idx="1352">
                  <c:v>42629</c:v>
                </c:pt>
                <c:pt idx="1353">
                  <c:v>42632</c:v>
                </c:pt>
                <c:pt idx="1354">
                  <c:v>42633</c:v>
                </c:pt>
                <c:pt idx="1355">
                  <c:v>42634</c:v>
                </c:pt>
                <c:pt idx="1356">
                  <c:v>42635</c:v>
                </c:pt>
                <c:pt idx="1357">
                  <c:v>42636</c:v>
                </c:pt>
                <c:pt idx="1358">
                  <c:v>42639</c:v>
                </c:pt>
                <c:pt idx="1359">
                  <c:v>42640</c:v>
                </c:pt>
                <c:pt idx="1360">
                  <c:v>42641</c:v>
                </c:pt>
                <c:pt idx="1361">
                  <c:v>42642</c:v>
                </c:pt>
                <c:pt idx="1362">
                  <c:v>42643</c:v>
                </c:pt>
                <c:pt idx="1363">
                  <c:v>42646</c:v>
                </c:pt>
                <c:pt idx="1364">
                  <c:v>42647</c:v>
                </c:pt>
                <c:pt idx="1365">
                  <c:v>42648</c:v>
                </c:pt>
                <c:pt idx="1366">
                  <c:v>42649</c:v>
                </c:pt>
                <c:pt idx="1367">
                  <c:v>42650</c:v>
                </c:pt>
                <c:pt idx="1368">
                  <c:v>42653</c:v>
                </c:pt>
                <c:pt idx="1369">
                  <c:v>42656</c:v>
                </c:pt>
                <c:pt idx="1370">
                  <c:v>42657</c:v>
                </c:pt>
                <c:pt idx="1371">
                  <c:v>42660</c:v>
                </c:pt>
                <c:pt idx="1372">
                  <c:v>42661</c:v>
                </c:pt>
                <c:pt idx="1373">
                  <c:v>42662</c:v>
                </c:pt>
                <c:pt idx="1374">
                  <c:v>42663</c:v>
                </c:pt>
                <c:pt idx="1375">
                  <c:v>42664</c:v>
                </c:pt>
                <c:pt idx="1376">
                  <c:v>42667</c:v>
                </c:pt>
                <c:pt idx="1377">
                  <c:v>42668</c:v>
                </c:pt>
                <c:pt idx="1378">
                  <c:v>42669</c:v>
                </c:pt>
                <c:pt idx="1379">
                  <c:v>42670</c:v>
                </c:pt>
                <c:pt idx="1380">
                  <c:v>42671</c:v>
                </c:pt>
                <c:pt idx="1381">
                  <c:v>42673</c:v>
                </c:pt>
                <c:pt idx="1382">
                  <c:v>42675</c:v>
                </c:pt>
                <c:pt idx="1383">
                  <c:v>42676</c:v>
                </c:pt>
                <c:pt idx="1384">
                  <c:v>42677</c:v>
                </c:pt>
                <c:pt idx="1385">
                  <c:v>42678</c:v>
                </c:pt>
                <c:pt idx="1386">
                  <c:v>42681</c:v>
                </c:pt>
                <c:pt idx="1387">
                  <c:v>42682</c:v>
                </c:pt>
                <c:pt idx="1388">
                  <c:v>42683</c:v>
                </c:pt>
                <c:pt idx="1389">
                  <c:v>42684</c:v>
                </c:pt>
                <c:pt idx="1390">
                  <c:v>42685</c:v>
                </c:pt>
                <c:pt idx="1391">
                  <c:v>42689</c:v>
                </c:pt>
                <c:pt idx="1392">
                  <c:v>42690</c:v>
                </c:pt>
                <c:pt idx="1393">
                  <c:v>42691</c:v>
                </c:pt>
                <c:pt idx="1394">
                  <c:v>42692</c:v>
                </c:pt>
                <c:pt idx="1395">
                  <c:v>42695</c:v>
                </c:pt>
                <c:pt idx="1396">
                  <c:v>42696</c:v>
                </c:pt>
                <c:pt idx="1397">
                  <c:v>42697</c:v>
                </c:pt>
                <c:pt idx="1398">
                  <c:v>42698</c:v>
                </c:pt>
                <c:pt idx="1399">
                  <c:v>42699</c:v>
                </c:pt>
                <c:pt idx="1400">
                  <c:v>42702</c:v>
                </c:pt>
                <c:pt idx="1401">
                  <c:v>42703</c:v>
                </c:pt>
                <c:pt idx="1402">
                  <c:v>42704</c:v>
                </c:pt>
                <c:pt idx="1403">
                  <c:v>42705</c:v>
                </c:pt>
                <c:pt idx="1404">
                  <c:v>42706</c:v>
                </c:pt>
                <c:pt idx="1405">
                  <c:v>42709</c:v>
                </c:pt>
                <c:pt idx="1406">
                  <c:v>42710</c:v>
                </c:pt>
                <c:pt idx="1407">
                  <c:v>42711</c:v>
                </c:pt>
                <c:pt idx="1408">
                  <c:v>42712</c:v>
                </c:pt>
                <c:pt idx="1409">
                  <c:v>42713</c:v>
                </c:pt>
                <c:pt idx="1410">
                  <c:v>42716</c:v>
                </c:pt>
                <c:pt idx="1411">
                  <c:v>42717</c:v>
                </c:pt>
                <c:pt idx="1412">
                  <c:v>42718</c:v>
                </c:pt>
                <c:pt idx="1413">
                  <c:v>42719</c:v>
                </c:pt>
                <c:pt idx="1414">
                  <c:v>42720</c:v>
                </c:pt>
                <c:pt idx="1415">
                  <c:v>42723</c:v>
                </c:pt>
                <c:pt idx="1416">
                  <c:v>42724</c:v>
                </c:pt>
                <c:pt idx="1417">
                  <c:v>42725</c:v>
                </c:pt>
                <c:pt idx="1418">
                  <c:v>42726</c:v>
                </c:pt>
                <c:pt idx="1419">
                  <c:v>42727</c:v>
                </c:pt>
                <c:pt idx="1420">
                  <c:v>42730</c:v>
                </c:pt>
                <c:pt idx="1421">
                  <c:v>42731</c:v>
                </c:pt>
                <c:pt idx="1422">
                  <c:v>42732</c:v>
                </c:pt>
                <c:pt idx="1423">
                  <c:v>42733</c:v>
                </c:pt>
                <c:pt idx="1424">
                  <c:v>42734</c:v>
                </c:pt>
                <c:pt idx="1425">
                  <c:v>42737</c:v>
                </c:pt>
                <c:pt idx="1426">
                  <c:v>42738</c:v>
                </c:pt>
                <c:pt idx="1427">
                  <c:v>42739</c:v>
                </c:pt>
                <c:pt idx="1428">
                  <c:v>42740</c:v>
                </c:pt>
                <c:pt idx="1429">
                  <c:v>42741</c:v>
                </c:pt>
                <c:pt idx="1430">
                  <c:v>42744</c:v>
                </c:pt>
                <c:pt idx="1431">
                  <c:v>42745</c:v>
                </c:pt>
                <c:pt idx="1432">
                  <c:v>42746</c:v>
                </c:pt>
                <c:pt idx="1433">
                  <c:v>42747</c:v>
                </c:pt>
                <c:pt idx="1434">
                  <c:v>42748</c:v>
                </c:pt>
                <c:pt idx="1435">
                  <c:v>42751</c:v>
                </c:pt>
                <c:pt idx="1436">
                  <c:v>42752</c:v>
                </c:pt>
                <c:pt idx="1437">
                  <c:v>42753</c:v>
                </c:pt>
                <c:pt idx="1438">
                  <c:v>42754</c:v>
                </c:pt>
                <c:pt idx="1439">
                  <c:v>42755</c:v>
                </c:pt>
                <c:pt idx="1440">
                  <c:v>42758</c:v>
                </c:pt>
                <c:pt idx="1441">
                  <c:v>42759</c:v>
                </c:pt>
                <c:pt idx="1442">
                  <c:v>42760</c:v>
                </c:pt>
                <c:pt idx="1443">
                  <c:v>42762</c:v>
                </c:pt>
                <c:pt idx="1444">
                  <c:v>42765</c:v>
                </c:pt>
                <c:pt idx="1445">
                  <c:v>42766</c:v>
                </c:pt>
                <c:pt idx="1446">
                  <c:v>42767</c:v>
                </c:pt>
                <c:pt idx="1447">
                  <c:v>42768</c:v>
                </c:pt>
                <c:pt idx="1448">
                  <c:v>42769</c:v>
                </c:pt>
                <c:pt idx="1449">
                  <c:v>42772</c:v>
                </c:pt>
                <c:pt idx="1450">
                  <c:v>42773</c:v>
                </c:pt>
                <c:pt idx="1451">
                  <c:v>42774</c:v>
                </c:pt>
                <c:pt idx="1452">
                  <c:v>42775</c:v>
                </c:pt>
                <c:pt idx="1453">
                  <c:v>42776</c:v>
                </c:pt>
                <c:pt idx="1454">
                  <c:v>42779</c:v>
                </c:pt>
                <c:pt idx="1455">
                  <c:v>42780</c:v>
                </c:pt>
                <c:pt idx="1456">
                  <c:v>42781</c:v>
                </c:pt>
                <c:pt idx="1457">
                  <c:v>42782</c:v>
                </c:pt>
                <c:pt idx="1458">
                  <c:v>42783</c:v>
                </c:pt>
                <c:pt idx="1459">
                  <c:v>42786</c:v>
                </c:pt>
                <c:pt idx="1460">
                  <c:v>42787</c:v>
                </c:pt>
                <c:pt idx="1461">
                  <c:v>42788</c:v>
                </c:pt>
                <c:pt idx="1462">
                  <c:v>42789</c:v>
                </c:pt>
                <c:pt idx="1463">
                  <c:v>42793</c:v>
                </c:pt>
                <c:pt idx="1464">
                  <c:v>42794</c:v>
                </c:pt>
                <c:pt idx="1465">
                  <c:v>42795</c:v>
                </c:pt>
                <c:pt idx="1466">
                  <c:v>42796</c:v>
                </c:pt>
                <c:pt idx="1467">
                  <c:v>42797</c:v>
                </c:pt>
                <c:pt idx="1468">
                  <c:v>42800</c:v>
                </c:pt>
                <c:pt idx="1469">
                  <c:v>42801</c:v>
                </c:pt>
                <c:pt idx="1470">
                  <c:v>42802</c:v>
                </c:pt>
                <c:pt idx="1471">
                  <c:v>42803</c:v>
                </c:pt>
                <c:pt idx="1472">
                  <c:v>42804</c:v>
                </c:pt>
                <c:pt idx="1473">
                  <c:v>42808</c:v>
                </c:pt>
                <c:pt idx="1474">
                  <c:v>42809</c:v>
                </c:pt>
                <c:pt idx="1475">
                  <c:v>42810</c:v>
                </c:pt>
                <c:pt idx="1476">
                  <c:v>42811</c:v>
                </c:pt>
                <c:pt idx="1477">
                  <c:v>42814</c:v>
                </c:pt>
                <c:pt idx="1478">
                  <c:v>42815</c:v>
                </c:pt>
                <c:pt idx="1479">
                  <c:v>42816</c:v>
                </c:pt>
                <c:pt idx="1480">
                  <c:v>42817</c:v>
                </c:pt>
                <c:pt idx="1481">
                  <c:v>42818</c:v>
                </c:pt>
                <c:pt idx="1482">
                  <c:v>42821</c:v>
                </c:pt>
                <c:pt idx="1483">
                  <c:v>42822</c:v>
                </c:pt>
                <c:pt idx="1484">
                  <c:v>42823</c:v>
                </c:pt>
                <c:pt idx="1485">
                  <c:v>42824</c:v>
                </c:pt>
                <c:pt idx="1486">
                  <c:v>42825</c:v>
                </c:pt>
                <c:pt idx="1487">
                  <c:v>42828</c:v>
                </c:pt>
                <c:pt idx="1488">
                  <c:v>42830</c:v>
                </c:pt>
                <c:pt idx="1489">
                  <c:v>42831</c:v>
                </c:pt>
                <c:pt idx="1490">
                  <c:v>42832</c:v>
                </c:pt>
                <c:pt idx="1491">
                  <c:v>42835</c:v>
                </c:pt>
                <c:pt idx="1492">
                  <c:v>42836</c:v>
                </c:pt>
                <c:pt idx="1493">
                  <c:v>42837</c:v>
                </c:pt>
                <c:pt idx="1494">
                  <c:v>42838</c:v>
                </c:pt>
                <c:pt idx="1495">
                  <c:v>42842</c:v>
                </c:pt>
                <c:pt idx="1496">
                  <c:v>42843</c:v>
                </c:pt>
                <c:pt idx="1497">
                  <c:v>42844</c:v>
                </c:pt>
                <c:pt idx="1498">
                  <c:v>42845</c:v>
                </c:pt>
                <c:pt idx="1499">
                  <c:v>42846</c:v>
                </c:pt>
                <c:pt idx="1500">
                  <c:v>42849</c:v>
                </c:pt>
                <c:pt idx="1501">
                  <c:v>42850</c:v>
                </c:pt>
                <c:pt idx="1502">
                  <c:v>42851</c:v>
                </c:pt>
                <c:pt idx="1503">
                  <c:v>42852</c:v>
                </c:pt>
                <c:pt idx="1504">
                  <c:v>42853</c:v>
                </c:pt>
                <c:pt idx="1505">
                  <c:v>42857</c:v>
                </c:pt>
                <c:pt idx="1506">
                  <c:v>42858</c:v>
                </c:pt>
                <c:pt idx="1507">
                  <c:v>42859</c:v>
                </c:pt>
                <c:pt idx="1508">
                  <c:v>42860</c:v>
                </c:pt>
                <c:pt idx="1509">
                  <c:v>42863</c:v>
                </c:pt>
                <c:pt idx="1510">
                  <c:v>42864</c:v>
                </c:pt>
                <c:pt idx="1511">
                  <c:v>42865</c:v>
                </c:pt>
                <c:pt idx="1512">
                  <c:v>42866</c:v>
                </c:pt>
                <c:pt idx="1513">
                  <c:v>42867</c:v>
                </c:pt>
                <c:pt idx="1514">
                  <c:v>42870</c:v>
                </c:pt>
                <c:pt idx="1515">
                  <c:v>42871</c:v>
                </c:pt>
                <c:pt idx="1516">
                  <c:v>42872</c:v>
                </c:pt>
                <c:pt idx="1517">
                  <c:v>42873</c:v>
                </c:pt>
                <c:pt idx="1518">
                  <c:v>42874</c:v>
                </c:pt>
                <c:pt idx="1519">
                  <c:v>42877</c:v>
                </c:pt>
                <c:pt idx="1520">
                  <c:v>42878</c:v>
                </c:pt>
                <c:pt idx="1521">
                  <c:v>42879</c:v>
                </c:pt>
                <c:pt idx="1522">
                  <c:v>42880</c:v>
                </c:pt>
                <c:pt idx="1523">
                  <c:v>42881</c:v>
                </c:pt>
                <c:pt idx="1524">
                  <c:v>42884</c:v>
                </c:pt>
                <c:pt idx="1525">
                  <c:v>42885</c:v>
                </c:pt>
                <c:pt idx="1526">
                  <c:v>42886</c:v>
                </c:pt>
                <c:pt idx="1527">
                  <c:v>42887</c:v>
                </c:pt>
                <c:pt idx="1528">
                  <c:v>42888</c:v>
                </c:pt>
                <c:pt idx="1529">
                  <c:v>42891</c:v>
                </c:pt>
                <c:pt idx="1530">
                  <c:v>42892</c:v>
                </c:pt>
                <c:pt idx="1531">
                  <c:v>42893</c:v>
                </c:pt>
                <c:pt idx="1532">
                  <c:v>42894</c:v>
                </c:pt>
                <c:pt idx="1533">
                  <c:v>42895</c:v>
                </c:pt>
                <c:pt idx="1534">
                  <c:v>42898</c:v>
                </c:pt>
                <c:pt idx="1535">
                  <c:v>42899</c:v>
                </c:pt>
                <c:pt idx="1536">
                  <c:v>42900</c:v>
                </c:pt>
                <c:pt idx="1537">
                  <c:v>42901</c:v>
                </c:pt>
                <c:pt idx="1538">
                  <c:v>42902</c:v>
                </c:pt>
                <c:pt idx="1539">
                  <c:v>42905</c:v>
                </c:pt>
                <c:pt idx="1540">
                  <c:v>42906</c:v>
                </c:pt>
                <c:pt idx="1541">
                  <c:v>42907</c:v>
                </c:pt>
                <c:pt idx="1542">
                  <c:v>42908</c:v>
                </c:pt>
                <c:pt idx="1543">
                  <c:v>42909</c:v>
                </c:pt>
                <c:pt idx="1544">
                  <c:v>42913</c:v>
                </c:pt>
                <c:pt idx="1545">
                  <c:v>42914</c:v>
                </c:pt>
                <c:pt idx="1546">
                  <c:v>42915</c:v>
                </c:pt>
                <c:pt idx="1547">
                  <c:v>42916</c:v>
                </c:pt>
                <c:pt idx="1548">
                  <c:v>42919</c:v>
                </c:pt>
                <c:pt idx="1549">
                  <c:v>42920</c:v>
                </c:pt>
                <c:pt idx="1550">
                  <c:v>42921</c:v>
                </c:pt>
                <c:pt idx="1551">
                  <c:v>42922</c:v>
                </c:pt>
                <c:pt idx="1552">
                  <c:v>42923</c:v>
                </c:pt>
                <c:pt idx="1553">
                  <c:v>42926</c:v>
                </c:pt>
                <c:pt idx="1554">
                  <c:v>42927</c:v>
                </c:pt>
                <c:pt idx="1555">
                  <c:v>42928</c:v>
                </c:pt>
                <c:pt idx="1556">
                  <c:v>42929</c:v>
                </c:pt>
                <c:pt idx="1557">
                  <c:v>42930</c:v>
                </c:pt>
                <c:pt idx="1558">
                  <c:v>42933</c:v>
                </c:pt>
                <c:pt idx="1559">
                  <c:v>42934</c:v>
                </c:pt>
                <c:pt idx="1560">
                  <c:v>42935</c:v>
                </c:pt>
                <c:pt idx="1561">
                  <c:v>42936</c:v>
                </c:pt>
                <c:pt idx="1562">
                  <c:v>42937</c:v>
                </c:pt>
                <c:pt idx="1563">
                  <c:v>42940</c:v>
                </c:pt>
                <c:pt idx="1564">
                  <c:v>42941</c:v>
                </c:pt>
                <c:pt idx="1565">
                  <c:v>42942</c:v>
                </c:pt>
                <c:pt idx="1566">
                  <c:v>42943</c:v>
                </c:pt>
                <c:pt idx="1567">
                  <c:v>42944</c:v>
                </c:pt>
                <c:pt idx="1568">
                  <c:v>42947</c:v>
                </c:pt>
                <c:pt idx="1569">
                  <c:v>42948</c:v>
                </c:pt>
                <c:pt idx="1570">
                  <c:v>42949</c:v>
                </c:pt>
                <c:pt idx="1571">
                  <c:v>42950</c:v>
                </c:pt>
                <c:pt idx="1572">
                  <c:v>42951</c:v>
                </c:pt>
                <c:pt idx="1573">
                  <c:v>42954</c:v>
                </c:pt>
                <c:pt idx="1574">
                  <c:v>42955</c:v>
                </c:pt>
                <c:pt idx="1575">
                  <c:v>42956</c:v>
                </c:pt>
                <c:pt idx="1576">
                  <c:v>42957</c:v>
                </c:pt>
                <c:pt idx="1577">
                  <c:v>42958</c:v>
                </c:pt>
                <c:pt idx="1578">
                  <c:v>42961</c:v>
                </c:pt>
                <c:pt idx="1579">
                  <c:v>42963</c:v>
                </c:pt>
                <c:pt idx="1580">
                  <c:v>42964</c:v>
                </c:pt>
                <c:pt idx="1581">
                  <c:v>42965</c:v>
                </c:pt>
                <c:pt idx="1582">
                  <c:v>42968</c:v>
                </c:pt>
                <c:pt idx="1583">
                  <c:v>42969</c:v>
                </c:pt>
                <c:pt idx="1584">
                  <c:v>42970</c:v>
                </c:pt>
                <c:pt idx="1585">
                  <c:v>42971</c:v>
                </c:pt>
                <c:pt idx="1586">
                  <c:v>42975</c:v>
                </c:pt>
                <c:pt idx="1587">
                  <c:v>42976</c:v>
                </c:pt>
                <c:pt idx="1588">
                  <c:v>42977</c:v>
                </c:pt>
                <c:pt idx="1589">
                  <c:v>42978</c:v>
                </c:pt>
                <c:pt idx="1590">
                  <c:v>42979</c:v>
                </c:pt>
                <c:pt idx="1591">
                  <c:v>42982</c:v>
                </c:pt>
                <c:pt idx="1592">
                  <c:v>42983</c:v>
                </c:pt>
                <c:pt idx="1593">
                  <c:v>42984</c:v>
                </c:pt>
                <c:pt idx="1594">
                  <c:v>42985</c:v>
                </c:pt>
                <c:pt idx="1595">
                  <c:v>42986</c:v>
                </c:pt>
                <c:pt idx="1596">
                  <c:v>42989</c:v>
                </c:pt>
                <c:pt idx="1597">
                  <c:v>42990</c:v>
                </c:pt>
                <c:pt idx="1598">
                  <c:v>42991</c:v>
                </c:pt>
                <c:pt idx="1599">
                  <c:v>42992</c:v>
                </c:pt>
                <c:pt idx="1600">
                  <c:v>42993</c:v>
                </c:pt>
                <c:pt idx="1601">
                  <c:v>42996</c:v>
                </c:pt>
                <c:pt idx="1602">
                  <c:v>42997</c:v>
                </c:pt>
                <c:pt idx="1603">
                  <c:v>42998</c:v>
                </c:pt>
                <c:pt idx="1604">
                  <c:v>42999</c:v>
                </c:pt>
                <c:pt idx="1605">
                  <c:v>43000</c:v>
                </c:pt>
                <c:pt idx="1606">
                  <c:v>43003</c:v>
                </c:pt>
                <c:pt idx="1607">
                  <c:v>43004</c:v>
                </c:pt>
                <c:pt idx="1608">
                  <c:v>43005</c:v>
                </c:pt>
                <c:pt idx="1609">
                  <c:v>43006</c:v>
                </c:pt>
                <c:pt idx="1610">
                  <c:v>43007</c:v>
                </c:pt>
                <c:pt idx="1611">
                  <c:v>43011</c:v>
                </c:pt>
                <c:pt idx="1612">
                  <c:v>43012</c:v>
                </c:pt>
                <c:pt idx="1613">
                  <c:v>43013</c:v>
                </c:pt>
                <c:pt idx="1614">
                  <c:v>43014</c:v>
                </c:pt>
                <c:pt idx="1615">
                  <c:v>43017</c:v>
                </c:pt>
                <c:pt idx="1616">
                  <c:v>43018</c:v>
                </c:pt>
                <c:pt idx="1617">
                  <c:v>43019</c:v>
                </c:pt>
                <c:pt idx="1618">
                  <c:v>43020</c:v>
                </c:pt>
                <c:pt idx="1619">
                  <c:v>43021</c:v>
                </c:pt>
                <c:pt idx="1620">
                  <c:v>43024</c:v>
                </c:pt>
                <c:pt idx="1621">
                  <c:v>43025</c:v>
                </c:pt>
                <c:pt idx="1622">
                  <c:v>43026</c:v>
                </c:pt>
                <c:pt idx="1623">
                  <c:v>43027</c:v>
                </c:pt>
                <c:pt idx="1624">
                  <c:v>43031</c:v>
                </c:pt>
                <c:pt idx="1625">
                  <c:v>43032</c:v>
                </c:pt>
                <c:pt idx="1626">
                  <c:v>43033</c:v>
                </c:pt>
                <c:pt idx="1627">
                  <c:v>43034</c:v>
                </c:pt>
                <c:pt idx="1628">
                  <c:v>43035</c:v>
                </c:pt>
                <c:pt idx="1629">
                  <c:v>43038</c:v>
                </c:pt>
                <c:pt idx="1630">
                  <c:v>43039</c:v>
                </c:pt>
                <c:pt idx="1631">
                  <c:v>43040</c:v>
                </c:pt>
                <c:pt idx="1632">
                  <c:v>43041</c:v>
                </c:pt>
                <c:pt idx="1633">
                  <c:v>43042</c:v>
                </c:pt>
                <c:pt idx="1634">
                  <c:v>43045</c:v>
                </c:pt>
                <c:pt idx="1635">
                  <c:v>43046</c:v>
                </c:pt>
                <c:pt idx="1636">
                  <c:v>43047</c:v>
                </c:pt>
                <c:pt idx="1637">
                  <c:v>43048</c:v>
                </c:pt>
                <c:pt idx="1638">
                  <c:v>43049</c:v>
                </c:pt>
                <c:pt idx="1639">
                  <c:v>43052</c:v>
                </c:pt>
                <c:pt idx="1640">
                  <c:v>43053</c:v>
                </c:pt>
                <c:pt idx="1641">
                  <c:v>43054</c:v>
                </c:pt>
                <c:pt idx="1642">
                  <c:v>43055</c:v>
                </c:pt>
                <c:pt idx="1643">
                  <c:v>43056</c:v>
                </c:pt>
                <c:pt idx="1644">
                  <c:v>43059</c:v>
                </c:pt>
                <c:pt idx="1645">
                  <c:v>43060</c:v>
                </c:pt>
                <c:pt idx="1646">
                  <c:v>43061</c:v>
                </c:pt>
                <c:pt idx="1647">
                  <c:v>43062</c:v>
                </c:pt>
                <c:pt idx="1648">
                  <c:v>43063</c:v>
                </c:pt>
                <c:pt idx="1649">
                  <c:v>43066</c:v>
                </c:pt>
                <c:pt idx="1650">
                  <c:v>43067</c:v>
                </c:pt>
                <c:pt idx="1651">
                  <c:v>43068</c:v>
                </c:pt>
                <c:pt idx="1652">
                  <c:v>43069</c:v>
                </c:pt>
                <c:pt idx="1653">
                  <c:v>43070</c:v>
                </c:pt>
                <c:pt idx="1654">
                  <c:v>43073</c:v>
                </c:pt>
                <c:pt idx="1655">
                  <c:v>43074</c:v>
                </c:pt>
                <c:pt idx="1656">
                  <c:v>43075</c:v>
                </c:pt>
                <c:pt idx="1657">
                  <c:v>43076</c:v>
                </c:pt>
                <c:pt idx="1658">
                  <c:v>43077</c:v>
                </c:pt>
                <c:pt idx="1659">
                  <c:v>43080</c:v>
                </c:pt>
                <c:pt idx="1660">
                  <c:v>43081</c:v>
                </c:pt>
                <c:pt idx="1661">
                  <c:v>43082</c:v>
                </c:pt>
                <c:pt idx="1662">
                  <c:v>43083</c:v>
                </c:pt>
                <c:pt idx="1663">
                  <c:v>43084</c:v>
                </c:pt>
                <c:pt idx="1664">
                  <c:v>43087</c:v>
                </c:pt>
                <c:pt idx="1665">
                  <c:v>43088</c:v>
                </c:pt>
                <c:pt idx="1666">
                  <c:v>43089</c:v>
                </c:pt>
                <c:pt idx="1667">
                  <c:v>43090</c:v>
                </c:pt>
                <c:pt idx="1668">
                  <c:v>43091</c:v>
                </c:pt>
                <c:pt idx="1669">
                  <c:v>43095</c:v>
                </c:pt>
                <c:pt idx="1670">
                  <c:v>43096</c:v>
                </c:pt>
                <c:pt idx="1671">
                  <c:v>43097</c:v>
                </c:pt>
                <c:pt idx="1672">
                  <c:v>43098</c:v>
                </c:pt>
                <c:pt idx="1673">
                  <c:v>43101</c:v>
                </c:pt>
                <c:pt idx="1674">
                  <c:v>43102</c:v>
                </c:pt>
                <c:pt idx="1675">
                  <c:v>43103</c:v>
                </c:pt>
                <c:pt idx="1676">
                  <c:v>43104</c:v>
                </c:pt>
                <c:pt idx="1677">
                  <c:v>43105</c:v>
                </c:pt>
                <c:pt idx="1678">
                  <c:v>43108</c:v>
                </c:pt>
                <c:pt idx="1679">
                  <c:v>43109</c:v>
                </c:pt>
                <c:pt idx="1680">
                  <c:v>43110</c:v>
                </c:pt>
                <c:pt idx="1681">
                  <c:v>43111</c:v>
                </c:pt>
                <c:pt idx="1682">
                  <c:v>43112</c:v>
                </c:pt>
                <c:pt idx="1683">
                  <c:v>43115</c:v>
                </c:pt>
                <c:pt idx="1684">
                  <c:v>43116</c:v>
                </c:pt>
                <c:pt idx="1685">
                  <c:v>43117</c:v>
                </c:pt>
                <c:pt idx="1686">
                  <c:v>43118</c:v>
                </c:pt>
                <c:pt idx="1687">
                  <c:v>43119</c:v>
                </c:pt>
                <c:pt idx="1688">
                  <c:v>43122</c:v>
                </c:pt>
                <c:pt idx="1689">
                  <c:v>43123</c:v>
                </c:pt>
                <c:pt idx="1690">
                  <c:v>43124</c:v>
                </c:pt>
                <c:pt idx="1691">
                  <c:v>43125</c:v>
                </c:pt>
                <c:pt idx="1692">
                  <c:v>43129</c:v>
                </c:pt>
                <c:pt idx="1693">
                  <c:v>43130</c:v>
                </c:pt>
                <c:pt idx="1694">
                  <c:v>43131</c:v>
                </c:pt>
                <c:pt idx="1695">
                  <c:v>43132</c:v>
                </c:pt>
                <c:pt idx="1696">
                  <c:v>43133</c:v>
                </c:pt>
                <c:pt idx="1697">
                  <c:v>43136</c:v>
                </c:pt>
                <c:pt idx="1698">
                  <c:v>43137</c:v>
                </c:pt>
                <c:pt idx="1699">
                  <c:v>43138</c:v>
                </c:pt>
                <c:pt idx="1700">
                  <c:v>43139</c:v>
                </c:pt>
                <c:pt idx="1701">
                  <c:v>43140</c:v>
                </c:pt>
                <c:pt idx="1702">
                  <c:v>43143</c:v>
                </c:pt>
                <c:pt idx="1703">
                  <c:v>43145</c:v>
                </c:pt>
                <c:pt idx="1704">
                  <c:v>43146</c:v>
                </c:pt>
                <c:pt idx="1705">
                  <c:v>43147</c:v>
                </c:pt>
                <c:pt idx="1706">
                  <c:v>43150</c:v>
                </c:pt>
                <c:pt idx="1707">
                  <c:v>43151</c:v>
                </c:pt>
                <c:pt idx="1708">
                  <c:v>43152</c:v>
                </c:pt>
                <c:pt idx="1709">
                  <c:v>43153</c:v>
                </c:pt>
                <c:pt idx="1710">
                  <c:v>43154</c:v>
                </c:pt>
                <c:pt idx="1711">
                  <c:v>43157</c:v>
                </c:pt>
                <c:pt idx="1712">
                  <c:v>43158</c:v>
                </c:pt>
                <c:pt idx="1713">
                  <c:v>43159</c:v>
                </c:pt>
                <c:pt idx="1714">
                  <c:v>43160</c:v>
                </c:pt>
                <c:pt idx="1715">
                  <c:v>43164</c:v>
                </c:pt>
                <c:pt idx="1716">
                  <c:v>43165</c:v>
                </c:pt>
                <c:pt idx="1717">
                  <c:v>43166</c:v>
                </c:pt>
                <c:pt idx="1718">
                  <c:v>43167</c:v>
                </c:pt>
                <c:pt idx="1719">
                  <c:v>43168</c:v>
                </c:pt>
                <c:pt idx="1720">
                  <c:v>43171</c:v>
                </c:pt>
                <c:pt idx="1721">
                  <c:v>43172</c:v>
                </c:pt>
                <c:pt idx="1722">
                  <c:v>43173</c:v>
                </c:pt>
                <c:pt idx="1723">
                  <c:v>43174</c:v>
                </c:pt>
                <c:pt idx="1724">
                  <c:v>43175</c:v>
                </c:pt>
                <c:pt idx="1725">
                  <c:v>43178</c:v>
                </c:pt>
                <c:pt idx="1726">
                  <c:v>43179</c:v>
                </c:pt>
                <c:pt idx="1727">
                  <c:v>43180</c:v>
                </c:pt>
                <c:pt idx="1728">
                  <c:v>43181</c:v>
                </c:pt>
                <c:pt idx="1729">
                  <c:v>43182</c:v>
                </c:pt>
                <c:pt idx="1730">
                  <c:v>43185</c:v>
                </c:pt>
                <c:pt idx="1731">
                  <c:v>43186</c:v>
                </c:pt>
                <c:pt idx="1732">
                  <c:v>43187</c:v>
                </c:pt>
                <c:pt idx="1733">
                  <c:v>43192</c:v>
                </c:pt>
                <c:pt idx="1734">
                  <c:v>43193</c:v>
                </c:pt>
                <c:pt idx="1735">
                  <c:v>43194</c:v>
                </c:pt>
                <c:pt idx="1736">
                  <c:v>43195</c:v>
                </c:pt>
                <c:pt idx="1737">
                  <c:v>43196</c:v>
                </c:pt>
                <c:pt idx="1738">
                  <c:v>43199</c:v>
                </c:pt>
                <c:pt idx="1739">
                  <c:v>43200</c:v>
                </c:pt>
                <c:pt idx="1740">
                  <c:v>43201</c:v>
                </c:pt>
                <c:pt idx="1741">
                  <c:v>43202</c:v>
                </c:pt>
                <c:pt idx="1742">
                  <c:v>43203</c:v>
                </c:pt>
                <c:pt idx="1743">
                  <c:v>43206</c:v>
                </c:pt>
                <c:pt idx="1744">
                  <c:v>43207</c:v>
                </c:pt>
                <c:pt idx="1745">
                  <c:v>43208</c:v>
                </c:pt>
                <c:pt idx="1746">
                  <c:v>43209</c:v>
                </c:pt>
                <c:pt idx="1747">
                  <c:v>43210</c:v>
                </c:pt>
                <c:pt idx="1748">
                  <c:v>43213</c:v>
                </c:pt>
                <c:pt idx="1749">
                  <c:v>43214</c:v>
                </c:pt>
                <c:pt idx="1750">
                  <c:v>43215</c:v>
                </c:pt>
                <c:pt idx="1751">
                  <c:v>43216</c:v>
                </c:pt>
                <c:pt idx="1752">
                  <c:v>43217</c:v>
                </c:pt>
                <c:pt idx="1753">
                  <c:v>43220</c:v>
                </c:pt>
                <c:pt idx="1754">
                  <c:v>43222</c:v>
                </c:pt>
                <c:pt idx="1755">
                  <c:v>43223</c:v>
                </c:pt>
                <c:pt idx="1756">
                  <c:v>43224</c:v>
                </c:pt>
                <c:pt idx="1757">
                  <c:v>43227</c:v>
                </c:pt>
                <c:pt idx="1758">
                  <c:v>43228</c:v>
                </c:pt>
                <c:pt idx="1759">
                  <c:v>43229</c:v>
                </c:pt>
                <c:pt idx="1760">
                  <c:v>43230</c:v>
                </c:pt>
                <c:pt idx="1761">
                  <c:v>43231</c:v>
                </c:pt>
                <c:pt idx="1762">
                  <c:v>43234</c:v>
                </c:pt>
                <c:pt idx="1763">
                  <c:v>43235</c:v>
                </c:pt>
                <c:pt idx="1764">
                  <c:v>43236</c:v>
                </c:pt>
                <c:pt idx="1765">
                  <c:v>43237</c:v>
                </c:pt>
                <c:pt idx="1766">
                  <c:v>43238</c:v>
                </c:pt>
                <c:pt idx="1767">
                  <c:v>43241</c:v>
                </c:pt>
                <c:pt idx="1768">
                  <c:v>43242</c:v>
                </c:pt>
                <c:pt idx="1769">
                  <c:v>43243</c:v>
                </c:pt>
                <c:pt idx="1770">
                  <c:v>43244</c:v>
                </c:pt>
                <c:pt idx="1771">
                  <c:v>43245</c:v>
                </c:pt>
                <c:pt idx="1772">
                  <c:v>43248</c:v>
                </c:pt>
                <c:pt idx="1773">
                  <c:v>43249</c:v>
                </c:pt>
                <c:pt idx="1774">
                  <c:v>43250</c:v>
                </c:pt>
                <c:pt idx="1775">
                  <c:v>43251</c:v>
                </c:pt>
                <c:pt idx="1776">
                  <c:v>43252</c:v>
                </c:pt>
                <c:pt idx="1777">
                  <c:v>43255</c:v>
                </c:pt>
                <c:pt idx="1778">
                  <c:v>43256</c:v>
                </c:pt>
                <c:pt idx="1779">
                  <c:v>43257</c:v>
                </c:pt>
                <c:pt idx="1780">
                  <c:v>43258</c:v>
                </c:pt>
                <c:pt idx="1781">
                  <c:v>43259</c:v>
                </c:pt>
                <c:pt idx="1782">
                  <c:v>43262</c:v>
                </c:pt>
                <c:pt idx="1783">
                  <c:v>43263</c:v>
                </c:pt>
                <c:pt idx="1784">
                  <c:v>43264</c:v>
                </c:pt>
                <c:pt idx="1785">
                  <c:v>43265</c:v>
                </c:pt>
                <c:pt idx="1786">
                  <c:v>43266</c:v>
                </c:pt>
                <c:pt idx="1787">
                  <c:v>43269</c:v>
                </c:pt>
                <c:pt idx="1788">
                  <c:v>43270</c:v>
                </c:pt>
                <c:pt idx="1789">
                  <c:v>43271</c:v>
                </c:pt>
                <c:pt idx="1790">
                  <c:v>43272</c:v>
                </c:pt>
                <c:pt idx="1791">
                  <c:v>43273</c:v>
                </c:pt>
                <c:pt idx="1792">
                  <c:v>43276</c:v>
                </c:pt>
                <c:pt idx="1793">
                  <c:v>43277</c:v>
                </c:pt>
                <c:pt idx="1794">
                  <c:v>43278</c:v>
                </c:pt>
                <c:pt idx="1795">
                  <c:v>43279</c:v>
                </c:pt>
                <c:pt idx="1796">
                  <c:v>43280</c:v>
                </c:pt>
                <c:pt idx="1797">
                  <c:v>43283</c:v>
                </c:pt>
                <c:pt idx="1798">
                  <c:v>43284</c:v>
                </c:pt>
                <c:pt idx="1799">
                  <c:v>43285</c:v>
                </c:pt>
                <c:pt idx="1800">
                  <c:v>43286</c:v>
                </c:pt>
                <c:pt idx="1801">
                  <c:v>43287</c:v>
                </c:pt>
                <c:pt idx="1802">
                  <c:v>43290</c:v>
                </c:pt>
                <c:pt idx="1803">
                  <c:v>43291</c:v>
                </c:pt>
                <c:pt idx="1804">
                  <c:v>43292</c:v>
                </c:pt>
                <c:pt idx="1805">
                  <c:v>43293</c:v>
                </c:pt>
                <c:pt idx="1806">
                  <c:v>43294</c:v>
                </c:pt>
                <c:pt idx="1807">
                  <c:v>43297</c:v>
                </c:pt>
                <c:pt idx="1808">
                  <c:v>43298</c:v>
                </c:pt>
                <c:pt idx="1809">
                  <c:v>43299</c:v>
                </c:pt>
                <c:pt idx="1810">
                  <c:v>43300</c:v>
                </c:pt>
                <c:pt idx="1811">
                  <c:v>43301</c:v>
                </c:pt>
                <c:pt idx="1812">
                  <c:v>43304</c:v>
                </c:pt>
                <c:pt idx="1813">
                  <c:v>43305</c:v>
                </c:pt>
                <c:pt idx="1814">
                  <c:v>43306</c:v>
                </c:pt>
                <c:pt idx="1815">
                  <c:v>43307</c:v>
                </c:pt>
                <c:pt idx="1816">
                  <c:v>43308</c:v>
                </c:pt>
                <c:pt idx="1817">
                  <c:v>43311</c:v>
                </c:pt>
                <c:pt idx="1818">
                  <c:v>43312</c:v>
                </c:pt>
                <c:pt idx="1819">
                  <c:v>43313</c:v>
                </c:pt>
                <c:pt idx="1820">
                  <c:v>43314</c:v>
                </c:pt>
                <c:pt idx="1821">
                  <c:v>43315</c:v>
                </c:pt>
                <c:pt idx="1822">
                  <c:v>43318</c:v>
                </c:pt>
                <c:pt idx="1823">
                  <c:v>43319</c:v>
                </c:pt>
                <c:pt idx="1824">
                  <c:v>43320</c:v>
                </c:pt>
                <c:pt idx="1825">
                  <c:v>43321</c:v>
                </c:pt>
                <c:pt idx="1826">
                  <c:v>43322</c:v>
                </c:pt>
                <c:pt idx="1827">
                  <c:v>43325</c:v>
                </c:pt>
                <c:pt idx="1828">
                  <c:v>43326</c:v>
                </c:pt>
                <c:pt idx="1829">
                  <c:v>43328</c:v>
                </c:pt>
                <c:pt idx="1830">
                  <c:v>43329</c:v>
                </c:pt>
                <c:pt idx="1831">
                  <c:v>43332</c:v>
                </c:pt>
                <c:pt idx="1832">
                  <c:v>43333</c:v>
                </c:pt>
                <c:pt idx="1833">
                  <c:v>43335</c:v>
                </c:pt>
                <c:pt idx="1834">
                  <c:v>43336</c:v>
                </c:pt>
                <c:pt idx="1835">
                  <c:v>43339</c:v>
                </c:pt>
                <c:pt idx="1836">
                  <c:v>43340</c:v>
                </c:pt>
                <c:pt idx="1837">
                  <c:v>43341</c:v>
                </c:pt>
                <c:pt idx="1838">
                  <c:v>43342</c:v>
                </c:pt>
                <c:pt idx="1839">
                  <c:v>43343</c:v>
                </c:pt>
                <c:pt idx="1840">
                  <c:v>43346</c:v>
                </c:pt>
                <c:pt idx="1841">
                  <c:v>43347</c:v>
                </c:pt>
                <c:pt idx="1842">
                  <c:v>43348</c:v>
                </c:pt>
                <c:pt idx="1843">
                  <c:v>43349</c:v>
                </c:pt>
                <c:pt idx="1844">
                  <c:v>43350</c:v>
                </c:pt>
                <c:pt idx="1845">
                  <c:v>43353</c:v>
                </c:pt>
                <c:pt idx="1846">
                  <c:v>43354</c:v>
                </c:pt>
                <c:pt idx="1847">
                  <c:v>43355</c:v>
                </c:pt>
                <c:pt idx="1848">
                  <c:v>43357</c:v>
                </c:pt>
                <c:pt idx="1849">
                  <c:v>43360</c:v>
                </c:pt>
                <c:pt idx="1850">
                  <c:v>43361</c:v>
                </c:pt>
                <c:pt idx="1851">
                  <c:v>43362</c:v>
                </c:pt>
                <c:pt idx="1852">
                  <c:v>43364</c:v>
                </c:pt>
                <c:pt idx="1853">
                  <c:v>43367</c:v>
                </c:pt>
                <c:pt idx="1854">
                  <c:v>43368</c:v>
                </c:pt>
                <c:pt idx="1855">
                  <c:v>43369</c:v>
                </c:pt>
                <c:pt idx="1856">
                  <c:v>43370</c:v>
                </c:pt>
                <c:pt idx="1857">
                  <c:v>43371</c:v>
                </c:pt>
                <c:pt idx="1858">
                  <c:v>43374</c:v>
                </c:pt>
                <c:pt idx="1859">
                  <c:v>43376</c:v>
                </c:pt>
                <c:pt idx="1860">
                  <c:v>43377</c:v>
                </c:pt>
                <c:pt idx="1861">
                  <c:v>43378</c:v>
                </c:pt>
                <c:pt idx="1862">
                  <c:v>43381</c:v>
                </c:pt>
                <c:pt idx="1863">
                  <c:v>43382</c:v>
                </c:pt>
                <c:pt idx="1864">
                  <c:v>43383</c:v>
                </c:pt>
                <c:pt idx="1865">
                  <c:v>43384</c:v>
                </c:pt>
                <c:pt idx="1866">
                  <c:v>43385</c:v>
                </c:pt>
                <c:pt idx="1867">
                  <c:v>43388</c:v>
                </c:pt>
                <c:pt idx="1868">
                  <c:v>43389</c:v>
                </c:pt>
                <c:pt idx="1869">
                  <c:v>43390</c:v>
                </c:pt>
                <c:pt idx="1870">
                  <c:v>43392</c:v>
                </c:pt>
                <c:pt idx="1871">
                  <c:v>43395</c:v>
                </c:pt>
                <c:pt idx="1872">
                  <c:v>43396</c:v>
                </c:pt>
                <c:pt idx="1873">
                  <c:v>43397</c:v>
                </c:pt>
                <c:pt idx="1874">
                  <c:v>43398</c:v>
                </c:pt>
                <c:pt idx="1875">
                  <c:v>43399</c:v>
                </c:pt>
                <c:pt idx="1876">
                  <c:v>43402</c:v>
                </c:pt>
                <c:pt idx="1877">
                  <c:v>43403</c:v>
                </c:pt>
                <c:pt idx="1878">
                  <c:v>43404</c:v>
                </c:pt>
                <c:pt idx="1879">
                  <c:v>43405</c:v>
                </c:pt>
                <c:pt idx="1880">
                  <c:v>43406</c:v>
                </c:pt>
                <c:pt idx="1881">
                  <c:v>43409</c:v>
                </c:pt>
                <c:pt idx="1882">
                  <c:v>43410</c:v>
                </c:pt>
                <c:pt idx="1883">
                  <c:v>43411</c:v>
                </c:pt>
                <c:pt idx="1884">
                  <c:v>43413</c:v>
                </c:pt>
                <c:pt idx="1885">
                  <c:v>43416</c:v>
                </c:pt>
                <c:pt idx="1886">
                  <c:v>43417</c:v>
                </c:pt>
                <c:pt idx="1887">
                  <c:v>43418</c:v>
                </c:pt>
                <c:pt idx="1888">
                  <c:v>43419</c:v>
                </c:pt>
                <c:pt idx="1889">
                  <c:v>43420</c:v>
                </c:pt>
                <c:pt idx="1890">
                  <c:v>43423</c:v>
                </c:pt>
                <c:pt idx="1891">
                  <c:v>43424</c:v>
                </c:pt>
                <c:pt idx="1892">
                  <c:v>43425</c:v>
                </c:pt>
                <c:pt idx="1893">
                  <c:v>43426</c:v>
                </c:pt>
                <c:pt idx="1894">
                  <c:v>43430</c:v>
                </c:pt>
                <c:pt idx="1895">
                  <c:v>43431</c:v>
                </c:pt>
                <c:pt idx="1896">
                  <c:v>43432</c:v>
                </c:pt>
                <c:pt idx="1897">
                  <c:v>43433</c:v>
                </c:pt>
                <c:pt idx="1898">
                  <c:v>43434</c:v>
                </c:pt>
                <c:pt idx="1899">
                  <c:v>43437</c:v>
                </c:pt>
                <c:pt idx="1900">
                  <c:v>43438</c:v>
                </c:pt>
                <c:pt idx="1901">
                  <c:v>43439</c:v>
                </c:pt>
                <c:pt idx="1902">
                  <c:v>43440</c:v>
                </c:pt>
                <c:pt idx="1903">
                  <c:v>43441</c:v>
                </c:pt>
                <c:pt idx="1904">
                  <c:v>43444</c:v>
                </c:pt>
                <c:pt idx="1905">
                  <c:v>43445</c:v>
                </c:pt>
                <c:pt idx="1906">
                  <c:v>43446</c:v>
                </c:pt>
                <c:pt idx="1907">
                  <c:v>43447</c:v>
                </c:pt>
                <c:pt idx="1908">
                  <c:v>43448</c:v>
                </c:pt>
                <c:pt idx="1909">
                  <c:v>43451</c:v>
                </c:pt>
                <c:pt idx="1910">
                  <c:v>43452</c:v>
                </c:pt>
                <c:pt idx="1911">
                  <c:v>43453</c:v>
                </c:pt>
                <c:pt idx="1912">
                  <c:v>43454</c:v>
                </c:pt>
                <c:pt idx="1913">
                  <c:v>43455</c:v>
                </c:pt>
                <c:pt idx="1914">
                  <c:v>43458</c:v>
                </c:pt>
                <c:pt idx="1915">
                  <c:v>43460</c:v>
                </c:pt>
                <c:pt idx="1916">
                  <c:v>43461</c:v>
                </c:pt>
                <c:pt idx="1917">
                  <c:v>43462</c:v>
                </c:pt>
                <c:pt idx="1918">
                  <c:v>43465</c:v>
                </c:pt>
                <c:pt idx="1919">
                  <c:v>43466</c:v>
                </c:pt>
                <c:pt idx="1920">
                  <c:v>43467</c:v>
                </c:pt>
                <c:pt idx="1921">
                  <c:v>43468</c:v>
                </c:pt>
                <c:pt idx="1922">
                  <c:v>43469</c:v>
                </c:pt>
                <c:pt idx="1923">
                  <c:v>43472</c:v>
                </c:pt>
                <c:pt idx="1924">
                  <c:v>43473</c:v>
                </c:pt>
                <c:pt idx="1925">
                  <c:v>43474</c:v>
                </c:pt>
                <c:pt idx="1926">
                  <c:v>43475</c:v>
                </c:pt>
                <c:pt idx="1927">
                  <c:v>43476</c:v>
                </c:pt>
                <c:pt idx="1928">
                  <c:v>43479</c:v>
                </c:pt>
                <c:pt idx="1929">
                  <c:v>43480</c:v>
                </c:pt>
                <c:pt idx="1930">
                  <c:v>43481</c:v>
                </c:pt>
                <c:pt idx="1931">
                  <c:v>43482</c:v>
                </c:pt>
                <c:pt idx="1932">
                  <c:v>43483</c:v>
                </c:pt>
                <c:pt idx="1933">
                  <c:v>43486</c:v>
                </c:pt>
                <c:pt idx="1934">
                  <c:v>43487</c:v>
                </c:pt>
                <c:pt idx="1935">
                  <c:v>43488</c:v>
                </c:pt>
                <c:pt idx="1936">
                  <c:v>43489</c:v>
                </c:pt>
                <c:pt idx="1937">
                  <c:v>43490</c:v>
                </c:pt>
                <c:pt idx="1938">
                  <c:v>43493</c:v>
                </c:pt>
                <c:pt idx="1939">
                  <c:v>43494</c:v>
                </c:pt>
                <c:pt idx="1940">
                  <c:v>43495</c:v>
                </c:pt>
                <c:pt idx="1941">
                  <c:v>43496</c:v>
                </c:pt>
                <c:pt idx="1942">
                  <c:v>43497</c:v>
                </c:pt>
                <c:pt idx="1943">
                  <c:v>43500</c:v>
                </c:pt>
                <c:pt idx="1944">
                  <c:v>43501</c:v>
                </c:pt>
                <c:pt idx="1945">
                  <c:v>43502</c:v>
                </c:pt>
                <c:pt idx="1946">
                  <c:v>43503</c:v>
                </c:pt>
                <c:pt idx="1947">
                  <c:v>43504</c:v>
                </c:pt>
                <c:pt idx="1948">
                  <c:v>43507</c:v>
                </c:pt>
                <c:pt idx="1949">
                  <c:v>43508</c:v>
                </c:pt>
                <c:pt idx="1950">
                  <c:v>43509</c:v>
                </c:pt>
                <c:pt idx="1951">
                  <c:v>43510</c:v>
                </c:pt>
                <c:pt idx="1952">
                  <c:v>43511</c:v>
                </c:pt>
                <c:pt idx="1953">
                  <c:v>43514</c:v>
                </c:pt>
                <c:pt idx="1954">
                  <c:v>43515</c:v>
                </c:pt>
                <c:pt idx="1955">
                  <c:v>43516</c:v>
                </c:pt>
                <c:pt idx="1956">
                  <c:v>43517</c:v>
                </c:pt>
                <c:pt idx="1957">
                  <c:v>43518</c:v>
                </c:pt>
                <c:pt idx="1958">
                  <c:v>43521</c:v>
                </c:pt>
                <c:pt idx="1959">
                  <c:v>43522</c:v>
                </c:pt>
                <c:pt idx="1960">
                  <c:v>43523</c:v>
                </c:pt>
                <c:pt idx="1961">
                  <c:v>43524</c:v>
                </c:pt>
                <c:pt idx="1962">
                  <c:v>43525</c:v>
                </c:pt>
                <c:pt idx="1963">
                  <c:v>43529</c:v>
                </c:pt>
                <c:pt idx="1964">
                  <c:v>43530</c:v>
                </c:pt>
                <c:pt idx="1965">
                  <c:v>43531</c:v>
                </c:pt>
                <c:pt idx="1966">
                  <c:v>43532</c:v>
                </c:pt>
                <c:pt idx="1967">
                  <c:v>43535</c:v>
                </c:pt>
                <c:pt idx="1968">
                  <c:v>43536</c:v>
                </c:pt>
                <c:pt idx="1969">
                  <c:v>43537</c:v>
                </c:pt>
                <c:pt idx="1970">
                  <c:v>43538</c:v>
                </c:pt>
                <c:pt idx="1971">
                  <c:v>43539</c:v>
                </c:pt>
                <c:pt idx="1972">
                  <c:v>43542</c:v>
                </c:pt>
                <c:pt idx="1973">
                  <c:v>43543</c:v>
                </c:pt>
                <c:pt idx="1974">
                  <c:v>43544</c:v>
                </c:pt>
                <c:pt idx="1975">
                  <c:v>43546</c:v>
                </c:pt>
                <c:pt idx="1976">
                  <c:v>43549</c:v>
                </c:pt>
                <c:pt idx="1977">
                  <c:v>43550</c:v>
                </c:pt>
                <c:pt idx="1978">
                  <c:v>43551</c:v>
                </c:pt>
                <c:pt idx="1979">
                  <c:v>43552</c:v>
                </c:pt>
                <c:pt idx="1980">
                  <c:v>43553</c:v>
                </c:pt>
                <c:pt idx="1981">
                  <c:v>43556</c:v>
                </c:pt>
                <c:pt idx="1982">
                  <c:v>43557</c:v>
                </c:pt>
                <c:pt idx="1983">
                  <c:v>43558</c:v>
                </c:pt>
                <c:pt idx="1984">
                  <c:v>43559</c:v>
                </c:pt>
                <c:pt idx="1985">
                  <c:v>43560</c:v>
                </c:pt>
                <c:pt idx="1986">
                  <c:v>43563</c:v>
                </c:pt>
                <c:pt idx="1987">
                  <c:v>43564</c:v>
                </c:pt>
                <c:pt idx="1988">
                  <c:v>43565</c:v>
                </c:pt>
                <c:pt idx="1989">
                  <c:v>43566</c:v>
                </c:pt>
                <c:pt idx="1990">
                  <c:v>43567</c:v>
                </c:pt>
                <c:pt idx="1991">
                  <c:v>43570</c:v>
                </c:pt>
                <c:pt idx="1992">
                  <c:v>43571</c:v>
                </c:pt>
                <c:pt idx="1993">
                  <c:v>43573</c:v>
                </c:pt>
                <c:pt idx="1994">
                  <c:v>43577</c:v>
                </c:pt>
                <c:pt idx="1995">
                  <c:v>43578</c:v>
                </c:pt>
                <c:pt idx="1996">
                  <c:v>43579</c:v>
                </c:pt>
                <c:pt idx="1997">
                  <c:v>43580</c:v>
                </c:pt>
                <c:pt idx="1998">
                  <c:v>43581</c:v>
                </c:pt>
                <c:pt idx="1999">
                  <c:v>43585</c:v>
                </c:pt>
                <c:pt idx="2000">
                  <c:v>43587</c:v>
                </c:pt>
                <c:pt idx="2001">
                  <c:v>43588</c:v>
                </c:pt>
                <c:pt idx="2002">
                  <c:v>43591</c:v>
                </c:pt>
                <c:pt idx="2003">
                  <c:v>43592</c:v>
                </c:pt>
                <c:pt idx="2004">
                  <c:v>43593</c:v>
                </c:pt>
                <c:pt idx="2005">
                  <c:v>43594</c:v>
                </c:pt>
                <c:pt idx="2006">
                  <c:v>43595</c:v>
                </c:pt>
                <c:pt idx="2007">
                  <c:v>43598</c:v>
                </c:pt>
                <c:pt idx="2008">
                  <c:v>43599</c:v>
                </c:pt>
                <c:pt idx="2009">
                  <c:v>43600</c:v>
                </c:pt>
                <c:pt idx="2010">
                  <c:v>43601</c:v>
                </c:pt>
                <c:pt idx="2011">
                  <c:v>43602</c:v>
                </c:pt>
                <c:pt idx="2012">
                  <c:v>43605</c:v>
                </c:pt>
                <c:pt idx="2013">
                  <c:v>43606</c:v>
                </c:pt>
                <c:pt idx="2014">
                  <c:v>43607</c:v>
                </c:pt>
                <c:pt idx="2015">
                  <c:v>43608</c:v>
                </c:pt>
                <c:pt idx="2016">
                  <c:v>43609</c:v>
                </c:pt>
                <c:pt idx="2017">
                  <c:v>43612</c:v>
                </c:pt>
                <c:pt idx="2018">
                  <c:v>43613</c:v>
                </c:pt>
                <c:pt idx="2019">
                  <c:v>43614</c:v>
                </c:pt>
                <c:pt idx="2020">
                  <c:v>43615</c:v>
                </c:pt>
                <c:pt idx="2021">
                  <c:v>43616</c:v>
                </c:pt>
                <c:pt idx="2022">
                  <c:v>43619</c:v>
                </c:pt>
                <c:pt idx="2023">
                  <c:v>43620</c:v>
                </c:pt>
                <c:pt idx="2024">
                  <c:v>43622</c:v>
                </c:pt>
                <c:pt idx="2025">
                  <c:v>43623</c:v>
                </c:pt>
                <c:pt idx="2026">
                  <c:v>43626</c:v>
                </c:pt>
                <c:pt idx="2027">
                  <c:v>43627</c:v>
                </c:pt>
                <c:pt idx="2028">
                  <c:v>43628</c:v>
                </c:pt>
                <c:pt idx="2029">
                  <c:v>43629</c:v>
                </c:pt>
                <c:pt idx="2030">
                  <c:v>43630</c:v>
                </c:pt>
                <c:pt idx="2031">
                  <c:v>43633</c:v>
                </c:pt>
                <c:pt idx="2032">
                  <c:v>43634</c:v>
                </c:pt>
                <c:pt idx="2033">
                  <c:v>43635</c:v>
                </c:pt>
                <c:pt idx="2034">
                  <c:v>43636</c:v>
                </c:pt>
                <c:pt idx="2035">
                  <c:v>43637</c:v>
                </c:pt>
                <c:pt idx="2036">
                  <c:v>43640</c:v>
                </c:pt>
                <c:pt idx="2037">
                  <c:v>43641</c:v>
                </c:pt>
                <c:pt idx="2038">
                  <c:v>43642</c:v>
                </c:pt>
                <c:pt idx="2039">
                  <c:v>43643</c:v>
                </c:pt>
                <c:pt idx="2040">
                  <c:v>43644</c:v>
                </c:pt>
                <c:pt idx="2041">
                  <c:v>43647</c:v>
                </c:pt>
                <c:pt idx="2042">
                  <c:v>43648</c:v>
                </c:pt>
                <c:pt idx="2043">
                  <c:v>43649</c:v>
                </c:pt>
                <c:pt idx="2044">
                  <c:v>43650</c:v>
                </c:pt>
                <c:pt idx="2045">
                  <c:v>43651</c:v>
                </c:pt>
                <c:pt idx="2046">
                  <c:v>43654</c:v>
                </c:pt>
                <c:pt idx="2047">
                  <c:v>43655</c:v>
                </c:pt>
                <c:pt idx="2048">
                  <c:v>43656</c:v>
                </c:pt>
                <c:pt idx="2049">
                  <c:v>43657</c:v>
                </c:pt>
                <c:pt idx="2050">
                  <c:v>43658</c:v>
                </c:pt>
                <c:pt idx="2051">
                  <c:v>43661</c:v>
                </c:pt>
                <c:pt idx="2052">
                  <c:v>43662</c:v>
                </c:pt>
                <c:pt idx="2053">
                  <c:v>43663</c:v>
                </c:pt>
                <c:pt idx="2054">
                  <c:v>43664</c:v>
                </c:pt>
                <c:pt idx="2055">
                  <c:v>43665</c:v>
                </c:pt>
                <c:pt idx="2056">
                  <c:v>43668</c:v>
                </c:pt>
                <c:pt idx="2057">
                  <c:v>43669</c:v>
                </c:pt>
                <c:pt idx="2058">
                  <c:v>43670</c:v>
                </c:pt>
                <c:pt idx="2059">
                  <c:v>43671</c:v>
                </c:pt>
                <c:pt idx="2060">
                  <c:v>43672</c:v>
                </c:pt>
                <c:pt idx="2061">
                  <c:v>43675</c:v>
                </c:pt>
                <c:pt idx="2062">
                  <c:v>43676</c:v>
                </c:pt>
                <c:pt idx="2063">
                  <c:v>43677</c:v>
                </c:pt>
                <c:pt idx="2064">
                  <c:v>43678</c:v>
                </c:pt>
                <c:pt idx="2065">
                  <c:v>43679</c:v>
                </c:pt>
                <c:pt idx="2066">
                  <c:v>43682</c:v>
                </c:pt>
                <c:pt idx="2067">
                  <c:v>43683</c:v>
                </c:pt>
                <c:pt idx="2068">
                  <c:v>43684</c:v>
                </c:pt>
                <c:pt idx="2069">
                  <c:v>43685</c:v>
                </c:pt>
                <c:pt idx="2070">
                  <c:v>43686</c:v>
                </c:pt>
                <c:pt idx="2071">
                  <c:v>43690</c:v>
                </c:pt>
                <c:pt idx="2072">
                  <c:v>43691</c:v>
                </c:pt>
                <c:pt idx="2073">
                  <c:v>43693</c:v>
                </c:pt>
                <c:pt idx="2074">
                  <c:v>43696</c:v>
                </c:pt>
                <c:pt idx="2075">
                  <c:v>43697</c:v>
                </c:pt>
                <c:pt idx="2076">
                  <c:v>43698</c:v>
                </c:pt>
                <c:pt idx="2077">
                  <c:v>43699</c:v>
                </c:pt>
                <c:pt idx="2078">
                  <c:v>43700</c:v>
                </c:pt>
                <c:pt idx="2079">
                  <c:v>43703</c:v>
                </c:pt>
                <c:pt idx="2080">
                  <c:v>43704</c:v>
                </c:pt>
                <c:pt idx="2081">
                  <c:v>43705</c:v>
                </c:pt>
                <c:pt idx="2082">
                  <c:v>43706</c:v>
                </c:pt>
                <c:pt idx="2083">
                  <c:v>43707</c:v>
                </c:pt>
                <c:pt idx="2084">
                  <c:v>43711</c:v>
                </c:pt>
                <c:pt idx="2085">
                  <c:v>43712</c:v>
                </c:pt>
                <c:pt idx="2086">
                  <c:v>43713</c:v>
                </c:pt>
                <c:pt idx="2087">
                  <c:v>43714</c:v>
                </c:pt>
                <c:pt idx="2088">
                  <c:v>43717</c:v>
                </c:pt>
                <c:pt idx="2089">
                  <c:v>43719</c:v>
                </c:pt>
                <c:pt idx="2090">
                  <c:v>43720</c:v>
                </c:pt>
                <c:pt idx="2091">
                  <c:v>43721</c:v>
                </c:pt>
                <c:pt idx="2092">
                  <c:v>43724</c:v>
                </c:pt>
                <c:pt idx="2093">
                  <c:v>43725</c:v>
                </c:pt>
                <c:pt idx="2094">
                  <c:v>43726</c:v>
                </c:pt>
                <c:pt idx="2095">
                  <c:v>43727</c:v>
                </c:pt>
                <c:pt idx="2096">
                  <c:v>43728</c:v>
                </c:pt>
                <c:pt idx="2097">
                  <c:v>43731</c:v>
                </c:pt>
                <c:pt idx="2098">
                  <c:v>43732</c:v>
                </c:pt>
                <c:pt idx="2099">
                  <c:v>43733</c:v>
                </c:pt>
                <c:pt idx="2100">
                  <c:v>43734</c:v>
                </c:pt>
                <c:pt idx="2101">
                  <c:v>43735</c:v>
                </c:pt>
                <c:pt idx="2102">
                  <c:v>43738</c:v>
                </c:pt>
                <c:pt idx="2103">
                  <c:v>43739</c:v>
                </c:pt>
                <c:pt idx="2104">
                  <c:v>43741</c:v>
                </c:pt>
                <c:pt idx="2105">
                  <c:v>43742</c:v>
                </c:pt>
                <c:pt idx="2106">
                  <c:v>43745</c:v>
                </c:pt>
                <c:pt idx="2107">
                  <c:v>43747</c:v>
                </c:pt>
                <c:pt idx="2108">
                  <c:v>43748</c:v>
                </c:pt>
                <c:pt idx="2109">
                  <c:v>43749</c:v>
                </c:pt>
                <c:pt idx="2110">
                  <c:v>43752</c:v>
                </c:pt>
                <c:pt idx="2111">
                  <c:v>43753</c:v>
                </c:pt>
                <c:pt idx="2112">
                  <c:v>43754</c:v>
                </c:pt>
                <c:pt idx="2113">
                  <c:v>43755</c:v>
                </c:pt>
                <c:pt idx="2114">
                  <c:v>43756</c:v>
                </c:pt>
                <c:pt idx="2115">
                  <c:v>43760</c:v>
                </c:pt>
                <c:pt idx="2116">
                  <c:v>43761</c:v>
                </c:pt>
                <c:pt idx="2117">
                  <c:v>43762</c:v>
                </c:pt>
                <c:pt idx="2118">
                  <c:v>43763</c:v>
                </c:pt>
                <c:pt idx="2119">
                  <c:v>43765</c:v>
                </c:pt>
                <c:pt idx="2120">
                  <c:v>43767</c:v>
                </c:pt>
                <c:pt idx="2121">
                  <c:v>43768</c:v>
                </c:pt>
                <c:pt idx="2122">
                  <c:v>43769</c:v>
                </c:pt>
                <c:pt idx="2123">
                  <c:v>43770</c:v>
                </c:pt>
                <c:pt idx="2124">
                  <c:v>43773</c:v>
                </c:pt>
                <c:pt idx="2125">
                  <c:v>43774</c:v>
                </c:pt>
                <c:pt idx="2126">
                  <c:v>43775</c:v>
                </c:pt>
                <c:pt idx="2127">
                  <c:v>43776</c:v>
                </c:pt>
                <c:pt idx="2128">
                  <c:v>43777</c:v>
                </c:pt>
                <c:pt idx="2129">
                  <c:v>43780</c:v>
                </c:pt>
                <c:pt idx="2130">
                  <c:v>43782</c:v>
                </c:pt>
                <c:pt idx="2131">
                  <c:v>43783</c:v>
                </c:pt>
                <c:pt idx="2132">
                  <c:v>43784</c:v>
                </c:pt>
                <c:pt idx="2133">
                  <c:v>43787</c:v>
                </c:pt>
                <c:pt idx="2134">
                  <c:v>43788</c:v>
                </c:pt>
                <c:pt idx="2135">
                  <c:v>43789</c:v>
                </c:pt>
                <c:pt idx="2136">
                  <c:v>43790</c:v>
                </c:pt>
                <c:pt idx="2137">
                  <c:v>43791</c:v>
                </c:pt>
                <c:pt idx="2138">
                  <c:v>43794</c:v>
                </c:pt>
                <c:pt idx="2139">
                  <c:v>43795</c:v>
                </c:pt>
                <c:pt idx="2140">
                  <c:v>43796</c:v>
                </c:pt>
                <c:pt idx="2141">
                  <c:v>43797</c:v>
                </c:pt>
                <c:pt idx="2142">
                  <c:v>43798</c:v>
                </c:pt>
                <c:pt idx="2143">
                  <c:v>43801</c:v>
                </c:pt>
                <c:pt idx="2144">
                  <c:v>43802</c:v>
                </c:pt>
                <c:pt idx="2145">
                  <c:v>43803</c:v>
                </c:pt>
                <c:pt idx="2146">
                  <c:v>43804</c:v>
                </c:pt>
                <c:pt idx="2147">
                  <c:v>43805</c:v>
                </c:pt>
                <c:pt idx="2148">
                  <c:v>43808</c:v>
                </c:pt>
                <c:pt idx="2149">
                  <c:v>43809</c:v>
                </c:pt>
                <c:pt idx="2150">
                  <c:v>43810</c:v>
                </c:pt>
                <c:pt idx="2151">
                  <c:v>43811</c:v>
                </c:pt>
                <c:pt idx="2152">
                  <c:v>43812</c:v>
                </c:pt>
                <c:pt idx="2153">
                  <c:v>43815</c:v>
                </c:pt>
                <c:pt idx="2154">
                  <c:v>43816</c:v>
                </c:pt>
                <c:pt idx="2155">
                  <c:v>43817</c:v>
                </c:pt>
                <c:pt idx="2156">
                  <c:v>43818</c:v>
                </c:pt>
                <c:pt idx="2157">
                  <c:v>43819</c:v>
                </c:pt>
                <c:pt idx="2158">
                  <c:v>43822</c:v>
                </c:pt>
                <c:pt idx="2159">
                  <c:v>43823</c:v>
                </c:pt>
                <c:pt idx="2160">
                  <c:v>43825</c:v>
                </c:pt>
                <c:pt idx="2161">
                  <c:v>43826</c:v>
                </c:pt>
                <c:pt idx="2162">
                  <c:v>43829</c:v>
                </c:pt>
                <c:pt idx="2163">
                  <c:v>43830</c:v>
                </c:pt>
                <c:pt idx="2164">
                  <c:v>43831</c:v>
                </c:pt>
                <c:pt idx="2165">
                  <c:v>43832</c:v>
                </c:pt>
                <c:pt idx="2166">
                  <c:v>43833</c:v>
                </c:pt>
                <c:pt idx="2167">
                  <c:v>43836</c:v>
                </c:pt>
                <c:pt idx="2168">
                  <c:v>43837</c:v>
                </c:pt>
                <c:pt idx="2169">
                  <c:v>43838</c:v>
                </c:pt>
                <c:pt idx="2170">
                  <c:v>43839</c:v>
                </c:pt>
                <c:pt idx="2171">
                  <c:v>43840</c:v>
                </c:pt>
                <c:pt idx="2172">
                  <c:v>43843</c:v>
                </c:pt>
                <c:pt idx="2173">
                  <c:v>43844</c:v>
                </c:pt>
                <c:pt idx="2174">
                  <c:v>43845</c:v>
                </c:pt>
                <c:pt idx="2175">
                  <c:v>43846</c:v>
                </c:pt>
                <c:pt idx="2176">
                  <c:v>43847</c:v>
                </c:pt>
                <c:pt idx="2177">
                  <c:v>43850</c:v>
                </c:pt>
                <c:pt idx="2178">
                  <c:v>43851</c:v>
                </c:pt>
                <c:pt idx="2179">
                  <c:v>43852</c:v>
                </c:pt>
                <c:pt idx="2180">
                  <c:v>43853</c:v>
                </c:pt>
                <c:pt idx="2181">
                  <c:v>43854</c:v>
                </c:pt>
                <c:pt idx="2182">
                  <c:v>43857</c:v>
                </c:pt>
                <c:pt idx="2183">
                  <c:v>43858</c:v>
                </c:pt>
                <c:pt idx="2184">
                  <c:v>43859</c:v>
                </c:pt>
                <c:pt idx="2185">
                  <c:v>43860</c:v>
                </c:pt>
                <c:pt idx="2186">
                  <c:v>43861</c:v>
                </c:pt>
                <c:pt idx="2187">
                  <c:v>43862</c:v>
                </c:pt>
                <c:pt idx="2188">
                  <c:v>43864</c:v>
                </c:pt>
                <c:pt idx="2189">
                  <c:v>43865</c:v>
                </c:pt>
                <c:pt idx="2190">
                  <c:v>43866</c:v>
                </c:pt>
                <c:pt idx="2191">
                  <c:v>43867</c:v>
                </c:pt>
                <c:pt idx="2192">
                  <c:v>43868</c:v>
                </c:pt>
                <c:pt idx="2193">
                  <c:v>43871</c:v>
                </c:pt>
                <c:pt idx="2194">
                  <c:v>43872</c:v>
                </c:pt>
                <c:pt idx="2195">
                  <c:v>43873</c:v>
                </c:pt>
                <c:pt idx="2196">
                  <c:v>43874</c:v>
                </c:pt>
                <c:pt idx="2197">
                  <c:v>43875</c:v>
                </c:pt>
                <c:pt idx="2198">
                  <c:v>43878</c:v>
                </c:pt>
                <c:pt idx="2199">
                  <c:v>43879</c:v>
                </c:pt>
                <c:pt idx="2200">
                  <c:v>43880</c:v>
                </c:pt>
                <c:pt idx="2201">
                  <c:v>43881</c:v>
                </c:pt>
                <c:pt idx="2202">
                  <c:v>43885</c:v>
                </c:pt>
                <c:pt idx="2203">
                  <c:v>43886</c:v>
                </c:pt>
                <c:pt idx="2204">
                  <c:v>43887</c:v>
                </c:pt>
                <c:pt idx="2205">
                  <c:v>43888</c:v>
                </c:pt>
                <c:pt idx="2206">
                  <c:v>43889</c:v>
                </c:pt>
                <c:pt idx="2207">
                  <c:v>43892</c:v>
                </c:pt>
                <c:pt idx="2208">
                  <c:v>43893</c:v>
                </c:pt>
                <c:pt idx="2209">
                  <c:v>43894</c:v>
                </c:pt>
                <c:pt idx="2210">
                  <c:v>43895</c:v>
                </c:pt>
                <c:pt idx="2211">
                  <c:v>43896</c:v>
                </c:pt>
                <c:pt idx="2212">
                  <c:v>43899</c:v>
                </c:pt>
                <c:pt idx="2213">
                  <c:v>43901</c:v>
                </c:pt>
                <c:pt idx="2214">
                  <c:v>43902</c:v>
                </c:pt>
                <c:pt idx="2215">
                  <c:v>43903</c:v>
                </c:pt>
                <c:pt idx="2216">
                  <c:v>43906</c:v>
                </c:pt>
                <c:pt idx="2217">
                  <c:v>43907</c:v>
                </c:pt>
                <c:pt idx="2218">
                  <c:v>43908</c:v>
                </c:pt>
                <c:pt idx="2219">
                  <c:v>43909</c:v>
                </c:pt>
                <c:pt idx="2220">
                  <c:v>43910</c:v>
                </c:pt>
                <c:pt idx="2221">
                  <c:v>43913</c:v>
                </c:pt>
                <c:pt idx="2222">
                  <c:v>43914</c:v>
                </c:pt>
                <c:pt idx="2223">
                  <c:v>43915</c:v>
                </c:pt>
                <c:pt idx="2224">
                  <c:v>43916</c:v>
                </c:pt>
                <c:pt idx="2225">
                  <c:v>43917</c:v>
                </c:pt>
                <c:pt idx="2226">
                  <c:v>43920</c:v>
                </c:pt>
                <c:pt idx="2227">
                  <c:v>43921</c:v>
                </c:pt>
                <c:pt idx="2228" formatCode="d\-mmm\-yy">
                  <c:v>43922</c:v>
                </c:pt>
                <c:pt idx="2229" formatCode="d\-mmm\-yy">
                  <c:v>43924</c:v>
                </c:pt>
                <c:pt idx="2230" formatCode="d\-mmm\-yy">
                  <c:v>43928</c:v>
                </c:pt>
                <c:pt idx="2231" formatCode="d\-mmm\-yy">
                  <c:v>43929</c:v>
                </c:pt>
                <c:pt idx="2232" formatCode="d\-mmm\-yy">
                  <c:v>43930</c:v>
                </c:pt>
                <c:pt idx="2233" formatCode="d\-mmm\-yy">
                  <c:v>43934</c:v>
                </c:pt>
                <c:pt idx="2234" formatCode="d\-mmm\-yy">
                  <c:v>43936</c:v>
                </c:pt>
                <c:pt idx="2235" formatCode="d\-mmm\-yy">
                  <c:v>43937</c:v>
                </c:pt>
                <c:pt idx="2236" formatCode="d\-mmm\-yy">
                  <c:v>43938</c:v>
                </c:pt>
                <c:pt idx="2237" formatCode="d\-mmm\-yy">
                  <c:v>43941</c:v>
                </c:pt>
                <c:pt idx="2238" formatCode="d\-mmm\-yy">
                  <c:v>43942</c:v>
                </c:pt>
                <c:pt idx="2239" formatCode="d\-mmm\-yy">
                  <c:v>43943</c:v>
                </c:pt>
                <c:pt idx="2240" formatCode="d\-mmm\-yy">
                  <c:v>43944</c:v>
                </c:pt>
                <c:pt idx="2241" formatCode="d\-mmm\-yy">
                  <c:v>43945</c:v>
                </c:pt>
                <c:pt idx="2242" formatCode="d\-mmm\-yy">
                  <c:v>43948</c:v>
                </c:pt>
                <c:pt idx="2243" formatCode="d\-mmm\-yy">
                  <c:v>43949</c:v>
                </c:pt>
                <c:pt idx="2244" formatCode="d\-mmm\-yy">
                  <c:v>43950</c:v>
                </c:pt>
                <c:pt idx="2245" formatCode="d\-mmm\-yy">
                  <c:v>43951</c:v>
                </c:pt>
                <c:pt idx="2246" formatCode="d\-mmm\-yy">
                  <c:v>43955</c:v>
                </c:pt>
                <c:pt idx="2247" formatCode="d\-mmm\-yy">
                  <c:v>43956</c:v>
                </c:pt>
                <c:pt idx="2248" formatCode="d\-mmm\-yy">
                  <c:v>43957</c:v>
                </c:pt>
                <c:pt idx="2249" formatCode="d\-mmm\-yy">
                  <c:v>43958</c:v>
                </c:pt>
                <c:pt idx="2250" formatCode="d\-mmm\-yy">
                  <c:v>43959</c:v>
                </c:pt>
                <c:pt idx="2251" formatCode="d\-mmm\-yy">
                  <c:v>43962</c:v>
                </c:pt>
                <c:pt idx="2252" formatCode="d\-mmm\-yy">
                  <c:v>43963</c:v>
                </c:pt>
                <c:pt idx="2253" formatCode="d\-mmm\-yy">
                  <c:v>43964</c:v>
                </c:pt>
                <c:pt idx="2254" formatCode="d\-mmm\-yy">
                  <c:v>43965</c:v>
                </c:pt>
                <c:pt idx="2255" formatCode="d\-mmm\-yy">
                  <c:v>43966</c:v>
                </c:pt>
                <c:pt idx="2256" formatCode="d\-mmm\-yy">
                  <c:v>43969</c:v>
                </c:pt>
                <c:pt idx="2257" formatCode="d\-mmm\-yy">
                  <c:v>43970</c:v>
                </c:pt>
                <c:pt idx="2258" formatCode="d\-mmm\-yy">
                  <c:v>43971</c:v>
                </c:pt>
                <c:pt idx="2259" formatCode="d\-mmm\-yy">
                  <c:v>43972</c:v>
                </c:pt>
                <c:pt idx="2260" formatCode="d\-mmm\-yy">
                  <c:v>43973</c:v>
                </c:pt>
                <c:pt idx="2261" formatCode="d\-mmm\-yy">
                  <c:v>43977</c:v>
                </c:pt>
                <c:pt idx="2262" formatCode="d\-mmm\-yy">
                  <c:v>43978</c:v>
                </c:pt>
                <c:pt idx="2263" formatCode="d\-mmm\-yy">
                  <c:v>43979</c:v>
                </c:pt>
                <c:pt idx="2264" formatCode="d\-mmm\-yy">
                  <c:v>43980</c:v>
                </c:pt>
                <c:pt idx="2265" formatCode="d\-mmm\-yy">
                  <c:v>43983</c:v>
                </c:pt>
                <c:pt idx="2266" formatCode="d\-mmm\-yy">
                  <c:v>43984</c:v>
                </c:pt>
                <c:pt idx="2267" formatCode="d\-mmm\-yy">
                  <c:v>43985</c:v>
                </c:pt>
                <c:pt idx="2268" formatCode="d\-mmm\-yy">
                  <c:v>43986</c:v>
                </c:pt>
                <c:pt idx="2269" formatCode="d\-mmm\-yy">
                  <c:v>43987</c:v>
                </c:pt>
                <c:pt idx="2270" formatCode="d\-mmm\-yy">
                  <c:v>43990</c:v>
                </c:pt>
                <c:pt idx="2271" formatCode="d\-mmm\-yy">
                  <c:v>43991</c:v>
                </c:pt>
                <c:pt idx="2272" formatCode="d\-mmm\-yy">
                  <c:v>43992</c:v>
                </c:pt>
                <c:pt idx="2273" formatCode="d\-mmm\-yy">
                  <c:v>43993</c:v>
                </c:pt>
                <c:pt idx="2274" formatCode="d\-mmm\-yy">
                  <c:v>43994</c:v>
                </c:pt>
                <c:pt idx="2275" formatCode="d\-mmm\-yy">
                  <c:v>43997</c:v>
                </c:pt>
                <c:pt idx="2276" formatCode="d\-mmm\-yy">
                  <c:v>43998</c:v>
                </c:pt>
                <c:pt idx="2277" formatCode="d\-mmm\-yy">
                  <c:v>43999</c:v>
                </c:pt>
                <c:pt idx="2278" formatCode="d\-mmm\-yy">
                  <c:v>44000</c:v>
                </c:pt>
                <c:pt idx="2279" formatCode="d\-mmm\-yy">
                  <c:v>44001</c:v>
                </c:pt>
                <c:pt idx="2280" formatCode="d\-mmm\-yy">
                  <c:v>44004</c:v>
                </c:pt>
                <c:pt idx="2281" formatCode="d\-mmm\-yy">
                  <c:v>44005</c:v>
                </c:pt>
                <c:pt idx="2282" formatCode="d\-mmm\-yy">
                  <c:v>44006</c:v>
                </c:pt>
                <c:pt idx="2283" formatCode="d\-mmm\-yy">
                  <c:v>44007</c:v>
                </c:pt>
                <c:pt idx="2284" formatCode="d\-mmm\-yy">
                  <c:v>44008</c:v>
                </c:pt>
                <c:pt idx="2285" formatCode="d\-mmm\-yy">
                  <c:v>44011</c:v>
                </c:pt>
                <c:pt idx="2286" formatCode="d\-mmm\-yy">
                  <c:v>44012</c:v>
                </c:pt>
                <c:pt idx="2287" formatCode="d\-mmm\-yy">
                  <c:v>44013</c:v>
                </c:pt>
                <c:pt idx="2288" formatCode="d\-mmm\-yy">
                  <c:v>44014</c:v>
                </c:pt>
                <c:pt idx="2289" formatCode="d\-mmm\-yy">
                  <c:v>44015</c:v>
                </c:pt>
                <c:pt idx="2290" formatCode="d\-mmm\-yy">
                  <c:v>44018</c:v>
                </c:pt>
                <c:pt idx="2291" formatCode="d\-mmm\-yy">
                  <c:v>44019</c:v>
                </c:pt>
                <c:pt idx="2292" formatCode="d\-mmm\-yy">
                  <c:v>44020</c:v>
                </c:pt>
                <c:pt idx="2293" formatCode="d\-mmm\-yy">
                  <c:v>44021</c:v>
                </c:pt>
                <c:pt idx="2294" formatCode="d\-mmm\-yy">
                  <c:v>44022</c:v>
                </c:pt>
                <c:pt idx="2295" formatCode="d\-mmm\-yy">
                  <c:v>44025</c:v>
                </c:pt>
                <c:pt idx="2296" formatCode="d\-mmm\-yy">
                  <c:v>44026</c:v>
                </c:pt>
                <c:pt idx="2297" formatCode="d\-mmm\-yy">
                  <c:v>44027</c:v>
                </c:pt>
                <c:pt idx="2298" formatCode="d\-mmm\-yy">
                  <c:v>44028</c:v>
                </c:pt>
                <c:pt idx="2299" formatCode="d\-mmm\-yy">
                  <c:v>44029</c:v>
                </c:pt>
                <c:pt idx="2300" formatCode="d\-mmm\-yy">
                  <c:v>44032</c:v>
                </c:pt>
                <c:pt idx="2301" formatCode="d\-mmm\-yy">
                  <c:v>44033</c:v>
                </c:pt>
                <c:pt idx="2302" formatCode="d\-mmm\-yy">
                  <c:v>44034</c:v>
                </c:pt>
                <c:pt idx="2303" formatCode="d\-mmm\-yy">
                  <c:v>44035</c:v>
                </c:pt>
                <c:pt idx="2304" formatCode="d\-mmm\-yy">
                  <c:v>44036</c:v>
                </c:pt>
                <c:pt idx="2305" formatCode="d\-mmm\-yy">
                  <c:v>44039</c:v>
                </c:pt>
                <c:pt idx="2306" formatCode="d\-mmm\-yy">
                  <c:v>44040</c:v>
                </c:pt>
                <c:pt idx="2307" formatCode="d\-mmm\-yy">
                  <c:v>44041</c:v>
                </c:pt>
                <c:pt idx="2308" formatCode="d\-mmm\-yy">
                  <c:v>44042</c:v>
                </c:pt>
                <c:pt idx="2309" formatCode="d\-mmm\-yy">
                  <c:v>44043</c:v>
                </c:pt>
                <c:pt idx="2310" formatCode="d\-mmm\-yy">
                  <c:v>44046</c:v>
                </c:pt>
                <c:pt idx="2311" formatCode="d\-mmm\-yy">
                  <c:v>44047</c:v>
                </c:pt>
                <c:pt idx="2312" formatCode="d\-mmm\-yy">
                  <c:v>44048</c:v>
                </c:pt>
                <c:pt idx="2313" formatCode="d\-mmm\-yy">
                  <c:v>44049</c:v>
                </c:pt>
                <c:pt idx="2314" formatCode="d\-mmm\-yy">
                  <c:v>44050</c:v>
                </c:pt>
                <c:pt idx="2315" formatCode="d\-mmm\-yy">
                  <c:v>44053</c:v>
                </c:pt>
                <c:pt idx="2316" formatCode="d\-mmm\-yy">
                  <c:v>44054</c:v>
                </c:pt>
                <c:pt idx="2317" formatCode="d\-mmm\-yy">
                  <c:v>44055</c:v>
                </c:pt>
                <c:pt idx="2318" formatCode="d\-mmm\-yy">
                  <c:v>44056</c:v>
                </c:pt>
                <c:pt idx="2319" formatCode="d\-mmm\-yy">
                  <c:v>44057</c:v>
                </c:pt>
                <c:pt idx="2320" formatCode="d\-mmm\-yy">
                  <c:v>44060</c:v>
                </c:pt>
                <c:pt idx="2321" formatCode="d\-mmm\-yy">
                  <c:v>44061</c:v>
                </c:pt>
                <c:pt idx="2322" formatCode="d\-mmm\-yy">
                  <c:v>44062</c:v>
                </c:pt>
                <c:pt idx="2323" formatCode="d\-mmm\-yy">
                  <c:v>44063</c:v>
                </c:pt>
                <c:pt idx="2324" formatCode="d\-mmm\-yy">
                  <c:v>44064</c:v>
                </c:pt>
                <c:pt idx="2325" formatCode="d\-mmm\-yy">
                  <c:v>44067</c:v>
                </c:pt>
                <c:pt idx="2326" formatCode="d\-mmm\-yy">
                  <c:v>44068</c:v>
                </c:pt>
                <c:pt idx="2327" formatCode="d\-mmm\-yy">
                  <c:v>44069</c:v>
                </c:pt>
                <c:pt idx="2328" formatCode="d\-mmm\-yy">
                  <c:v>44070</c:v>
                </c:pt>
                <c:pt idx="2329" formatCode="d\-mmm\-yy">
                  <c:v>44071</c:v>
                </c:pt>
                <c:pt idx="2330" formatCode="d\-mmm\-yy">
                  <c:v>44074</c:v>
                </c:pt>
                <c:pt idx="2331" formatCode="d\-mmm\-yy">
                  <c:v>44075</c:v>
                </c:pt>
                <c:pt idx="2332" formatCode="d\-mmm\-yy">
                  <c:v>44076</c:v>
                </c:pt>
                <c:pt idx="2333" formatCode="d\-mmm\-yy">
                  <c:v>44077</c:v>
                </c:pt>
                <c:pt idx="2334" formatCode="d\-mmm\-yy">
                  <c:v>44078</c:v>
                </c:pt>
                <c:pt idx="2335" formatCode="d\-mmm\-yy">
                  <c:v>44081</c:v>
                </c:pt>
                <c:pt idx="2336" formatCode="d\-mmm\-yy">
                  <c:v>44082</c:v>
                </c:pt>
                <c:pt idx="2337" formatCode="d\-mmm\-yy">
                  <c:v>44083</c:v>
                </c:pt>
                <c:pt idx="2338" formatCode="d\-mmm\-yy">
                  <c:v>44084</c:v>
                </c:pt>
                <c:pt idx="2339" formatCode="d\-mmm\-yy">
                  <c:v>44085</c:v>
                </c:pt>
                <c:pt idx="2340" formatCode="d\-mmm\-yy">
                  <c:v>44088</c:v>
                </c:pt>
                <c:pt idx="2341" formatCode="d\-mmm\-yy">
                  <c:v>44089</c:v>
                </c:pt>
                <c:pt idx="2342" formatCode="d\-mmm\-yy">
                  <c:v>44090</c:v>
                </c:pt>
                <c:pt idx="2343" formatCode="d\-mmm\-yy">
                  <c:v>44091</c:v>
                </c:pt>
                <c:pt idx="2344" formatCode="d\-mmm\-yy">
                  <c:v>44092</c:v>
                </c:pt>
                <c:pt idx="2345" formatCode="d\-mmm\-yy">
                  <c:v>44095</c:v>
                </c:pt>
                <c:pt idx="2346" formatCode="d\-mmm\-yy">
                  <c:v>44096</c:v>
                </c:pt>
                <c:pt idx="2347" formatCode="d\-mmm\-yy">
                  <c:v>44097</c:v>
                </c:pt>
                <c:pt idx="2348" formatCode="d\-mmm\-yy">
                  <c:v>44098</c:v>
                </c:pt>
                <c:pt idx="2349" formatCode="d\-mmm\-yy">
                  <c:v>44099</c:v>
                </c:pt>
                <c:pt idx="2350" formatCode="d\-mmm\-yy">
                  <c:v>44102</c:v>
                </c:pt>
                <c:pt idx="2351" formatCode="d\-mmm\-yy">
                  <c:v>44103</c:v>
                </c:pt>
                <c:pt idx="2352" formatCode="d\-mmm\-yy">
                  <c:v>44104</c:v>
                </c:pt>
                <c:pt idx="2353" formatCode="d\-mmm\-yy">
                  <c:v>44105</c:v>
                </c:pt>
                <c:pt idx="2354" formatCode="d\-mmm\-yy">
                  <c:v>44109</c:v>
                </c:pt>
                <c:pt idx="2355" formatCode="d\-mmm\-yy">
                  <c:v>44110</c:v>
                </c:pt>
                <c:pt idx="2356" formatCode="d\-mmm\-yy">
                  <c:v>44111</c:v>
                </c:pt>
                <c:pt idx="2357" formatCode="d\-mmm\-yy">
                  <c:v>44112</c:v>
                </c:pt>
                <c:pt idx="2358" formatCode="d\-mmm\-yy">
                  <c:v>44113</c:v>
                </c:pt>
                <c:pt idx="2359" formatCode="d\-mmm\-yy">
                  <c:v>44116</c:v>
                </c:pt>
                <c:pt idx="2360" formatCode="d\-mmm\-yy">
                  <c:v>44117</c:v>
                </c:pt>
                <c:pt idx="2361" formatCode="d\-mmm\-yy">
                  <c:v>44118</c:v>
                </c:pt>
                <c:pt idx="2362" formatCode="d\-mmm\-yy">
                  <c:v>44119</c:v>
                </c:pt>
                <c:pt idx="2363" formatCode="d\-mmm\-yy">
                  <c:v>44120</c:v>
                </c:pt>
                <c:pt idx="2364" formatCode="d\-mmm\-yy">
                  <c:v>44123</c:v>
                </c:pt>
                <c:pt idx="2365" formatCode="d\-mmm\-yy">
                  <c:v>44124</c:v>
                </c:pt>
                <c:pt idx="2366" formatCode="d\-mmm\-yy">
                  <c:v>44125</c:v>
                </c:pt>
                <c:pt idx="2367" formatCode="d\-mmm\-yy">
                  <c:v>44126</c:v>
                </c:pt>
                <c:pt idx="2368" formatCode="d\-mmm\-yy">
                  <c:v>44127</c:v>
                </c:pt>
                <c:pt idx="2369" formatCode="d\-mmm\-yy">
                  <c:v>44130</c:v>
                </c:pt>
                <c:pt idx="2370" formatCode="d\-mmm\-yy">
                  <c:v>44131</c:v>
                </c:pt>
                <c:pt idx="2371" formatCode="d\-mmm\-yy">
                  <c:v>44132</c:v>
                </c:pt>
                <c:pt idx="2372" formatCode="d\-mmm\-yy">
                  <c:v>44133</c:v>
                </c:pt>
                <c:pt idx="2373" formatCode="d\-mmm\-yy">
                  <c:v>44134</c:v>
                </c:pt>
                <c:pt idx="2374" formatCode="d\-mmm\-yy">
                  <c:v>44137</c:v>
                </c:pt>
                <c:pt idx="2375" formatCode="d\-mmm\-yy">
                  <c:v>44138</c:v>
                </c:pt>
                <c:pt idx="2376" formatCode="d\-mmm\-yy">
                  <c:v>44139</c:v>
                </c:pt>
                <c:pt idx="2377" formatCode="d\-mmm\-yy">
                  <c:v>44140</c:v>
                </c:pt>
                <c:pt idx="2378" formatCode="d\-mmm\-yy">
                  <c:v>44141</c:v>
                </c:pt>
                <c:pt idx="2379" formatCode="d\-mmm\-yy">
                  <c:v>44144</c:v>
                </c:pt>
                <c:pt idx="2380" formatCode="d\-mmm\-yy">
                  <c:v>44145</c:v>
                </c:pt>
                <c:pt idx="2381" formatCode="d\-mmm\-yy">
                  <c:v>44146</c:v>
                </c:pt>
                <c:pt idx="2382" formatCode="d\-mmm\-yy">
                  <c:v>44147</c:v>
                </c:pt>
                <c:pt idx="2383" formatCode="d\-mmm\-yy">
                  <c:v>44148</c:v>
                </c:pt>
                <c:pt idx="2384" formatCode="d\-mmm\-yy">
                  <c:v>44149</c:v>
                </c:pt>
                <c:pt idx="2385" formatCode="d\-mmm\-yy">
                  <c:v>44152</c:v>
                </c:pt>
                <c:pt idx="2386" formatCode="d\-mmm\-yy">
                  <c:v>44153</c:v>
                </c:pt>
                <c:pt idx="2387" formatCode="d\-mmm\-yy">
                  <c:v>44154</c:v>
                </c:pt>
                <c:pt idx="2388" formatCode="d\-mmm\-yy">
                  <c:v>44155</c:v>
                </c:pt>
                <c:pt idx="2389" formatCode="d\-mmm\-yy">
                  <c:v>44158</c:v>
                </c:pt>
                <c:pt idx="2390" formatCode="d\-mmm\-yy">
                  <c:v>44159</c:v>
                </c:pt>
                <c:pt idx="2391" formatCode="d\-mmm\-yy">
                  <c:v>44160</c:v>
                </c:pt>
                <c:pt idx="2392" formatCode="d\-mmm\-yy">
                  <c:v>44161</c:v>
                </c:pt>
                <c:pt idx="2393" formatCode="d\-mmm\-yy">
                  <c:v>44162</c:v>
                </c:pt>
                <c:pt idx="2394" formatCode="d\-mmm\-yy">
                  <c:v>44166</c:v>
                </c:pt>
                <c:pt idx="2395" formatCode="d\-mmm\-yy">
                  <c:v>44167</c:v>
                </c:pt>
                <c:pt idx="2396" formatCode="d\-mmm\-yy">
                  <c:v>44168</c:v>
                </c:pt>
                <c:pt idx="2397" formatCode="d\-mmm\-yy">
                  <c:v>44169</c:v>
                </c:pt>
                <c:pt idx="2398" formatCode="d\-mmm\-yy">
                  <c:v>44172</c:v>
                </c:pt>
                <c:pt idx="2399" formatCode="d\-mmm\-yy">
                  <c:v>44173</c:v>
                </c:pt>
                <c:pt idx="2400" formatCode="d\-mmm\-yy">
                  <c:v>44174</c:v>
                </c:pt>
                <c:pt idx="2401" formatCode="d\-mmm\-yy">
                  <c:v>44175</c:v>
                </c:pt>
                <c:pt idx="2402" formatCode="d\-mmm\-yy">
                  <c:v>44176</c:v>
                </c:pt>
                <c:pt idx="2403" formatCode="d\-mmm\-yy">
                  <c:v>44179</c:v>
                </c:pt>
                <c:pt idx="2404" formatCode="d\-mmm\-yy">
                  <c:v>44180</c:v>
                </c:pt>
                <c:pt idx="2405" formatCode="d\-mmm\-yy">
                  <c:v>44181</c:v>
                </c:pt>
                <c:pt idx="2406" formatCode="d\-mmm\-yy">
                  <c:v>44182</c:v>
                </c:pt>
                <c:pt idx="2407" formatCode="d\-mmm\-yy">
                  <c:v>44183</c:v>
                </c:pt>
                <c:pt idx="2408" formatCode="d\-mmm\-yy">
                  <c:v>44186</c:v>
                </c:pt>
                <c:pt idx="2409" formatCode="d\-mmm\-yy">
                  <c:v>44187</c:v>
                </c:pt>
                <c:pt idx="2410" formatCode="d\-mmm\-yy">
                  <c:v>44188</c:v>
                </c:pt>
                <c:pt idx="2411" formatCode="d\-mmm\-yy">
                  <c:v>44189</c:v>
                </c:pt>
                <c:pt idx="2412" formatCode="d\-mmm\-yy">
                  <c:v>44193</c:v>
                </c:pt>
                <c:pt idx="2413" formatCode="d\-mmm\-yy">
                  <c:v>44194</c:v>
                </c:pt>
                <c:pt idx="2414" formatCode="d\-mmm\-yy">
                  <c:v>44195</c:v>
                </c:pt>
                <c:pt idx="2415" formatCode="d\-mmm\-yy">
                  <c:v>44196</c:v>
                </c:pt>
                <c:pt idx="2416" formatCode="d\-mmm\-yy">
                  <c:v>44197</c:v>
                </c:pt>
                <c:pt idx="2417" formatCode="d\-mmm\-yy">
                  <c:v>44200</c:v>
                </c:pt>
                <c:pt idx="2418" formatCode="d\-mmm\-yy">
                  <c:v>44201</c:v>
                </c:pt>
                <c:pt idx="2419" formatCode="d\-mmm\-yy">
                  <c:v>44202</c:v>
                </c:pt>
                <c:pt idx="2420" formatCode="d\-mmm\-yy">
                  <c:v>44203</c:v>
                </c:pt>
                <c:pt idx="2421" formatCode="d\-mmm\-yy">
                  <c:v>44204</c:v>
                </c:pt>
                <c:pt idx="2422" formatCode="d\-mmm\-yy">
                  <c:v>44207</c:v>
                </c:pt>
                <c:pt idx="2423" formatCode="d\-mmm\-yy">
                  <c:v>44208</c:v>
                </c:pt>
                <c:pt idx="2424" formatCode="d\-mmm\-yy">
                  <c:v>44209</c:v>
                </c:pt>
                <c:pt idx="2425" formatCode="d\-mmm\-yy">
                  <c:v>44210</c:v>
                </c:pt>
                <c:pt idx="2426" formatCode="d\-mmm\-yy">
                  <c:v>44211</c:v>
                </c:pt>
                <c:pt idx="2427" formatCode="d\-mmm\-yy">
                  <c:v>44214</c:v>
                </c:pt>
                <c:pt idx="2428" formatCode="d\-mmm\-yy">
                  <c:v>44215</c:v>
                </c:pt>
                <c:pt idx="2429" formatCode="d\-mmm\-yy">
                  <c:v>44216</c:v>
                </c:pt>
                <c:pt idx="2430" formatCode="d\-mmm\-yy">
                  <c:v>44217</c:v>
                </c:pt>
                <c:pt idx="2431" formatCode="d\-mmm\-yy">
                  <c:v>44218</c:v>
                </c:pt>
                <c:pt idx="2432" formatCode="d\-mmm\-yy">
                  <c:v>44221</c:v>
                </c:pt>
                <c:pt idx="2433" formatCode="d\-mmm\-yy">
                  <c:v>44223</c:v>
                </c:pt>
                <c:pt idx="2434" formatCode="d\-mmm\-yy">
                  <c:v>44224</c:v>
                </c:pt>
                <c:pt idx="2435" formatCode="d\-mmm\-yy">
                  <c:v>44225</c:v>
                </c:pt>
                <c:pt idx="2436" formatCode="d\-mmm\-yy">
                  <c:v>44228</c:v>
                </c:pt>
                <c:pt idx="2437" formatCode="d\-mmm\-yy">
                  <c:v>44229</c:v>
                </c:pt>
                <c:pt idx="2438" formatCode="d\-mmm\-yy">
                  <c:v>44230</c:v>
                </c:pt>
                <c:pt idx="2439" formatCode="d\-mmm\-yy">
                  <c:v>44231</c:v>
                </c:pt>
                <c:pt idx="2440" formatCode="d\-mmm\-yy">
                  <c:v>44232</c:v>
                </c:pt>
                <c:pt idx="2441" formatCode="d\-mmm\-yy">
                  <c:v>44235</c:v>
                </c:pt>
                <c:pt idx="2442" formatCode="d\-mmm\-yy">
                  <c:v>44236</c:v>
                </c:pt>
                <c:pt idx="2443" formatCode="d\-mmm\-yy">
                  <c:v>44237</c:v>
                </c:pt>
                <c:pt idx="2444" formatCode="d\-mmm\-yy">
                  <c:v>44238</c:v>
                </c:pt>
                <c:pt idx="2445" formatCode="d\-mmm\-yy">
                  <c:v>44239</c:v>
                </c:pt>
                <c:pt idx="2446" formatCode="d\-mmm\-yy">
                  <c:v>44242</c:v>
                </c:pt>
                <c:pt idx="2447" formatCode="d\-mmm\-yy">
                  <c:v>44243</c:v>
                </c:pt>
                <c:pt idx="2448" formatCode="d\-mmm\-yy">
                  <c:v>44244</c:v>
                </c:pt>
                <c:pt idx="2449" formatCode="d\-mmm\-yy">
                  <c:v>44245</c:v>
                </c:pt>
                <c:pt idx="2450" formatCode="d\-mmm\-yy">
                  <c:v>44246</c:v>
                </c:pt>
                <c:pt idx="2451" formatCode="d\-mmm\-yy">
                  <c:v>44249</c:v>
                </c:pt>
                <c:pt idx="2452" formatCode="d\-mmm\-yy">
                  <c:v>44250</c:v>
                </c:pt>
                <c:pt idx="2453" formatCode="d\-mmm\-yy">
                  <c:v>44251</c:v>
                </c:pt>
                <c:pt idx="2454" formatCode="d\-mmm\-yy">
                  <c:v>44252</c:v>
                </c:pt>
                <c:pt idx="2455" formatCode="d\-mmm\-yy">
                  <c:v>44253</c:v>
                </c:pt>
                <c:pt idx="2456" formatCode="d\-mmm\-yy">
                  <c:v>44256</c:v>
                </c:pt>
                <c:pt idx="2457" formatCode="d\-mmm\-yy">
                  <c:v>44257</c:v>
                </c:pt>
                <c:pt idx="2458" formatCode="d\-mmm\-yy">
                  <c:v>44258</c:v>
                </c:pt>
                <c:pt idx="2459" formatCode="d\-mmm\-yy">
                  <c:v>44259</c:v>
                </c:pt>
                <c:pt idx="2460" formatCode="d\-mmm\-yy">
                  <c:v>44260</c:v>
                </c:pt>
                <c:pt idx="2461" formatCode="d\-mmm\-yy">
                  <c:v>44263</c:v>
                </c:pt>
                <c:pt idx="2462" formatCode="d\-mmm\-yy">
                  <c:v>44264</c:v>
                </c:pt>
                <c:pt idx="2463" formatCode="d\-mmm\-yy">
                  <c:v>44265</c:v>
                </c:pt>
                <c:pt idx="2464" formatCode="d\-mmm\-yy">
                  <c:v>44267</c:v>
                </c:pt>
                <c:pt idx="2465" formatCode="d\-mmm\-yy">
                  <c:v>44270</c:v>
                </c:pt>
                <c:pt idx="2466" formatCode="d\-mmm\-yy">
                  <c:v>44271</c:v>
                </c:pt>
                <c:pt idx="2467" formatCode="d\-mmm\-yy">
                  <c:v>44272</c:v>
                </c:pt>
                <c:pt idx="2468" formatCode="d\-mmm\-yy">
                  <c:v>44273</c:v>
                </c:pt>
                <c:pt idx="2469" formatCode="d\-mmm\-yy">
                  <c:v>44274</c:v>
                </c:pt>
                <c:pt idx="2470" formatCode="d\-mmm\-yy">
                  <c:v>44277</c:v>
                </c:pt>
                <c:pt idx="2471" formatCode="d\-mmm\-yy">
                  <c:v>44278</c:v>
                </c:pt>
                <c:pt idx="2472" formatCode="d\-mmm\-yy">
                  <c:v>44279</c:v>
                </c:pt>
                <c:pt idx="2473" formatCode="d\-mmm\-yy">
                  <c:v>44280</c:v>
                </c:pt>
                <c:pt idx="2474" formatCode="d\-mmm\-yy">
                  <c:v>44281</c:v>
                </c:pt>
                <c:pt idx="2475" formatCode="d\-mmm\-yy">
                  <c:v>44285</c:v>
                </c:pt>
                <c:pt idx="2476" formatCode="d\-mmm\-yy">
                  <c:v>44286</c:v>
                </c:pt>
                <c:pt idx="2477" formatCode="d\-mmm\-yy">
                  <c:v>44287</c:v>
                </c:pt>
                <c:pt idx="2478" formatCode="d\-mmm\-yy">
                  <c:v>44291</c:v>
                </c:pt>
                <c:pt idx="2479" formatCode="d\-mmm\-yy">
                  <c:v>44292</c:v>
                </c:pt>
                <c:pt idx="2480" formatCode="d\-mmm\-yy">
                  <c:v>44293</c:v>
                </c:pt>
                <c:pt idx="2481" formatCode="d\-mmm\-yy">
                  <c:v>44294</c:v>
                </c:pt>
                <c:pt idx="2482" formatCode="d\-mmm\-yy">
                  <c:v>44295</c:v>
                </c:pt>
                <c:pt idx="2483" formatCode="d\-mmm\-yy">
                  <c:v>44298</c:v>
                </c:pt>
                <c:pt idx="2484" formatCode="d\-mmm\-yy">
                  <c:v>44299</c:v>
                </c:pt>
                <c:pt idx="2485" formatCode="d\-mmm\-yy">
                  <c:v>44301</c:v>
                </c:pt>
                <c:pt idx="2486" formatCode="d\-mmm\-yy">
                  <c:v>44302</c:v>
                </c:pt>
                <c:pt idx="2487" formatCode="d\-mmm\-yy">
                  <c:v>44305</c:v>
                </c:pt>
                <c:pt idx="2488" formatCode="d\-mmm\-yy">
                  <c:v>44306</c:v>
                </c:pt>
                <c:pt idx="2489" formatCode="d\-mmm\-yy">
                  <c:v>44308</c:v>
                </c:pt>
                <c:pt idx="2490" formatCode="d\-mmm\-yy">
                  <c:v>44309</c:v>
                </c:pt>
                <c:pt idx="2491" formatCode="d\-mmm\-yy">
                  <c:v>44312</c:v>
                </c:pt>
                <c:pt idx="2492" formatCode="d\-mmm\-yy">
                  <c:v>44313</c:v>
                </c:pt>
                <c:pt idx="2493" formatCode="d\-mmm\-yy">
                  <c:v>44314</c:v>
                </c:pt>
                <c:pt idx="2494" formatCode="d\-mmm\-yy">
                  <c:v>44315</c:v>
                </c:pt>
                <c:pt idx="2495" formatCode="d\-mmm\-yy">
                  <c:v>44316</c:v>
                </c:pt>
                <c:pt idx="2496" formatCode="d\-mmm\-yy">
                  <c:v>44319</c:v>
                </c:pt>
                <c:pt idx="2497" formatCode="d\-mmm\-yy">
                  <c:v>44320</c:v>
                </c:pt>
                <c:pt idx="2498" formatCode="d\-mmm\-yy">
                  <c:v>44321</c:v>
                </c:pt>
                <c:pt idx="2499" formatCode="d\-mmm\-yy">
                  <c:v>44322</c:v>
                </c:pt>
                <c:pt idx="2500" formatCode="d\-mmm\-yy">
                  <c:v>44323</c:v>
                </c:pt>
                <c:pt idx="2501" formatCode="d\-mmm\-yy">
                  <c:v>44326</c:v>
                </c:pt>
                <c:pt idx="2502" formatCode="d\-mmm\-yy">
                  <c:v>44327</c:v>
                </c:pt>
                <c:pt idx="2503" formatCode="d\-mmm\-yy">
                  <c:v>44328</c:v>
                </c:pt>
                <c:pt idx="2504" formatCode="d\-mmm\-yy">
                  <c:v>44330</c:v>
                </c:pt>
                <c:pt idx="2505" formatCode="d\-mmm\-yy">
                  <c:v>44333</c:v>
                </c:pt>
                <c:pt idx="2506" formatCode="d\-mmm\-yy">
                  <c:v>44334</c:v>
                </c:pt>
                <c:pt idx="2507" formatCode="d\-mmm\-yy">
                  <c:v>44335</c:v>
                </c:pt>
                <c:pt idx="2508" formatCode="d\-mmm\-yy">
                  <c:v>44336</c:v>
                </c:pt>
                <c:pt idx="2509" formatCode="d\-mmm\-yy">
                  <c:v>44337</c:v>
                </c:pt>
                <c:pt idx="2510" formatCode="d\-mmm\-yy">
                  <c:v>44340</c:v>
                </c:pt>
                <c:pt idx="2511" formatCode="d\-mmm\-yy">
                  <c:v>44341</c:v>
                </c:pt>
                <c:pt idx="2512" formatCode="d\-mmm\-yy">
                  <c:v>44342</c:v>
                </c:pt>
                <c:pt idx="2513" formatCode="d\-mmm\-yy">
                  <c:v>44343</c:v>
                </c:pt>
                <c:pt idx="2514" formatCode="d\-mmm\-yy">
                  <c:v>44344</c:v>
                </c:pt>
                <c:pt idx="2515" formatCode="d\-mmm\-yy">
                  <c:v>44347</c:v>
                </c:pt>
                <c:pt idx="2516" formatCode="d\-mmm\-yy">
                  <c:v>44348</c:v>
                </c:pt>
                <c:pt idx="2517" formatCode="d\-mmm\-yy">
                  <c:v>44349</c:v>
                </c:pt>
                <c:pt idx="2518" formatCode="d\-mmm\-yy">
                  <c:v>44350</c:v>
                </c:pt>
                <c:pt idx="2519" formatCode="d\-mmm\-yy">
                  <c:v>44351</c:v>
                </c:pt>
                <c:pt idx="2520" formatCode="d\-mmm\-yy">
                  <c:v>44354</c:v>
                </c:pt>
                <c:pt idx="2521" formatCode="d\-mmm\-yy">
                  <c:v>44355</c:v>
                </c:pt>
                <c:pt idx="2522" formatCode="d\-mmm\-yy">
                  <c:v>44356</c:v>
                </c:pt>
                <c:pt idx="2523" formatCode="d\-mmm\-yy">
                  <c:v>44357</c:v>
                </c:pt>
                <c:pt idx="2524" formatCode="d\-mmm\-yy">
                  <c:v>44358</c:v>
                </c:pt>
                <c:pt idx="2525" formatCode="d\-mmm\-yy">
                  <c:v>44361</c:v>
                </c:pt>
                <c:pt idx="2526" formatCode="d\-mmm\-yy">
                  <c:v>44362</c:v>
                </c:pt>
                <c:pt idx="2527" formatCode="d\-mmm\-yy">
                  <c:v>44363</c:v>
                </c:pt>
                <c:pt idx="2528" formatCode="d\-mmm\-yy">
                  <c:v>44364</c:v>
                </c:pt>
                <c:pt idx="2529" formatCode="d\-mmm\-yy">
                  <c:v>44365</c:v>
                </c:pt>
                <c:pt idx="2530" formatCode="d\-mmm\-yy">
                  <c:v>44368</c:v>
                </c:pt>
                <c:pt idx="2531" formatCode="d\-mmm\-yy">
                  <c:v>44369</c:v>
                </c:pt>
                <c:pt idx="2532" formatCode="d\-mmm\-yy">
                  <c:v>44370</c:v>
                </c:pt>
                <c:pt idx="2533" formatCode="d\-mmm\-yy">
                  <c:v>44371</c:v>
                </c:pt>
                <c:pt idx="2534" formatCode="d\-mmm\-yy">
                  <c:v>44372</c:v>
                </c:pt>
                <c:pt idx="2535" formatCode="d\-mmm\-yy">
                  <c:v>44375</c:v>
                </c:pt>
                <c:pt idx="2536" formatCode="d\-mmm\-yy">
                  <c:v>44376</c:v>
                </c:pt>
                <c:pt idx="2537" formatCode="d\-mmm\-yy">
                  <c:v>44377</c:v>
                </c:pt>
                <c:pt idx="2538" formatCode="d\-mmm\-yy">
                  <c:v>44378</c:v>
                </c:pt>
                <c:pt idx="2539" formatCode="d\-mmm\-yy">
                  <c:v>44379</c:v>
                </c:pt>
                <c:pt idx="2540" formatCode="d\-mmm\-yy">
                  <c:v>44382</c:v>
                </c:pt>
                <c:pt idx="2541" formatCode="d\-mmm\-yy">
                  <c:v>44383</c:v>
                </c:pt>
                <c:pt idx="2542" formatCode="d\-mmm\-yy">
                  <c:v>44384</c:v>
                </c:pt>
                <c:pt idx="2543" formatCode="d\-mmm\-yy">
                  <c:v>44385</c:v>
                </c:pt>
                <c:pt idx="2544" formatCode="d\-mmm\-yy">
                  <c:v>44386</c:v>
                </c:pt>
                <c:pt idx="2545" formatCode="d\-mmm\-yy">
                  <c:v>44389</c:v>
                </c:pt>
                <c:pt idx="2546" formatCode="d\-mmm\-yy">
                  <c:v>44390</c:v>
                </c:pt>
                <c:pt idx="2547" formatCode="d\-mmm\-yy">
                  <c:v>44391</c:v>
                </c:pt>
                <c:pt idx="2548" formatCode="d\-mmm\-yy">
                  <c:v>44392</c:v>
                </c:pt>
                <c:pt idx="2549" formatCode="d\-mmm\-yy">
                  <c:v>44393</c:v>
                </c:pt>
                <c:pt idx="2550" formatCode="d\-mmm\-yy">
                  <c:v>44396</c:v>
                </c:pt>
                <c:pt idx="2551" formatCode="d\-mmm\-yy">
                  <c:v>44397</c:v>
                </c:pt>
                <c:pt idx="2552" formatCode="d\-mmm\-yy">
                  <c:v>44399</c:v>
                </c:pt>
                <c:pt idx="2553" formatCode="d\-mmm\-yy">
                  <c:v>44400</c:v>
                </c:pt>
                <c:pt idx="2554" formatCode="d\-mmm\-yy">
                  <c:v>44403</c:v>
                </c:pt>
                <c:pt idx="2555" formatCode="d\-mmm\-yy">
                  <c:v>44404</c:v>
                </c:pt>
                <c:pt idx="2556" formatCode="d\-mmm\-yy">
                  <c:v>44405</c:v>
                </c:pt>
                <c:pt idx="2557" formatCode="d\-mmm\-yy">
                  <c:v>44406</c:v>
                </c:pt>
                <c:pt idx="2558" formatCode="d\-mmm\-yy">
                  <c:v>44407</c:v>
                </c:pt>
                <c:pt idx="2559" formatCode="d\-mmm\-yy">
                  <c:v>44410</c:v>
                </c:pt>
                <c:pt idx="2560" formatCode="d\-mmm\-yy">
                  <c:v>44411</c:v>
                </c:pt>
                <c:pt idx="2561" formatCode="d\-mmm\-yy">
                  <c:v>44412</c:v>
                </c:pt>
                <c:pt idx="2562" formatCode="d\-mmm\-yy">
                  <c:v>44413</c:v>
                </c:pt>
                <c:pt idx="2563" formatCode="d\-mmm\-yy">
                  <c:v>44414</c:v>
                </c:pt>
                <c:pt idx="2564" formatCode="d\-mmm\-yy">
                  <c:v>44417</c:v>
                </c:pt>
                <c:pt idx="2565" formatCode="d\-mmm\-yy">
                  <c:v>44418</c:v>
                </c:pt>
                <c:pt idx="2566" formatCode="d\-mmm\-yy">
                  <c:v>44419</c:v>
                </c:pt>
                <c:pt idx="2567" formatCode="d\-mmm\-yy">
                  <c:v>44420</c:v>
                </c:pt>
                <c:pt idx="2568" formatCode="d\-mmm\-yy">
                  <c:v>44421</c:v>
                </c:pt>
                <c:pt idx="2569" formatCode="d\-mmm\-yy">
                  <c:v>44424</c:v>
                </c:pt>
                <c:pt idx="2570" formatCode="d\-mmm\-yy">
                  <c:v>44425</c:v>
                </c:pt>
                <c:pt idx="2571" formatCode="d\-mmm\-yy">
                  <c:v>44426</c:v>
                </c:pt>
                <c:pt idx="2572" formatCode="d\-mmm\-yy">
                  <c:v>44428</c:v>
                </c:pt>
                <c:pt idx="2573" formatCode="d\-mmm\-yy">
                  <c:v>44431</c:v>
                </c:pt>
                <c:pt idx="2574" formatCode="d\-mmm\-yy">
                  <c:v>44432</c:v>
                </c:pt>
                <c:pt idx="2575" formatCode="d\-mmm\-yy">
                  <c:v>44433</c:v>
                </c:pt>
                <c:pt idx="2576" formatCode="d\-mmm\-yy">
                  <c:v>44434</c:v>
                </c:pt>
                <c:pt idx="2577" formatCode="d\-mmm\-yy">
                  <c:v>44435</c:v>
                </c:pt>
                <c:pt idx="2578" formatCode="d\-mmm\-yy">
                  <c:v>44438</c:v>
                </c:pt>
                <c:pt idx="2579" formatCode="d\-mmm\-yy">
                  <c:v>44439</c:v>
                </c:pt>
                <c:pt idx="2580" formatCode="d\-mmm\-yy">
                  <c:v>44440</c:v>
                </c:pt>
                <c:pt idx="2581" formatCode="d\-mmm\-yy">
                  <c:v>44441</c:v>
                </c:pt>
                <c:pt idx="2582" formatCode="d\-mmm\-yy">
                  <c:v>44442</c:v>
                </c:pt>
                <c:pt idx="2583" formatCode="d\-mmm\-yy">
                  <c:v>44445</c:v>
                </c:pt>
                <c:pt idx="2584" formatCode="d\-mmm\-yy">
                  <c:v>44446</c:v>
                </c:pt>
                <c:pt idx="2585" formatCode="d\-mmm\-yy">
                  <c:v>44447</c:v>
                </c:pt>
                <c:pt idx="2586" formatCode="d\-mmm\-yy">
                  <c:v>44448</c:v>
                </c:pt>
                <c:pt idx="2587" formatCode="d\-mmm\-yy">
                  <c:v>44452</c:v>
                </c:pt>
                <c:pt idx="2588" formatCode="d\-mmm\-yy">
                  <c:v>44453</c:v>
                </c:pt>
                <c:pt idx="2589" formatCode="d\-mmm\-yy">
                  <c:v>44454</c:v>
                </c:pt>
                <c:pt idx="2590" formatCode="d\-mmm\-yy">
                  <c:v>44455</c:v>
                </c:pt>
                <c:pt idx="2591" formatCode="d\-mmm\-yy">
                  <c:v>44456</c:v>
                </c:pt>
                <c:pt idx="2592" formatCode="d\-mmm\-yy">
                  <c:v>44459</c:v>
                </c:pt>
                <c:pt idx="2593" formatCode="d\-mmm\-yy">
                  <c:v>44460</c:v>
                </c:pt>
                <c:pt idx="2594" formatCode="d\-mmm\-yy">
                  <c:v>44461</c:v>
                </c:pt>
                <c:pt idx="2595" formatCode="d\-mmm\-yy">
                  <c:v>44462</c:v>
                </c:pt>
                <c:pt idx="2596" formatCode="d\-mmm\-yy">
                  <c:v>44463</c:v>
                </c:pt>
                <c:pt idx="2597" formatCode="d\-mmm\-yy">
                  <c:v>44466</c:v>
                </c:pt>
                <c:pt idx="2598" formatCode="d\-mmm\-yy">
                  <c:v>44467</c:v>
                </c:pt>
                <c:pt idx="2599" formatCode="d\-mmm\-yy">
                  <c:v>44468</c:v>
                </c:pt>
                <c:pt idx="2600" formatCode="d\-mmm\-yy">
                  <c:v>44469</c:v>
                </c:pt>
                <c:pt idx="2601" formatCode="d\-mmm\-yy">
                  <c:v>44470</c:v>
                </c:pt>
                <c:pt idx="2602" formatCode="d\-mmm\-yy">
                  <c:v>44473</c:v>
                </c:pt>
                <c:pt idx="2603" formatCode="d\-mmm\-yy">
                  <c:v>44474</c:v>
                </c:pt>
                <c:pt idx="2604" formatCode="d\-mmm\-yy">
                  <c:v>44475</c:v>
                </c:pt>
                <c:pt idx="2605" formatCode="d\-mmm\-yy">
                  <c:v>44476</c:v>
                </c:pt>
                <c:pt idx="2606" formatCode="d\-mmm\-yy">
                  <c:v>44477</c:v>
                </c:pt>
                <c:pt idx="2607" formatCode="d\-mmm\-yy">
                  <c:v>44480</c:v>
                </c:pt>
                <c:pt idx="2608" formatCode="d\-mmm\-yy">
                  <c:v>44481</c:v>
                </c:pt>
                <c:pt idx="2609" formatCode="d\-mmm\-yy">
                  <c:v>44482</c:v>
                </c:pt>
                <c:pt idx="2610" formatCode="d\-mmm\-yy">
                  <c:v>44483</c:v>
                </c:pt>
                <c:pt idx="2611" formatCode="d\-mmm\-yy">
                  <c:v>44487</c:v>
                </c:pt>
                <c:pt idx="2612" formatCode="d\-mmm\-yy">
                  <c:v>44488</c:v>
                </c:pt>
                <c:pt idx="2613" formatCode="d\-mmm\-yy">
                  <c:v>44489</c:v>
                </c:pt>
                <c:pt idx="2614" formatCode="d\-mmm\-yy">
                  <c:v>44490</c:v>
                </c:pt>
                <c:pt idx="2615" formatCode="d\-mmm\-yy">
                  <c:v>44491</c:v>
                </c:pt>
                <c:pt idx="2616" formatCode="d\-mmm\-yy">
                  <c:v>44494</c:v>
                </c:pt>
                <c:pt idx="2617" formatCode="d\-mmm\-yy">
                  <c:v>44495</c:v>
                </c:pt>
                <c:pt idx="2618" formatCode="d\-mmm\-yy">
                  <c:v>44496</c:v>
                </c:pt>
                <c:pt idx="2619" formatCode="d\-mmm\-yy">
                  <c:v>44497</c:v>
                </c:pt>
                <c:pt idx="2620" formatCode="d\-mmm\-yy">
                  <c:v>44498</c:v>
                </c:pt>
                <c:pt idx="2621" formatCode="d\-mmm\-yy">
                  <c:v>44501</c:v>
                </c:pt>
                <c:pt idx="2622" formatCode="d\-mmm\-yy">
                  <c:v>44502</c:v>
                </c:pt>
                <c:pt idx="2623" formatCode="d\-mmm\-yy">
                  <c:v>44503</c:v>
                </c:pt>
                <c:pt idx="2624" formatCode="d\-mmm\-yy">
                  <c:v>44504</c:v>
                </c:pt>
                <c:pt idx="2625" formatCode="d\-mmm\-yy">
                  <c:v>44508</c:v>
                </c:pt>
                <c:pt idx="2626" formatCode="d\-mmm\-yy">
                  <c:v>44509</c:v>
                </c:pt>
                <c:pt idx="2627" formatCode="d\-mmm\-yy">
                  <c:v>44510</c:v>
                </c:pt>
                <c:pt idx="2628" formatCode="d\-mmm\-yy">
                  <c:v>44511</c:v>
                </c:pt>
                <c:pt idx="2629" formatCode="d\-mmm\-yy">
                  <c:v>44512</c:v>
                </c:pt>
                <c:pt idx="2630" formatCode="d\-mmm\-yy">
                  <c:v>44515</c:v>
                </c:pt>
                <c:pt idx="2631" formatCode="d\-mmm\-yy">
                  <c:v>44516</c:v>
                </c:pt>
                <c:pt idx="2632" formatCode="d\-mmm\-yy">
                  <c:v>44517</c:v>
                </c:pt>
                <c:pt idx="2633" formatCode="d\-mmm\-yy">
                  <c:v>44518</c:v>
                </c:pt>
                <c:pt idx="2634" formatCode="d\-mmm\-yy">
                  <c:v>44522</c:v>
                </c:pt>
                <c:pt idx="2635" formatCode="d\-mmm\-yy">
                  <c:v>44523</c:v>
                </c:pt>
                <c:pt idx="2636" formatCode="d\-mmm\-yy">
                  <c:v>44524</c:v>
                </c:pt>
                <c:pt idx="2637" formatCode="d\-mmm\-yy">
                  <c:v>44525</c:v>
                </c:pt>
                <c:pt idx="2638" formatCode="d\-mmm\-yy">
                  <c:v>44526</c:v>
                </c:pt>
                <c:pt idx="2639" formatCode="d\-mmm\-yy">
                  <c:v>44529</c:v>
                </c:pt>
                <c:pt idx="2640" formatCode="d\-mmm\-yy">
                  <c:v>44530</c:v>
                </c:pt>
                <c:pt idx="2641" formatCode="d\-mmm\-yy">
                  <c:v>44531</c:v>
                </c:pt>
                <c:pt idx="2642" formatCode="d\-mmm\-yy">
                  <c:v>44532</c:v>
                </c:pt>
                <c:pt idx="2643" formatCode="d\-mmm\-yy">
                  <c:v>44533</c:v>
                </c:pt>
                <c:pt idx="2644" formatCode="d\-mmm\-yy">
                  <c:v>44536</c:v>
                </c:pt>
                <c:pt idx="2645" formatCode="d\-mmm\-yy">
                  <c:v>44537</c:v>
                </c:pt>
                <c:pt idx="2646" formatCode="d\-mmm\-yy">
                  <c:v>44538</c:v>
                </c:pt>
                <c:pt idx="2647" formatCode="d\-mmm\-yy">
                  <c:v>44539</c:v>
                </c:pt>
                <c:pt idx="2648" formatCode="d\-mmm\-yy">
                  <c:v>44540</c:v>
                </c:pt>
                <c:pt idx="2649" formatCode="d\-mmm\-yy">
                  <c:v>44543</c:v>
                </c:pt>
                <c:pt idx="2650" formatCode="d\-mmm\-yy">
                  <c:v>44544</c:v>
                </c:pt>
                <c:pt idx="2651" formatCode="d\-mmm\-yy">
                  <c:v>44545</c:v>
                </c:pt>
                <c:pt idx="2652" formatCode="d\-mmm\-yy">
                  <c:v>44546</c:v>
                </c:pt>
                <c:pt idx="2653" formatCode="d\-mmm\-yy">
                  <c:v>44547</c:v>
                </c:pt>
                <c:pt idx="2654" formatCode="d\-mmm\-yy">
                  <c:v>44550</c:v>
                </c:pt>
                <c:pt idx="2655" formatCode="d\-mmm\-yy">
                  <c:v>44551</c:v>
                </c:pt>
                <c:pt idx="2656" formatCode="d\-mmm\-yy">
                  <c:v>44552</c:v>
                </c:pt>
                <c:pt idx="2657" formatCode="d\-mmm\-yy">
                  <c:v>44553</c:v>
                </c:pt>
                <c:pt idx="2658" formatCode="d\-mmm\-yy">
                  <c:v>44554</c:v>
                </c:pt>
                <c:pt idx="2659" formatCode="d\-mmm\-yy">
                  <c:v>44557</c:v>
                </c:pt>
                <c:pt idx="2660" formatCode="d\-mmm\-yy">
                  <c:v>44558</c:v>
                </c:pt>
                <c:pt idx="2661" formatCode="d\-mmm\-yy">
                  <c:v>44559</c:v>
                </c:pt>
                <c:pt idx="2662" formatCode="d\-mmm\-yy">
                  <c:v>44560</c:v>
                </c:pt>
                <c:pt idx="2663" formatCode="d\-mmm\-yy">
                  <c:v>44561</c:v>
                </c:pt>
                <c:pt idx="2664" formatCode="d\-mmm\-yy">
                  <c:v>44564</c:v>
                </c:pt>
                <c:pt idx="2665" formatCode="d\-mmm\-yy">
                  <c:v>44565</c:v>
                </c:pt>
                <c:pt idx="2666" formatCode="d\-mmm\-yy">
                  <c:v>44566</c:v>
                </c:pt>
                <c:pt idx="2667" formatCode="d\-mmm\-yy">
                  <c:v>44567</c:v>
                </c:pt>
                <c:pt idx="2668" formatCode="d\-mmm\-yy">
                  <c:v>44568</c:v>
                </c:pt>
                <c:pt idx="2669" formatCode="d\-mmm\-yy">
                  <c:v>44571</c:v>
                </c:pt>
                <c:pt idx="2670" formatCode="d\-mmm\-yy">
                  <c:v>44572</c:v>
                </c:pt>
                <c:pt idx="2671" formatCode="d\-mmm\-yy">
                  <c:v>44573</c:v>
                </c:pt>
                <c:pt idx="2672" formatCode="d\-mmm\-yy">
                  <c:v>44574</c:v>
                </c:pt>
                <c:pt idx="2673" formatCode="d\-mmm\-yy">
                  <c:v>44575</c:v>
                </c:pt>
                <c:pt idx="2674" formatCode="d\-mmm\-yy">
                  <c:v>44578</c:v>
                </c:pt>
                <c:pt idx="2675" formatCode="d\-mmm\-yy">
                  <c:v>44579</c:v>
                </c:pt>
                <c:pt idx="2676" formatCode="d\-mmm\-yy">
                  <c:v>44580</c:v>
                </c:pt>
                <c:pt idx="2677" formatCode="d\-mmm\-yy">
                  <c:v>44581</c:v>
                </c:pt>
                <c:pt idx="2678" formatCode="d\-mmm\-yy">
                  <c:v>44582</c:v>
                </c:pt>
                <c:pt idx="2679" formatCode="d\-mmm\-yy">
                  <c:v>44585</c:v>
                </c:pt>
                <c:pt idx="2680" formatCode="d\-mmm\-yy">
                  <c:v>44586</c:v>
                </c:pt>
                <c:pt idx="2681" formatCode="d\-mmm\-yy">
                  <c:v>44588</c:v>
                </c:pt>
                <c:pt idx="2682" formatCode="d\-mmm\-yy">
                  <c:v>44589</c:v>
                </c:pt>
                <c:pt idx="2683" formatCode="d\-mmm\-yy">
                  <c:v>44592</c:v>
                </c:pt>
                <c:pt idx="2684" formatCode="d\-mmm\-yy">
                  <c:v>44593</c:v>
                </c:pt>
                <c:pt idx="2685" formatCode="d\-mmm\-yy">
                  <c:v>44594</c:v>
                </c:pt>
                <c:pt idx="2686" formatCode="d\-mmm\-yy">
                  <c:v>44595</c:v>
                </c:pt>
                <c:pt idx="2687" formatCode="d\-mmm\-yy">
                  <c:v>44596</c:v>
                </c:pt>
                <c:pt idx="2688" formatCode="d\-mmm\-yy">
                  <c:v>44599</c:v>
                </c:pt>
                <c:pt idx="2689" formatCode="d\-mmm\-yy">
                  <c:v>44600</c:v>
                </c:pt>
                <c:pt idx="2690" formatCode="d\-mmm\-yy">
                  <c:v>44601</c:v>
                </c:pt>
                <c:pt idx="2691" formatCode="d\-mmm\-yy">
                  <c:v>44602</c:v>
                </c:pt>
                <c:pt idx="2692" formatCode="d\-mmm\-yy">
                  <c:v>44603</c:v>
                </c:pt>
                <c:pt idx="2693" formatCode="d\-mmm\-yy">
                  <c:v>44606</c:v>
                </c:pt>
                <c:pt idx="2694" formatCode="d\-mmm\-yy">
                  <c:v>44607</c:v>
                </c:pt>
                <c:pt idx="2695" formatCode="d\-mmm\-yy">
                  <c:v>44608</c:v>
                </c:pt>
                <c:pt idx="2696" formatCode="d\-mmm\-yy">
                  <c:v>44609</c:v>
                </c:pt>
                <c:pt idx="2697" formatCode="d\-mmm\-yy">
                  <c:v>44610</c:v>
                </c:pt>
                <c:pt idx="2698" formatCode="d\-mmm\-yy">
                  <c:v>44613</c:v>
                </c:pt>
                <c:pt idx="2699" formatCode="d\-mmm\-yy">
                  <c:v>44614</c:v>
                </c:pt>
                <c:pt idx="2700" formatCode="d\-mmm\-yy">
                  <c:v>44615</c:v>
                </c:pt>
                <c:pt idx="2701" formatCode="d\-mmm\-yy">
                  <c:v>44616</c:v>
                </c:pt>
                <c:pt idx="2702" formatCode="d\-mmm\-yy">
                  <c:v>44617</c:v>
                </c:pt>
                <c:pt idx="2703" formatCode="d\-mmm\-yy">
                  <c:v>44620</c:v>
                </c:pt>
                <c:pt idx="2704" formatCode="d\-mmm\-yy">
                  <c:v>44622</c:v>
                </c:pt>
                <c:pt idx="2705" formatCode="d\-mmm\-yy">
                  <c:v>44623</c:v>
                </c:pt>
                <c:pt idx="2706" formatCode="d\-mmm\-yy">
                  <c:v>44624</c:v>
                </c:pt>
                <c:pt idx="2707" formatCode="d\-mmm\-yy">
                  <c:v>44627</c:v>
                </c:pt>
                <c:pt idx="2708" formatCode="d\-mmm\-yy">
                  <c:v>44628</c:v>
                </c:pt>
                <c:pt idx="2709" formatCode="d\-mmm\-yy">
                  <c:v>44629</c:v>
                </c:pt>
                <c:pt idx="2710" formatCode="d\-mmm\-yy">
                  <c:v>44630</c:v>
                </c:pt>
                <c:pt idx="2711" formatCode="d\-mmm\-yy">
                  <c:v>44631</c:v>
                </c:pt>
                <c:pt idx="2712" formatCode="d\-mmm\-yy">
                  <c:v>44634</c:v>
                </c:pt>
                <c:pt idx="2713" formatCode="d\-mmm\-yy">
                  <c:v>44635</c:v>
                </c:pt>
                <c:pt idx="2714" formatCode="d\-mmm\-yy">
                  <c:v>44636</c:v>
                </c:pt>
                <c:pt idx="2715" formatCode="d\-mmm\-yy">
                  <c:v>44637</c:v>
                </c:pt>
                <c:pt idx="2716" formatCode="d\-mmm\-yy">
                  <c:v>44641</c:v>
                </c:pt>
                <c:pt idx="2717" formatCode="d\-mmm\-yy">
                  <c:v>44642</c:v>
                </c:pt>
                <c:pt idx="2718" formatCode="d\-mmm\-yy">
                  <c:v>44643</c:v>
                </c:pt>
                <c:pt idx="2719" formatCode="d\-mmm\-yy">
                  <c:v>44644</c:v>
                </c:pt>
                <c:pt idx="2720" formatCode="d\-mmm\-yy">
                  <c:v>44645</c:v>
                </c:pt>
                <c:pt idx="2721" formatCode="d\-mmm\-yy">
                  <c:v>44648</c:v>
                </c:pt>
                <c:pt idx="2722" formatCode="d\-mmm\-yy">
                  <c:v>44649</c:v>
                </c:pt>
                <c:pt idx="2723" formatCode="d\-mmm\-yy">
                  <c:v>44650</c:v>
                </c:pt>
                <c:pt idx="2724" formatCode="d\-mmm\-yy">
                  <c:v>44651</c:v>
                </c:pt>
              </c:numCache>
            </c:numRef>
          </c:cat>
          <c:val>
            <c:numRef>
              <c:f>'PE PB Div Yld'!$C$3061:$C$5785</c:f>
              <c:numCache>
                <c:formatCode>0.00</c:formatCode>
                <c:ptCount val="2725"/>
                <c:pt idx="0">
                  <c:v>3.01</c:v>
                </c:pt>
                <c:pt idx="1">
                  <c:v>3.02</c:v>
                </c:pt>
                <c:pt idx="2">
                  <c:v>3.04</c:v>
                </c:pt>
                <c:pt idx="3">
                  <c:v>3.02</c:v>
                </c:pt>
                <c:pt idx="4">
                  <c:v>2.97</c:v>
                </c:pt>
                <c:pt idx="5">
                  <c:v>2.98</c:v>
                </c:pt>
                <c:pt idx="6">
                  <c:v>2.97</c:v>
                </c:pt>
                <c:pt idx="7">
                  <c:v>3</c:v>
                </c:pt>
                <c:pt idx="8">
                  <c:v>2.96</c:v>
                </c:pt>
                <c:pt idx="9">
                  <c:v>2.98</c:v>
                </c:pt>
                <c:pt idx="10">
                  <c:v>3.01</c:v>
                </c:pt>
                <c:pt idx="11">
                  <c:v>3.02</c:v>
                </c:pt>
                <c:pt idx="12">
                  <c:v>3.04</c:v>
                </c:pt>
                <c:pt idx="13">
                  <c:v>3.02</c:v>
                </c:pt>
                <c:pt idx="14">
                  <c:v>2.96</c:v>
                </c:pt>
                <c:pt idx="15">
                  <c:v>2.98</c:v>
                </c:pt>
                <c:pt idx="16">
                  <c:v>2.96</c:v>
                </c:pt>
                <c:pt idx="17">
                  <c:v>2.96</c:v>
                </c:pt>
                <c:pt idx="18">
                  <c:v>3.04</c:v>
                </c:pt>
                <c:pt idx="19">
                  <c:v>3.05</c:v>
                </c:pt>
                <c:pt idx="20">
                  <c:v>3.08</c:v>
                </c:pt>
                <c:pt idx="21">
                  <c:v>3.07</c:v>
                </c:pt>
                <c:pt idx="22">
                  <c:v>3.04</c:v>
                </c:pt>
                <c:pt idx="23">
                  <c:v>2.98</c:v>
                </c:pt>
                <c:pt idx="24">
                  <c:v>3</c:v>
                </c:pt>
                <c:pt idx="25">
                  <c:v>2.93</c:v>
                </c:pt>
                <c:pt idx="26">
                  <c:v>2.92</c:v>
                </c:pt>
                <c:pt idx="27">
                  <c:v>2.91</c:v>
                </c:pt>
                <c:pt idx="28">
                  <c:v>2.89</c:v>
                </c:pt>
                <c:pt idx="29">
                  <c:v>2.88</c:v>
                </c:pt>
                <c:pt idx="30">
                  <c:v>2.9</c:v>
                </c:pt>
                <c:pt idx="31">
                  <c:v>2.85</c:v>
                </c:pt>
                <c:pt idx="32">
                  <c:v>2.86</c:v>
                </c:pt>
                <c:pt idx="33">
                  <c:v>2.87</c:v>
                </c:pt>
                <c:pt idx="34">
                  <c:v>2.88</c:v>
                </c:pt>
                <c:pt idx="35">
                  <c:v>2.85</c:v>
                </c:pt>
                <c:pt idx="36">
                  <c:v>2.84</c:v>
                </c:pt>
                <c:pt idx="37">
                  <c:v>2.89</c:v>
                </c:pt>
                <c:pt idx="38">
                  <c:v>2.89</c:v>
                </c:pt>
                <c:pt idx="39">
                  <c:v>2.93</c:v>
                </c:pt>
                <c:pt idx="40">
                  <c:v>2.93</c:v>
                </c:pt>
                <c:pt idx="41">
                  <c:v>2.9</c:v>
                </c:pt>
                <c:pt idx="42">
                  <c:v>2.89</c:v>
                </c:pt>
                <c:pt idx="43">
                  <c:v>2.84</c:v>
                </c:pt>
                <c:pt idx="44">
                  <c:v>2.84</c:v>
                </c:pt>
                <c:pt idx="45">
                  <c:v>2.8</c:v>
                </c:pt>
                <c:pt idx="46">
                  <c:v>2.86</c:v>
                </c:pt>
                <c:pt idx="47">
                  <c:v>2.89</c:v>
                </c:pt>
                <c:pt idx="48">
                  <c:v>2.9</c:v>
                </c:pt>
                <c:pt idx="49">
                  <c:v>2.89</c:v>
                </c:pt>
                <c:pt idx="50">
                  <c:v>2.93</c:v>
                </c:pt>
                <c:pt idx="51">
                  <c:v>2.93</c:v>
                </c:pt>
                <c:pt idx="52">
                  <c:v>2.89</c:v>
                </c:pt>
                <c:pt idx="53">
                  <c:v>2.94</c:v>
                </c:pt>
                <c:pt idx="54">
                  <c:v>2.9</c:v>
                </c:pt>
                <c:pt idx="55">
                  <c:v>2.92</c:v>
                </c:pt>
                <c:pt idx="56">
                  <c:v>2.93</c:v>
                </c:pt>
                <c:pt idx="57">
                  <c:v>2.96</c:v>
                </c:pt>
                <c:pt idx="58">
                  <c:v>2.94</c:v>
                </c:pt>
                <c:pt idx="59">
                  <c:v>2.93</c:v>
                </c:pt>
                <c:pt idx="60">
                  <c:v>2.93</c:v>
                </c:pt>
                <c:pt idx="61">
                  <c:v>2.94</c:v>
                </c:pt>
                <c:pt idx="62">
                  <c:v>2.95</c:v>
                </c:pt>
                <c:pt idx="63">
                  <c:v>3.02</c:v>
                </c:pt>
                <c:pt idx="64">
                  <c:v>3.02</c:v>
                </c:pt>
                <c:pt idx="65">
                  <c:v>3.03</c:v>
                </c:pt>
                <c:pt idx="66">
                  <c:v>3.03</c:v>
                </c:pt>
                <c:pt idx="67">
                  <c:v>3.05</c:v>
                </c:pt>
                <c:pt idx="68">
                  <c:v>3.04</c:v>
                </c:pt>
                <c:pt idx="69">
                  <c:v>3.02</c:v>
                </c:pt>
                <c:pt idx="70">
                  <c:v>3.06</c:v>
                </c:pt>
                <c:pt idx="71">
                  <c:v>3.04</c:v>
                </c:pt>
                <c:pt idx="72">
                  <c:v>3</c:v>
                </c:pt>
                <c:pt idx="73">
                  <c:v>2.99</c:v>
                </c:pt>
                <c:pt idx="74">
                  <c:v>2.98</c:v>
                </c:pt>
                <c:pt idx="75">
                  <c:v>2.97</c:v>
                </c:pt>
                <c:pt idx="76">
                  <c:v>2.99</c:v>
                </c:pt>
                <c:pt idx="77">
                  <c:v>3</c:v>
                </c:pt>
                <c:pt idx="78">
                  <c:v>2.98</c:v>
                </c:pt>
                <c:pt idx="79">
                  <c:v>2.93</c:v>
                </c:pt>
                <c:pt idx="80">
                  <c:v>2.94</c:v>
                </c:pt>
                <c:pt idx="81">
                  <c:v>2.89</c:v>
                </c:pt>
                <c:pt idx="82">
                  <c:v>2.85</c:v>
                </c:pt>
                <c:pt idx="83">
                  <c:v>2.89</c:v>
                </c:pt>
                <c:pt idx="84">
                  <c:v>2.94</c:v>
                </c:pt>
                <c:pt idx="85">
                  <c:v>2.96</c:v>
                </c:pt>
                <c:pt idx="86">
                  <c:v>2.97</c:v>
                </c:pt>
                <c:pt idx="87">
                  <c:v>2.96</c:v>
                </c:pt>
                <c:pt idx="88">
                  <c:v>2.95</c:v>
                </c:pt>
                <c:pt idx="89">
                  <c:v>2.99</c:v>
                </c:pt>
                <c:pt idx="90">
                  <c:v>3.02</c:v>
                </c:pt>
                <c:pt idx="91">
                  <c:v>3.02</c:v>
                </c:pt>
                <c:pt idx="92">
                  <c:v>3.01</c:v>
                </c:pt>
                <c:pt idx="93">
                  <c:v>3.01</c:v>
                </c:pt>
                <c:pt idx="94">
                  <c:v>3.03</c:v>
                </c:pt>
                <c:pt idx="95">
                  <c:v>3.04</c:v>
                </c:pt>
                <c:pt idx="96">
                  <c:v>2.99</c:v>
                </c:pt>
                <c:pt idx="97">
                  <c:v>2.92</c:v>
                </c:pt>
                <c:pt idx="98">
                  <c:v>2.95</c:v>
                </c:pt>
                <c:pt idx="99">
                  <c:v>2.95</c:v>
                </c:pt>
                <c:pt idx="100">
                  <c:v>2.95</c:v>
                </c:pt>
                <c:pt idx="101">
                  <c:v>2.94</c:v>
                </c:pt>
                <c:pt idx="102">
                  <c:v>2.92</c:v>
                </c:pt>
                <c:pt idx="103">
                  <c:v>2.91</c:v>
                </c:pt>
                <c:pt idx="104">
                  <c:v>2.88</c:v>
                </c:pt>
                <c:pt idx="105">
                  <c:v>2.9</c:v>
                </c:pt>
                <c:pt idx="106">
                  <c:v>2.87</c:v>
                </c:pt>
                <c:pt idx="107">
                  <c:v>2.86</c:v>
                </c:pt>
                <c:pt idx="108">
                  <c:v>2.87</c:v>
                </c:pt>
                <c:pt idx="109">
                  <c:v>2.85</c:v>
                </c:pt>
                <c:pt idx="110">
                  <c:v>2.85</c:v>
                </c:pt>
                <c:pt idx="111">
                  <c:v>2.91</c:v>
                </c:pt>
                <c:pt idx="112">
                  <c:v>2.92</c:v>
                </c:pt>
                <c:pt idx="113">
                  <c:v>2.92</c:v>
                </c:pt>
                <c:pt idx="114">
                  <c:v>2.94</c:v>
                </c:pt>
                <c:pt idx="115">
                  <c:v>2.96</c:v>
                </c:pt>
                <c:pt idx="116">
                  <c:v>2.97</c:v>
                </c:pt>
                <c:pt idx="117">
                  <c:v>3.04</c:v>
                </c:pt>
                <c:pt idx="118">
                  <c:v>3.06</c:v>
                </c:pt>
                <c:pt idx="119">
                  <c:v>3.06</c:v>
                </c:pt>
                <c:pt idx="120">
                  <c:v>3.03</c:v>
                </c:pt>
                <c:pt idx="121">
                  <c:v>3.1</c:v>
                </c:pt>
                <c:pt idx="122">
                  <c:v>3.09</c:v>
                </c:pt>
                <c:pt idx="123">
                  <c:v>3.1</c:v>
                </c:pt>
                <c:pt idx="124">
                  <c:v>3.09</c:v>
                </c:pt>
                <c:pt idx="125">
                  <c:v>3.06</c:v>
                </c:pt>
                <c:pt idx="126">
                  <c:v>3.18</c:v>
                </c:pt>
                <c:pt idx="127">
                  <c:v>3.19</c:v>
                </c:pt>
                <c:pt idx="128">
                  <c:v>3.19</c:v>
                </c:pt>
                <c:pt idx="129">
                  <c:v>3.2</c:v>
                </c:pt>
                <c:pt idx="130">
                  <c:v>3.18</c:v>
                </c:pt>
                <c:pt idx="131">
                  <c:v>3.14</c:v>
                </c:pt>
                <c:pt idx="132">
                  <c:v>3.16</c:v>
                </c:pt>
                <c:pt idx="133">
                  <c:v>3.13</c:v>
                </c:pt>
                <c:pt idx="134">
                  <c:v>3.16</c:v>
                </c:pt>
                <c:pt idx="135">
                  <c:v>3.14</c:v>
                </c:pt>
                <c:pt idx="136">
                  <c:v>3.15</c:v>
                </c:pt>
                <c:pt idx="137">
                  <c:v>3.11</c:v>
                </c:pt>
                <c:pt idx="138">
                  <c:v>3.11</c:v>
                </c:pt>
                <c:pt idx="139">
                  <c:v>3.14</c:v>
                </c:pt>
                <c:pt idx="140">
                  <c:v>3.12</c:v>
                </c:pt>
                <c:pt idx="141">
                  <c:v>3.14</c:v>
                </c:pt>
                <c:pt idx="142">
                  <c:v>3.11</c:v>
                </c:pt>
                <c:pt idx="143">
                  <c:v>3.09</c:v>
                </c:pt>
                <c:pt idx="144">
                  <c:v>3.06</c:v>
                </c:pt>
                <c:pt idx="145">
                  <c:v>3.06</c:v>
                </c:pt>
                <c:pt idx="146">
                  <c:v>3.02</c:v>
                </c:pt>
                <c:pt idx="147">
                  <c:v>3.03</c:v>
                </c:pt>
                <c:pt idx="148">
                  <c:v>3.05</c:v>
                </c:pt>
                <c:pt idx="149">
                  <c:v>3.08</c:v>
                </c:pt>
                <c:pt idx="150">
                  <c:v>3.06</c:v>
                </c:pt>
                <c:pt idx="151">
                  <c:v>3.07</c:v>
                </c:pt>
                <c:pt idx="152">
                  <c:v>3.08</c:v>
                </c:pt>
                <c:pt idx="153">
                  <c:v>3.06</c:v>
                </c:pt>
                <c:pt idx="154">
                  <c:v>3.03</c:v>
                </c:pt>
                <c:pt idx="155">
                  <c:v>3.02</c:v>
                </c:pt>
                <c:pt idx="156">
                  <c:v>3.02</c:v>
                </c:pt>
                <c:pt idx="157">
                  <c:v>3</c:v>
                </c:pt>
                <c:pt idx="158">
                  <c:v>2.97</c:v>
                </c:pt>
                <c:pt idx="159">
                  <c:v>2.97</c:v>
                </c:pt>
                <c:pt idx="160">
                  <c:v>2.97</c:v>
                </c:pt>
                <c:pt idx="161">
                  <c:v>2.99</c:v>
                </c:pt>
                <c:pt idx="162">
                  <c:v>3</c:v>
                </c:pt>
                <c:pt idx="163">
                  <c:v>2.99</c:v>
                </c:pt>
                <c:pt idx="164">
                  <c:v>3</c:v>
                </c:pt>
                <c:pt idx="165">
                  <c:v>3.04</c:v>
                </c:pt>
                <c:pt idx="166">
                  <c:v>3.09</c:v>
                </c:pt>
                <c:pt idx="167">
                  <c:v>3.12</c:v>
                </c:pt>
                <c:pt idx="168">
                  <c:v>3.11</c:v>
                </c:pt>
                <c:pt idx="169">
                  <c:v>3.12</c:v>
                </c:pt>
                <c:pt idx="170">
                  <c:v>3.13</c:v>
                </c:pt>
                <c:pt idx="171">
                  <c:v>3.15</c:v>
                </c:pt>
                <c:pt idx="172">
                  <c:v>3.13</c:v>
                </c:pt>
                <c:pt idx="173">
                  <c:v>3.14</c:v>
                </c:pt>
                <c:pt idx="174">
                  <c:v>3.13</c:v>
                </c:pt>
                <c:pt idx="175">
                  <c:v>3.12</c:v>
                </c:pt>
                <c:pt idx="176">
                  <c:v>3.11</c:v>
                </c:pt>
                <c:pt idx="177">
                  <c:v>3.12</c:v>
                </c:pt>
                <c:pt idx="178">
                  <c:v>3.11</c:v>
                </c:pt>
                <c:pt idx="179">
                  <c:v>3.13</c:v>
                </c:pt>
                <c:pt idx="180">
                  <c:v>3.15</c:v>
                </c:pt>
                <c:pt idx="181">
                  <c:v>3.14</c:v>
                </c:pt>
                <c:pt idx="182">
                  <c:v>3.1</c:v>
                </c:pt>
                <c:pt idx="183">
                  <c:v>3.11</c:v>
                </c:pt>
                <c:pt idx="184">
                  <c:v>3.13</c:v>
                </c:pt>
                <c:pt idx="185">
                  <c:v>3.12</c:v>
                </c:pt>
                <c:pt idx="186">
                  <c:v>3.14</c:v>
                </c:pt>
                <c:pt idx="187">
                  <c:v>3.13</c:v>
                </c:pt>
                <c:pt idx="188">
                  <c:v>3.16</c:v>
                </c:pt>
                <c:pt idx="189">
                  <c:v>3.18</c:v>
                </c:pt>
                <c:pt idx="190">
                  <c:v>3.19</c:v>
                </c:pt>
                <c:pt idx="191">
                  <c:v>3.19</c:v>
                </c:pt>
                <c:pt idx="192">
                  <c:v>3.18</c:v>
                </c:pt>
                <c:pt idx="193">
                  <c:v>3.19</c:v>
                </c:pt>
                <c:pt idx="194">
                  <c:v>3.17</c:v>
                </c:pt>
                <c:pt idx="195">
                  <c:v>3.17</c:v>
                </c:pt>
                <c:pt idx="196">
                  <c:v>3.16</c:v>
                </c:pt>
                <c:pt idx="197">
                  <c:v>3.2</c:v>
                </c:pt>
                <c:pt idx="198">
                  <c:v>3.21</c:v>
                </c:pt>
                <c:pt idx="199">
                  <c:v>3.19</c:v>
                </c:pt>
                <c:pt idx="200">
                  <c:v>3.21</c:v>
                </c:pt>
                <c:pt idx="201">
                  <c:v>3.22</c:v>
                </c:pt>
                <c:pt idx="202">
                  <c:v>3.23</c:v>
                </c:pt>
                <c:pt idx="203">
                  <c:v>3.21</c:v>
                </c:pt>
                <c:pt idx="204">
                  <c:v>3.21</c:v>
                </c:pt>
                <c:pt idx="205">
                  <c:v>3.19</c:v>
                </c:pt>
                <c:pt idx="206">
                  <c:v>3.22</c:v>
                </c:pt>
                <c:pt idx="207">
                  <c:v>3.22</c:v>
                </c:pt>
                <c:pt idx="208">
                  <c:v>3.21</c:v>
                </c:pt>
                <c:pt idx="209">
                  <c:v>3.21</c:v>
                </c:pt>
                <c:pt idx="210">
                  <c:v>3.2</c:v>
                </c:pt>
                <c:pt idx="211">
                  <c:v>3.18</c:v>
                </c:pt>
                <c:pt idx="212">
                  <c:v>3.18</c:v>
                </c:pt>
                <c:pt idx="213">
                  <c:v>3.16</c:v>
                </c:pt>
                <c:pt idx="214">
                  <c:v>3.16</c:v>
                </c:pt>
                <c:pt idx="215">
                  <c:v>3.15</c:v>
                </c:pt>
                <c:pt idx="216">
                  <c:v>3.13</c:v>
                </c:pt>
                <c:pt idx="217">
                  <c:v>3.13</c:v>
                </c:pt>
                <c:pt idx="218">
                  <c:v>3.14</c:v>
                </c:pt>
                <c:pt idx="219">
                  <c:v>3.15</c:v>
                </c:pt>
                <c:pt idx="220">
                  <c:v>3.13</c:v>
                </c:pt>
                <c:pt idx="221">
                  <c:v>3.13</c:v>
                </c:pt>
                <c:pt idx="222">
                  <c:v>3.14</c:v>
                </c:pt>
                <c:pt idx="223">
                  <c:v>3.16</c:v>
                </c:pt>
                <c:pt idx="224">
                  <c:v>3.16</c:v>
                </c:pt>
                <c:pt idx="225">
                  <c:v>3.11</c:v>
                </c:pt>
                <c:pt idx="226">
                  <c:v>3.11</c:v>
                </c:pt>
                <c:pt idx="227">
                  <c:v>3.11</c:v>
                </c:pt>
                <c:pt idx="228">
                  <c:v>3.06</c:v>
                </c:pt>
                <c:pt idx="229">
                  <c:v>3.08</c:v>
                </c:pt>
                <c:pt idx="230">
                  <c:v>3.03</c:v>
                </c:pt>
                <c:pt idx="231">
                  <c:v>3.04</c:v>
                </c:pt>
                <c:pt idx="232">
                  <c:v>3.03</c:v>
                </c:pt>
                <c:pt idx="233">
                  <c:v>3.08</c:v>
                </c:pt>
                <c:pt idx="234">
                  <c:v>3.1</c:v>
                </c:pt>
                <c:pt idx="235">
                  <c:v>3.12</c:v>
                </c:pt>
                <c:pt idx="236">
                  <c:v>3.16</c:v>
                </c:pt>
                <c:pt idx="237">
                  <c:v>3.15</c:v>
                </c:pt>
                <c:pt idx="238">
                  <c:v>3.13</c:v>
                </c:pt>
                <c:pt idx="239">
                  <c:v>3.1</c:v>
                </c:pt>
                <c:pt idx="240">
                  <c:v>3.13</c:v>
                </c:pt>
                <c:pt idx="241">
                  <c:v>3.11</c:v>
                </c:pt>
                <c:pt idx="242">
                  <c:v>3.09</c:v>
                </c:pt>
                <c:pt idx="243">
                  <c:v>3.04</c:v>
                </c:pt>
                <c:pt idx="244">
                  <c:v>3.01</c:v>
                </c:pt>
                <c:pt idx="245">
                  <c:v>3</c:v>
                </c:pt>
                <c:pt idx="246">
                  <c:v>2.99</c:v>
                </c:pt>
                <c:pt idx="247">
                  <c:v>2.98</c:v>
                </c:pt>
                <c:pt idx="248">
                  <c:v>2.98</c:v>
                </c:pt>
                <c:pt idx="249">
                  <c:v>3.01</c:v>
                </c:pt>
                <c:pt idx="250">
                  <c:v>3.01</c:v>
                </c:pt>
                <c:pt idx="251">
                  <c:v>3.03</c:v>
                </c:pt>
                <c:pt idx="252">
                  <c:v>2.99</c:v>
                </c:pt>
                <c:pt idx="253">
                  <c:v>2.94</c:v>
                </c:pt>
                <c:pt idx="254">
                  <c:v>2.93</c:v>
                </c:pt>
                <c:pt idx="255">
                  <c:v>2.92</c:v>
                </c:pt>
                <c:pt idx="256">
                  <c:v>2.9</c:v>
                </c:pt>
                <c:pt idx="257">
                  <c:v>2.93</c:v>
                </c:pt>
                <c:pt idx="258">
                  <c:v>2.95</c:v>
                </c:pt>
                <c:pt idx="259">
                  <c:v>2.91</c:v>
                </c:pt>
                <c:pt idx="260">
                  <c:v>2.93</c:v>
                </c:pt>
                <c:pt idx="261">
                  <c:v>3</c:v>
                </c:pt>
                <c:pt idx="262">
                  <c:v>3</c:v>
                </c:pt>
                <c:pt idx="263">
                  <c:v>3.05</c:v>
                </c:pt>
                <c:pt idx="264">
                  <c:v>3.07</c:v>
                </c:pt>
                <c:pt idx="265">
                  <c:v>3.08</c:v>
                </c:pt>
                <c:pt idx="266">
                  <c:v>3.12</c:v>
                </c:pt>
                <c:pt idx="267">
                  <c:v>3.09</c:v>
                </c:pt>
                <c:pt idx="268">
                  <c:v>3.11</c:v>
                </c:pt>
                <c:pt idx="269">
                  <c:v>3.13</c:v>
                </c:pt>
                <c:pt idx="270">
                  <c:v>3.16</c:v>
                </c:pt>
                <c:pt idx="271">
                  <c:v>3.13</c:v>
                </c:pt>
                <c:pt idx="272">
                  <c:v>3.15</c:v>
                </c:pt>
                <c:pt idx="273">
                  <c:v>3.19</c:v>
                </c:pt>
                <c:pt idx="274">
                  <c:v>3.2</c:v>
                </c:pt>
                <c:pt idx="275">
                  <c:v>3.19</c:v>
                </c:pt>
                <c:pt idx="276">
                  <c:v>3.21</c:v>
                </c:pt>
                <c:pt idx="277">
                  <c:v>3.22</c:v>
                </c:pt>
                <c:pt idx="278">
                  <c:v>3.15</c:v>
                </c:pt>
                <c:pt idx="279">
                  <c:v>3.16</c:v>
                </c:pt>
                <c:pt idx="280">
                  <c:v>3.24</c:v>
                </c:pt>
                <c:pt idx="281">
                  <c:v>3.25</c:v>
                </c:pt>
                <c:pt idx="282">
                  <c:v>3.26</c:v>
                </c:pt>
                <c:pt idx="283">
                  <c:v>3.25</c:v>
                </c:pt>
                <c:pt idx="284">
                  <c:v>3.22</c:v>
                </c:pt>
                <c:pt idx="285">
                  <c:v>3.21</c:v>
                </c:pt>
                <c:pt idx="286">
                  <c:v>3.15</c:v>
                </c:pt>
                <c:pt idx="287">
                  <c:v>3.15</c:v>
                </c:pt>
                <c:pt idx="288">
                  <c:v>3.21</c:v>
                </c:pt>
                <c:pt idx="289">
                  <c:v>3.22</c:v>
                </c:pt>
                <c:pt idx="290">
                  <c:v>3.22</c:v>
                </c:pt>
                <c:pt idx="291">
                  <c:v>3.23</c:v>
                </c:pt>
                <c:pt idx="292">
                  <c:v>3.16</c:v>
                </c:pt>
                <c:pt idx="293">
                  <c:v>3.13</c:v>
                </c:pt>
                <c:pt idx="294">
                  <c:v>3.12</c:v>
                </c:pt>
                <c:pt idx="295">
                  <c:v>3.12</c:v>
                </c:pt>
                <c:pt idx="296">
                  <c:v>3.12</c:v>
                </c:pt>
                <c:pt idx="297">
                  <c:v>3.1</c:v>
                </c:pt>
                <c:pt idx="298">
                  <c:v>3.1</c:v>
                </c:pt>
                <c:pt idx="299">
                  <c:v>3.06</c:v>
                </c:pt>
                <c:pt idx="300">
                  <c:v>3.04</c:v>
                </c:pt>
                <c:pt idx="301">
                  <c:v>3.01</c:v>
                </c:pt>
                <c:pt idx="302">
                  <c:v>3.07</c:v>
                </c:pt>
                <c:pt idx="303">
                  <c:v>3.09</c:v>
                </c:pt>
                <c:pt idx="304">
                  <c:v>3.07</c:v>
                </c:pt>
                <c:pt idx="305">
                  <c:v>3.07</c:v>
                </c:pt>
                <c:pt idx="306">
                  <c:v>2.99</c:v>
                </c:pt>
                <c:pt idx="307">
                  <c:v>2.99</c:v>
                </c:pt>
                <c:pt idx="308">
                  <c:v>2.95</c:v>
                </c:pt>
                <c:pt idx="309">
                  <c:v>2.96</c:v>
                </c:pt>
                <c:pt idx="310">
                  <c:v>2.95</c:v>
                </c:pt>
                <c:pt idx="311">
                  <c:v>2.98</c:v>
                </c:pt>
                <c:pt idx="312">
                  <c:v>3.04</c:v>
                </c:pt>
                <c:pt idx="313">
                  <c:v>3.07</c:v>
                </c:pt>
                <c:pt idx="314">
                  <c:v>3.05</c:v>
                </c:pt>
                <c:pt idx="315">
                  <c:v>2.98</c:v>
                </c:pt>
                <c:pt idx="316">
                  <c:v>2.99</c:v>
                </c:pt>
                <c:pt idx="317">
                  <c:v>3</c:v>
                </c:pt>
                <c:pt idx="318">
                  <c:v>2.98</c:v>
                </c:pt>
                <c:pt idx="319">
                  <c:v>3</c:v>
                </c:pt>
                <c:pt idx="320">
                  <c:v>2.98</c:v>
                </c:pt>
                <c:pt idx="321">
                  <c:v>3.04</c:v>
                </c:pt>
                <c:pt idx="322">
                  <c:v>3.08</c:v>
                </c:pt>
                <c:pt idx="323">
                  <c:v>3.09</c:v>
                </c:pt>
                <c:pt idx="324">
                  <c:v>3.05</c:v>
                </c:pt>
                <c:pt idx="325">
                  <c:v>3.06</c:v>
                </c:pt>
                <c:pt idx="326">
                  <c:v>3.09</c:v>
                </c:pt>
                <c:pt idx="327">
                  <c:v>3.09</c:v>
                </c:pt>
                <c:pt idx="328">
                  <c:v>3.09</c:v>
                </c:pt>
                <c:pt idx="329">
                  <c:v>3.11</c:v>
                </c:pt>
                <c:pt idx="330">
                  <c:v>3.07</c:v>
                </c:pt>
                <c:pt idx="331">
                  <c:v>3.02</c:v>
                </c:pt>
                <c:pt idx="332">
                  <c:v>3.01</c:v>
                </c:pt>
                <c:pt idx="333">
                  <c:v>2.93</c:v>
                </c:pt>
                <c:pt idx="334">
                  <c:v>2.85</c:v>
                </c:pt>
                <c:pt idx="335">
                  <c:v>2.84</c:v>
                </c:pt>
                <c:pt idx="336">
                  <c:v>2.84</c:v>
                </c:pt>
                <c:pt idx="337">
                  <c:v>2.81</c:v>
                </c:pt>
                <c:pt idx="338">
                  <c:v>2.82</c:v>
                </c:pt>
                <c:pt idx="339">
                  <c:v>2.75</c:v>
                </c:pt>
                <c:pt idx="340">
                  <c:v>2.73</c:v>
                </c:pt>
                <c:pt idx="341">
                  <c:v>2.76</c:v>
                </c:pt>
                <c:pt idx="342">
                  <c:v>2.78</c:v>
                </c:pt>
                <c:pt idx="343">
                  <c:v>2.82</c:v>
                </c:pt>
                <c:pt idx="344">
                  <c:v>2.84</c:v>
                </c:pt>
                <c:pt idx="345">
                  <c:v>2.73</c:v>
                </c:pt>
                <c:pt idx="346">
                  <c:v>2.68</c:v>
                </c:pt>
                <c:pt idx="347">
                  <c:v>2.68</c:v>
                </c:pt>
                <c:pt idx="348">
                  <c:v>2.63</c:v>
                </c:pt>
                <c:pt idx="349">
                  <c:v>2.68</c:v>
                </c:pt>
                <c:pt idx="350">
                  <c:v>2.71</c:v>
                </c:pt>
                <c:pt idx="351">
                  <c:v>2.71</c:v>
                </c:pt>
                <c:pt idx="352">
                  <c:v>2.62</c:v>
                </c:pt>
                <c:pt idx="353">
                  <c:v>2.62</c:v>
                </c:pt>
                <c:pt idx="354">
                  <c:v>2.68</c:v>
                </c:pt>
                <c:pt idx="355">
                  <c:v>2.71</c:v>
                </c:pt>
                <c:pt idx="356">
                  <c:v>2.75</c:v>
                </c:pt>
                <c:pt idx="357">
                  <c:v>2.65</c:v>
                </c:pt>
                <c:pt idx="358">
                  <c:v>2.7</c:v>
                </c:pt>
                <c:pt idx="359">
                  <c:v>2.77</c:v>
                </c:pt>
                <c:pt idx="360">
                  <c:v>2.81</c:v>
                </c:pt>
                <c:pt idx="361">
                  <c:v>2.95</c:v>
                </c:pt>
                <c:pt idx="362">
                  <c:v>2.96</c:v>
                </c:pt>
                <c:pt idx="363">
                  <c:v>2.89</c:v>
                </c:pt>
                <c:pt idx="364">
                  <c:v>2.87</c:v>
                </c:pt>
                <c:pt idx="365">
                  <c:v>2.85</c:v>
                </c:pt>
                <c:pt idx="366">
                  <c:v>2.84</c:v>
                </c:pt>
                <c:pt idx="367">
                  <c:v>2.86</c:v>
                </c:pt>
                <c:pt idx="368">
                  <c:v>2.95</c:v>
                </c:pt>
                <c:pt idx="369">
                  <c:v>2.88</c:v>
                </c:pt>
                <c:pt idx="370">
                  <c:v>2.82</c:v>
                </c:pt>
                <c:pt idx="371">
                  <c:v>2.79</c:v>
                </c:pt>
                <c:pt idx="372">
                  <c:v>2.79</c:v>
                </c:pt>
                <c:pt idx="373">
                  <c:v>2.79</c:v>
                </c:pt>
                <c:pt idx="374">
                  <c:v>2.82</c:v>
                </c:pt>
                <c:pt idx="375">
                  <c:v>2.77</c:v>
                </c:pt>
                <c:pt idx="376">
                  <c:v>2.78</c:v>
                </c:pt>
                <c:pt idx="377">
                  <c:v>2.82</c:v>
                </c:pt>
                <c:pt idx="378">
                  <c:v>2.81</c:v>
                </c:pt>
                <c:pt idx="379">
                  <c:v>2.81</c:v>
                </c:pt>
                <c:pt idx="380">
                  <c:v>2.82</c:v>
                </c:pt>
                <c:pt idx="381">
                  <c:v>2.86</c:v>
                </c:pt>
                <c:pt idx="382">
                  <c:v>2.86</c:v>
                </c:pt>
                <c:pt idx="383">
                  <c:v>2.9</c:v>
                </c:pt>
                <c:pt idx="384">
                  <c:v>2.91</c:v>
                </c:pt>
                <c:pt idx="385">
                  <c:v>2.9</c:v>
                </c:pt>
                <c:pt idx="386">
                  <c:v>2.88</c:v>
                </c:pt>
                <c:pt idx="387">
                  <c:v>2.95</c:v>
                </c:pt>
                <c:pt idx="388">
                  <c:v>2.96</c:v>
                </c:pt>
                <c:pt idx="389">
                  <c:v>2.95</c:v>
                </c:pt>
                <c:pt idx="390">
                  <c:v>2.93</c:v>
                </c:pt>
                <c:pt idx="391">
                  <c:v>2.93</c:v>
                </c:pt>
                <c:pt idx="392">
                  <c:v>2.92</c:v>
                </c:pt>
                <c:pt idx="393">
                  <c:v>2.9</c:v>
                </c:pt>
                <c:pt idx="394">
                  <c:v>2.95</c:v>
                </c:pt>
                <c:pt idx="395">
                  <c:v>2.97</c:v>
                </c:pt>
                <c:pt idx="396">
                  <c:v>2.99</c:v>
                </c:pt>
                <c:pt idx="397">
                  <c:v>3</c:v>
                </c:pt>
                <c:pt idx="398">
                  <c:v>3</c:v>
                </c:pt>
                <c:pt idx="399">
                  <c:v>2.97</c:v>
                </c:pt>
                <c:pt idx="400">
                  <c:v>2.95</c:v>
                </c:pt>
                <c:pt idx="401">
                  <c:v>2.94</c:v>
                </c:pt>
                <c:pt idx="402">
                  <c:v>2.92</c:v>
                </c:pt>
                <c:pt idx="403">
                  <c:v>2.89</c:v>
                </c:pt>
                <c:pt idx="404">
                  <c:v>2.86</c:v>
                </c:pt>
                <c:pt idx="405">
                  <c:v>2.85</c:v>
                </c:pt>
                <c:pt idx="406">
                  <c:v>2.88</c:v>
                </c:pt>
                <c:pt idx="407">
                  <c:v>2.95</c:v>
                </c:pt>
                <c:pt idx="408">
                  <c:v>2.95</c:v>
                </c:pt>
                <c:pt idx="409">
                  <c:v>2.91</c:v>
                </c:pt>
                <c:pt idx="410">
                  <c:v>2.85</c:v>
                </c:pt>
                <c:pt idx="411">
                  <c:v>2.85</c:v>
                </c:pt>
                <c:pt idx="412">
                  <c:v>2.9</c:v>
                </c:pt>
                <c:pt idx="413">
                  <c:v>2.88</c:v>
                </c:pt>
                <c:pt idx="414">
                  <c:v>2.88</c:v>
                </c:pt>
                <c:pt idx="415">
                  <c:v>2.89</c:v>
                </c:pt>
                <c:pt idx="416">
                  <c:v>2.93</c:v>
                </c:pt>
                <c:pt idx="417">
                  <c:v>2.95</c:v>
                </c:pt>
                <c:pt idx="418">
                  <c:v>2.94</c:v>
                </c:pt>
                <c:pt idx="419">
                  <c:v>2.92</c:v>
                </c:pt>
                <c:pt idx="420">
                  <c:v>2.96</c:v>
                </c:pt>
                <c:pt idx="421">
                  <c:v>2.97</c:v>
                </c:pt>
                <c:pt idx="422">
                  <c:v>3.02</c:v>
                </c:pt>
                <c:pt idx="423">
                  <c:v>3.01</c:v>
                </c:pt>
                <c:pt idx="424">
                  <c:v>3</c:v>
                </c:pt>
                <c:pt idx="425">
                  <c:v>2.96</c:v>
                </c:pt>
                <c:pt idx="426">
                  <c:v>2.93</c:v>
                </c:pt>
                <c:pt idx="427">
                  <c:v>2.92</c:v>
                </c:pt>
                <c:pt idx="428">
                  <c:v>2.91</c:v>
                </c:pt>
                <c:pt idx="429">
                  <c:v>2.95</c:v>
                </c:pt>
                <c:pt idx="430">
                  <c:v>2.93</c:v>
                </c:pt>
                <c:pt idx="431">
                  <c:v>2.98</c:v>
                </c:pt>
                <c:pt idx="432">
                  <c:v>2.98</c:v>
                </c:pt>
                <c:pt idx="433">
                  <c:v>2.98</c:v>
                </c:pt>
                <c:pt idx="434">
                  <c:v>2.98</c:v>
                </c:pt>
                <c:pt idx="435">
                  <c:v>3</c:v>
                </c:pt>
                <c:pt idx="436">
                  <c:v>2.99</c:v>
                </c:pt>
                <c:pt idx="437">
                  <c:v>2.99</c:v>
                </c:pt>
                <c:pt idx="438">
                  <c:v>2.99</c:v>
                </c:pt>
                <c:pt idx="439">
                  <c:v>2.95</c:v>
                </c:pt>
                <c:pt idx="440">
                  <c:v>2.95</c:v>
                </c:pt>
                <c:pt idx="441">
                  <c:v>2.94</c:v>
                </c:pt>
                <c:pt idx="442">
                  <c:v>2.92</c:v>
                </c:pt>
                <c:pt idx="443">
                  <c:v>2.93</c:v>
                </c:pt>
                <c:pt idx="444">
                  <c:v>2.93</c:v>
                </c:pt>
                <c:pt idx="445">
                  <c:v>2.93</c:v>
                </c:pt>
                <c:pt idx="446">
                  <c:v>2.98</c:v>
                </c:pt>
                <c:pt idx="447">
                  <c:v>2.96</c:v>
                </c:pt>
                <c:pt idx="448">
                  <c:v>3</c:v>
                </c:pt>
                <c:pt idx="449">
                  <c:v>3</c:v>
                </c:pt>
                <c:pt idx="450">
                  <c:v>2.97</c:v>
                </c:pt>
                <c:pt idx="451">
                  <c:v>2.99</c:v>
                </c:pt>
                <c:pt idx="452">
                  <c:v>2.99</c:v>
                </c:pt>
                <c:pt idx="453">
                  <c:v>3</c:v>
                </c:pt>
                <c:pt idx="454">
                  <c:v>3</c:v>
                </c:pt>
                <c:pt idx="455">
                  <c:v>2.97</c:v>
                </c:pt>
                <c:pt idx="456">
                  <c:v>2.9</c:v>
                </c:pt>
                <c:pt idx="457">
                  <c:v>2.9</c:v>
                </c:pt>
                <c:pt idx="458">
                  <c:v>2.9</c:v>
                </c:pt>
                <c:pt idx="459">
                  <c:v>2.87</c:v>
                </c:pt>
                <c:pt idx="460">
                  <c:v>2.88</c:v>
                </c:pt>
                <c:pt idx="461">
                  <c:v>2.84</c:v>
                </c:pt>
                <c:pt idx="462">
                  <c:v>2.84</c:v>
                </c:pt>
                <c:pt idx="463">
                  <c:v>2.85</c:v>
                </c:pt>
                <c:pt idx="464">
                  <c:v>2.86</c:v>
                </c:pt>
                <c:pt idx="465">
                  <c:v>2.87</c:v>
                </c:pt>
                <c:pt idx="466">
                  <c:v>2.87</c:v>
                </c:pt>
                <c:pt idx="467">
                  <c:v>2.87</c:v>
                </c:pt>
                <c:pt idx="468">
                  <c:v>2.88</c:v>
                </c:pt>
                <c:pt idx="469">
                  <c:v>2.84</c:v>
                </c:pt>
                <c:pt idx="470">
                  <c:v>2.87</c:v>
                </c:pt>
                <c:pt idx="471">
                  <c:v>2.87</c:v>
                </c:pt>
                <c:pt idx="472">
                  <c:v>2.9</c:v>
                </c:pt>
                <c:pt idx="473">
                  <c:v>2.91</c:v>
                </c:pt>
                <c:pt idx="474">
                  <c:v>2.88</c:v>
                </c:pt>
                <c:pt idx="475">
                  <c:v>2.91</c:v>
                </c:pt>
                <c:pt idx="476">
                  <c:v>2.93</c:v>
                </c:pt>
                <c:pt idx="477">
                  <c:v>2.93</c:v>
                </c:pt>
                <c:pt idx="478">
                  <c:v>2.95</c:v>
                </c:pt>
                <c:pt idx="479">
                  <c:v>2.97</c:v>
                </c:pt>
                <c:pt idx="480">
                  <c:v>2.94</c:v>
                </c:pt>
                <c:pt idx="481">
                  <c:v>2.98</c:v>
                </c:pt>
                <c:pt idx="482">
                  <c:v>2.99</c:v>
                </c:pt>
                <c:pt idx="483">
                  <c:v>3.03</c:v>
                </c:pt>
                <c:pt idx="484">
                  <c:v>3.09</c:v>
                </c:pt>
                <c:pt idx="485">
                  <c:v>3.09</c:v>
                </c:pt>
                <c:pt idx="486">
                  <c:v>3.08</c:v>
                </c:pt>
                <c:pt idx="487">
                  <c:v>3.08</c:v>
                </c:pt>
                <c:pt idx="488">
                  <c:v>3.07</c:v>
                </c:pt>
                <c:pt idx="489">
                  <c:v>3.08</c:v>
                </c:pt>
                <c:pt idx="490">
                  <c:v>3.08</c:v>
                </c:pt>
                <c:pt idx="491">
                  <c:v>3.09</c:v>
                </c:pt>
                <c:pt idx="492">
                  <c:v>3.07</c:v>
                </c:pt>
                <c:pt idx="493">
                  <c:v>3.07</c:v>
                </c:pt>
                <c:pt idx="494">
                  <c:v>3.07</c:v>
                </c:pt>
                <c:pt idx="495">
                  <c:v>3.12</c:v>
                </c:pt>
                <c:pt idx="496">
                  <c:v>3.12</c:v>
                </c:pt>
                <c:pt idx="497">
                  <c:v>3.12</c:v>
                </c:pt>
                <c:pt idx="498">
                  <c:v>3.14</c:v>
                </c:pt>
                <c:pt idx="499">
                  <c:v>3.23</c:v>
                </c:pt>
                <c:pt idx="500">
                  <c:v>3.23</c:v>
                </c:pt>
                <c:pt idx="501">
                  <c:v>3.24</c:v>
                </c:pt>
                <c:pt idx="502">
                  <c:v>3.26</c:v>
                </c:pt>
                <c:pt idx="503">
                  <c:v>3.25</c:v>
                </c:pt>
                <c:pt idx="504">
                  <c:v>3.23</c:v>
                </c:pt>
                <c:pt idx="505">
                  <c:v>3.23</c:v>
                </c:pt>
                <c:pt idx="506">
                  <c:v>3.28</c:v>
                </c:pt>
                <c:pt idx="507">
                  <c:v>3.28</c:v>
                </c:pt>
                <c:pt idx="508">
                  <c:v>3.27</c:v>
                </c:pt>
                <c:pt idx="509">
                  <c:v>3.25</c:v>
                </c:pt>
                <c:pt idx="510">
                  <c:v>3.22</c:v>
                </c:pt>
                <c:pt idx="511">
                  <c:v>3.27</c:v>
                </c:pt>
                <c:pt idx="512">
                  <c:v>3.29</c:v>
                </c:pt>
                <c:pt idx="513">
                  <c:v>3.29</c:v>
                </c:pt>
                <c:pt idx="514">
                  <c:v>3.3</c:v>
                </c:pt>
                <c:pt idx="515">
                  <c:v>3.27</c:v>
                </c:pt>
                <c:pt idx="516">
                  <c:v>3.26</c:v>
                </c:pt>
                <c:pt idx="517">
                  <c:v>3.24</c:v>
                </c:pt>
                <c:pt idx="518">
                  <c:v>3.23</c:v>
                </c:pt>
                <c:pt idx="519">
                  <c:v>3.2</c:v>
                </c:pt>
                <c:pt idx="520">
                  <c:v>3.21</c:v>
                </c:pt>
                <c:pt idx="521">
                  <c:v>3.21</c:v>
                </c:pt>
                <c:pt idx="522">
                  <c:v>3.18</c:v>
                </c:pt>
                <c:pt idx="523">
                  <c:v>3.17</c:v>
                </c:pt>
                <c:pt idx="524">
                  <c:v>3.26</c:v>
                </c:pt>
                <c:pt idx="525">
                  <c:v>3.33</c:v>
                </c:pt>
                <c:pt idx="526">
                  <c:v>3.38</c:v>
                </c:pt>
                <c:pt idx="527">
                  <c:v>3.38</c:v>
                </c:pt>
                <c:pt idx="528">
                  <c:v>3.38</c:v>
                </c:pt>
                <c:pt idx="529">
                  <c:v>3.42</c:v>
                </c:pt>
                <c:pt idx="530">
                  <c:v>3.45</c:v>
                </c:pt>
                <c:pt idx="531">
                  <c:v>3.46</c:v>
                </c:pt>
                <c:pt idx="532">
                  <c:v>3.44</c:v>
                </c:pt>
                <c:pt idx="533">
                  <c:v>3.46</c:v>
                </c:pt>
                <c:pt idx="534">
                  <c:v>3.5</c:v>
                </c:pt>
                <c:pt idx="535">
                  <c:v>3.49</c:v>
                </c:pt>
                <c:pt idx="536">
                  <c:v>3.48</c:v>
                </c:pt>
                <c:pt idx="537">
                  <c:v>3.48</c:v>
                </c:pt>
                <c:pt idx="538">
                  <c:v>3.44</c:v>
                </c:pt>
                <c:pt idx="539">
                  <c:v>3.43</c:v>
                </c:pt>
                <c:pt idx="540">
                  <c:v>3.5</c:v>
                </c:pt>
                <c:pt idx="541">
                  <c:v>3.52</c:v>
                </c:pt>
                <c:pt idx="542">
                  <c:v>3.52</c:v>
                </c:pt>
                <c:pt idx="543">
                  <c:v>3.55</c:v>
                </c:pt>
                <c:pt idx="544">
                  <c:v>3.6</c:v>
                </c:pt>
                <c:pt idx="545">
                  <c:v>3.62</c:v>
                </c:pt>
                <c:pt idx="546">
                  <c:v>3.62</c:v>
                </c:pt>
                <c:pt idx="547">
                  <c:v>3.56</c:v>
                </c:pt>
                <c:pt idx="548">
                  <c:v>3.58</c:v>
                </c:pt>
                <c:pt idx="549">
                  <c:v>3.52</c:v>
                </c:pt>
                <c:pt idx="550">
                  <c:v>3.52</c:v>
                </c:pt>
                <c:pt idx="551">
                  <c:v>3.48</c:v>
                </c:pt>
                <c:pt idx="552">
                  <c:v>3.45</c:v>
                </c:pt>
                <c:pt idx="553">
                  <c:v>3.44</c:v>
                </c:pt>
                <c:pt idx="554">
                  <c:v>3.43</c:v>
                </c:pt>
                <c:pt idx="555">
                  <c:v>3.42</c:v>
                </c:pt>
                <c:pt idx="556">
                  <c:v>3.46</c:v>
                </c:pt>
                <c:pt idx="557">
                  <c:v>3.46</c:v>
                </c:pt>
                <c:pt idx="558">
                  <c:v>3.42</c:v>
                </c:pt>
                <c:pt idx="559">
                  <c:v>3.43</c:v>
                </c:pt>
                <c:pt idx="560">
                  <c:v>3.48</c:v>
                </c:pt>
                <c:pt idx="561">
                  <c:v>3.49</c:v>
                </c:pt>
                <c:pt idx="562">
                  <c:v>3.53</c:v>
                </c:pt>
                <c:pt idx="563">
                  <c:v>3.52</c:v>
                </c:pt>
                <c:pt idx="564">
                  <c:v>3.54</c:v>
                </c:pt>
                <c:pt idx="565">
                  <c:v>3.56</c:v>
                </c:pt>
                <c:pt idx="566">
                  <c:v>3.48</c:v>
                </c:pt>
                <c:pt idx="567">
                  <c:v>3.46</c:v>
                </c:pt>
                <c:pt idx="568">
                  <c:v>3.46</c:v>
                </c:pt>
                <c:pt idx="569">
                  <c:v>3.41</c:v>
                </c:pt>
                <c:pt idx="570">
                  <c:v>3.41</c:v>
                </c:pt>
                <c:pt idx="571">
                  <c:v>3.44</c:v>
                </c:pt>
                <c:pt idx="572">
                  <c:v>3.48</c:v>
                </c:pt>
                <c:pt idx="573">
                  <c:v>3.49</c:v>
                </c:pt>
                <c:pt idx="574">
                  <c:v>3.5</c:v>
                </c:pt>
                <c:pt idx="575">
                  <c:v>3.51</c:v>
                </c:pt>
                <c:pt idx="576">
                  <c:v>3.54</c:v>
                </c:pt>
                <c:pt idx="577">
                  <c:v>3.56</c:v>
                </c:pt>
                <c:pt idx="578">
                  <c:v>3.57</c:v>
                </c:pt>
                <c:pt idx="579">
                  <c:v>3.55</c:v>
                </c:pt>
                <c:pt idx="580">
                  <c:v>3.53</c:v>
                </c:pt>
                <c:pt idx="581">
                  <c:v>3.54</c:v>
                </c:pt>
                <c:pt idx="582">
                  <c:v>3.48</c:v>
                </c:pt>
                <c:pt idx="583">
                  <c:v>3.42</c:v>
                </c:pt>
                <c:pt idx="584">
                  <c:v>3.46</c:v>
                </c:pt>
                <c:pt idx="585">
                  <c:v>3.48</c:v>
                </c:pt>
                <c:pt idx="586">
                  <c:v>3.4</c:v>
                </c:pt>
                <c:pt idx="587">
                  <c:v>3.35</c:v>
                </c:pt>
                <c:pt idx="588">
                  <c:v>3.29</c:v>
                </c:pt>
                <c:pt idx="589">
                  <c:v>3.32</c:v>
                </c:pt>
                <c:pt idx="590">
                  <c:v>3.36</c:v>
                </c:pt>
                <c:pt idx="591">
                  <c:v>3.37</c:v>
                </c:pt>
                <c:pt idx="592">
                  <c:v>3.39</c:v>
                </c:pt>
                <c:pt idx="593">
                  <c:v>3.43</c:v>
                </c:pt>
                <c:pt idx="594">
                  <c:v>3.44</c:v>
                </c:pt>
                <c:pt idx="595">
                  <c:v>3.43</c:v>
                </c:pt>
                <c:pt idx="596">
                  <c:v>3.43</c:v>
                </c:pt>
                <c:pt idx="597">
                  <c:v>3.44</c:v>
                </c:pt>
                <c:pt idx="598">
                  <c:v>3.44</c:v>
                </c:pt>
                <c:pt idx="599">
                  <c:v>3.44</c:v>
                </c:pt>
                <c:pt idx="600">
                  <c:v>3.45</c:v>
                </c:pt>
                <c:pt idx="601">
                  <c:v>3.46</c:v>
                </c:pt>
                <c:pt idx="602">
                  <c:v>3.49</c:v>
                </c:pt>
                <c:pt idx="603">
                  <c:v>3.52</c:v>
                </c:pt>
                <c:pt idx="604">
                  <c:v>3.53</c:v>
                </c:pt>
                <c:pt idx="605">
                  <c:v>3.52</c:v>
                </c:pt>
                <c:pt idx="606">
                  <c:v>3.52</c:v>
                </c:pt>
                <c:pt idx="607">
                  <c:v>3.56</c:v>
                </c:pt>
                <c:pt idx="608">
                  <c:v>3.55</c:v>
                </c:pt>
                <c:pt idx="609">
                  <c:v>3.52</c:v>
                </c:pt>
                <c:pt idx="610">
                  <c:v>3.52</c:v>
                </c:pt>
                <c:pt idx="611">
                  <c:v>3.53</c:v>
                </c:pt>
                <c:pt idx="612">
                  <c:v>3.5</c:v>
                </c:pt>
                <c:pt idx="613">
                  <c:v>3.45</c:v>
                </c:pt>
                <c:pt idx="614">
                  <c:v>3.47</c:v>
                </c:pt>
                <c:pt idx="615">
                  <c:v>3.53</c:v>
                </c:pt>
                <c:pt idx="616">
                  <c:v>3.55</c:v>
                </c:pt>
                <c:pt idx="617">
                  <c:v>3.56</c:v>
                </c:pt>
                <c:pt idx="618">
                  <c:v>3.5</c:v>
                </c:pt>
                <c:pt idx="619">
                  <c:v>3.48</c:v>
                </c:pt>
                <c:pt idx="620">
                  <c:v>3.43</c:v>
                </c:pt>
                <c:pt idx="621">
                  <c:v>3.45</c:v>
                </c:pt>
                <c:pt idx="622">
                  <c:v>3.44</c:v>
                </c:pt>
                <c:pt idx="623">
                  <c:v>3.43</c:v>
                </c:pt>
                <c:pt idx="624">
                  <c:v>3.4</c:v>
                </c:pt>
                <c:pt idx="625">
                  <c:v>3.36</c:v>
                </c:pt>
                <c:pt idx="626">
                  <c:v>3.34</c:v>
                </c:pt>
                <c:pt idx="627">
                  <c:v>3.37</c:v>
                </c:pt>
                <c:pt idx="628">
                  <c:v>3.33</c:v>
                </c:pt>
                <c:pt idx="629">
                  <c:v>3.34</c:v>
                </c:pt>
                <c:pt idx="630">
                  <c:v>3.33</c:v>
                </c:pt>
                <c:pt idx="631">
                  <c:v>3.28</c:v>
                </c:pt>
                <c:pt idx="632">
                  <c:v>3.3</c:v>
                </c:pt>
                <c:pt idx="633">
                  <c:v>3.34</c:v>
                </c:pt>
                <c:pt idx="634">
                  <c:v>3.36</c:v>
                </c:pt>
                <c:pt idx="635">
                  <c:v>3.39</c:v>
                </c:pt>
                <c:pt idx="636">
                  <c:v>3.4</c:v>
                </c:pt>
                <c:pt idx="637">
                  <c:v>3.39</c:v>
                </c:pt>
                <c:pt idx="638">
                  <c:v>3.4</c:v>
                </c:pt>
                <c:pt idx="639">
                  <c:v>3.43</c:v>
                </c:pt>
                <c:pt idx="640">
                  <c:v>3.46</c:v>
                </c:pt>
                <c:pt idx="641">
                  <c:v>3.51</c:v>
                </c:pt>
                <c:pt idx="642">
                  <c:v>3.51</c:v>
                </c:pt>
                <c:pt idx="643">
                  <c:v>3.52</c:v>
                </c:pt>
                <c:pt idx="644">
                  <c:v>3.52</c:v>
                </c:pt>
                <c:pt idx="645">
                  <c:v>3.52</c:v>
                </c:pt>
                <c:pt idx="646">
                  <c:v>3.53</c:v>
                </c:pt>
                <c:pt idx="647">
                  <c:v>3.54</c:v>
                </c:pt>
                <c:pt idx="648">
                  <c:v>3.53</c:v>
                </c:pt>
                <c:pt idx="649">
                  <c:v>3.54</c:v>
                </c:pt>
                <c:pt idx="650">
                  <c:v>3.56</c:v>
                </c:pt>
                <c:pt idx="651">
                  <c:v>3.56</c:v>
                </c:pt>
                <c:pt idx="652">
                  <c:v>3.54</c:v>
                </c:pt>
                <c:pt idx="653">
                  <c:v>3.55</c:v>
                </c:pt>
                <c:pt idx="654">
                  <c:v>3.58</c:v>
                </c:pt>
                <c:pt idx="655">
                  <c:v>3.6</c:v>
                </c:pt>
                <c:pt idx="656">
                  <c:v>3.57</c:v>
                </c:pt>
                <c:pt idx="657">
                  <c:v>3.58</c:v>
                </c:pt>
                <c:pt idx="658">
                  <c:v>3.59</c:v>
                </c:pt>
                <c:pt idx="659">
                  <c:v>3.63</c:v>
                </c:pt>
                <c:pt idx="660">
                  <c:v>3.61</c:v>
                </c:pt>
                <c:pt idx="661">
                  <c:v>3.6</c:v>
                </c:pt>
                <c:pt idx="662">
                  <c:v>3.61</c:v>
                </c:pt>
                <c:pt idx="663">
                  <c:v>3.62</c:v>
                </c:pt>
                <c:pt idx="664">
                  <c:v>3.61</c:v>
                </c:pt>
                <c:pt idx="665">
                  <c:v>3.57</c:v>
                </c:pt>
                <c:pt idx="666">
                  <c:v>3.52</c:v>
                </c:pt>
                <c:pt idx="667">
                  <c:v>3.53</c:v>
                </c:pt>
                <c:pt idx="668">
                  <c:v>3.5</c:v>
                </c:pt>
                <c:pt idx="669">
                  <c:v>3.47</c:v>
                </c:pt>
                <c:pt idx="670">
                  <c:v>3.47</c:v>
                </c:pt>
                <c:pt idx="671">
                  <c:v>3.41</c:v>
                </c:pt>
                <c:pt idx="672">
                  <c:v>3.39</c:v>
                </c:pt>
                <c:pt idx="673">
                  <c:v>3.45</c:v>
                </c:pt>
                <c:pt idx="674">
                  <c:v>3.48</c:v>
                </c:pt>
                <c:pt idx="675">
                  <c:v>3.52</c:v>
                </c:pt>
                <c:pt idx="676">
                  <c:v>3.49</c:v>
                </c:pt>
                <c:pt idx="677">
                  <c:v>3.45</c:v>
                </c:pt>
                <c:pt idx="678">
                  <c:v>3.46</c:v>
                </c:pt>
                <c:pt idx="679">
                  <c:v>3.47</c:v>
                </c:pt>
                <c:pt idx="680">
                  <c:v>3.48</c:v>
                </c:pt>
                <c:pt idx="681">
                  <c:v>3.49</c:v>
                </c:pt>
                <c:pt idx="682">
                  <c:v>3.49</c:v>
                </c:pt>
                <c:pt idx="683">
                  <c:v>3.54</c:v>
                </c:pt>
                <c:pt idx="684">
                  <c:v>3.53</c:v>
                </c:pt>
                <c:pt idx="685">
                  <c:v>3.42</c:v>
                </c:pt>
                <c:pt idx="686">
                  <c:v>3.41</c:v>
                </c:pt>
                <c:pt idx="687">
                  <c:v>3.47</c:v>
                </c:pt>
                <c:pt idx="688">
                  <c:v>3.49</c:v>
                </c:pt>
                <c:pt idx="689">
                  <c:v>3.51</c:v>
                </c:pt>
                <c:pt idx="690">
                  <c:v>3.5</c:v>
                </c:pt>
                <c:pt idx="691">
                  <c:v>3.49</c:v>
                </c:pt>
                <c:pt idx="692">
                  <c:v>3.58</c:v>
                </c:pt>
                <c:pt idx="693">
                  <c:v>3.59</c:v>
                </c:pt>
                <c:pt idx="694">
                  <c:v>3.6</c:v>
                </c:pt>
                <c:pt idx="695">
                  <c:v>3.67</c:v>
                </c:pt>
                <c:pt idx="696">
                  <c:v>3.68</c:v>
                </c:pt>
                <c:pt idx="697">
                  <c:v>3.69</c:v>
                </c:pt>
                <c:pt idx="698">
                  <c:v>3.73</c:v>
                </c:pt>
                <c:pt idx="699">
                  <c:v>3.76</c:v>
                </c:pt>
                <c:pt idx="700">
                  <c:v>3.76</c:v>
                </c:pt>
                <c:pt idx="701">
                  <c:v>3.77</c:v>
                </c:pt>
                <c:pt idx="702">
                  <c:v>3.71</c:v>
                </c:pt>
                <c:pt idx="703">
                  <c:v>3.71</c:v>
                </c:pt>
                <c:pt idx="704">
                  <c:v>3.69</c:v>
                </c:pt>
                <c:pt idx="705">
                  <c:v>3.68</c:v>
                </c:pt>
                <c:pt idx="706">
                  <c:v>3.67</c:v>
                </c:pt>
                <c:pt idx="707">
                  <c:v>3.65</c:v>
                </c:pt>
                <c:pt idx="708">
                  <c:v>3.59</c:v>
                </c:pt>
                <c:pt idx="709">
                  <c:v>3.61</c:v>
                </c:pt>
                <c:pt idx="710">
                  <c:v>3.64</c:v>
                </c:pt>
                <c:pt idx="711">
                  <c:v>3.67</c:v>
                </c:pt>
                <c:pt idx="712">
                  <c:v>3.71</c:v>
                </c:pt>
                <c:pt idx="713">
                  <c:v>3.74</c:v>
                </c:pt>
                <c:pt idx="714">
                  <c:v>3.77</c:v>
                </c:pt>
                <c:pt idx="715">
                  <c:v>3.78</c:v>
                </c:pt>
                <c:pt idx="716">
                  <c:v>3.75</c:v>
                </c:pt>
                <c:pt idx="717">
                  <c:v>3.72</c:v>
                </c:pt>
                <c:pt idx="718">
                  <c:v>3.72</c:v>
                </c:pt>
                <c:pt idx="719">
                  <c:v>3.72</c:v>
                </c:pt>
                <c:pt idx="720">
                  <c:v>3.69</c:v>
                </c:pt>
                <c:pt idx="721">
                  <c:v>3.76</c:v>
                </c:pt>
                <c:pt idx="722">
                  <c:v>3.78</c:v>
                </c:pt>
                <c:pt idx="723">
                  <c:v>3.8</c:v>
                </c:pt>
                <c:pt idx="724">
                  <c:v>3.82</c:v>
                </c:pt>
                <c:pt idx="725">
                  <c:v>3.79</c:v>
                </c:pt>
                <c:pt idx="726">
                  <c:v>3.8</c:v>
                </c:pt>
                <c:pt idx="727">
                  <c:v>3.73</c:v>
                </c:pt>
                <c:pt idx="728">
                  <c:v>3.71</c:v>
                </c:pt>
                <c:pt idx="729">
                  <c:v>3.7</c:v>
                </c:pt>
                <c:pt idx="730">
                  <c:v>3.74</c:v>
                </c:pt>
                <c:pt idx="731">
                  <c:v>3.68</c:v>
                </c:pt>
                <c:pt idx="732">
                  <c:v>3.68</c:v>
                </c:pt>
                <c:pt idx="733">
                  <c:v>3.71</c:v>
                </c:pt>
                <c:pt idx="734">
                  <c:v>3.7</c:v>
                </c:pt>
                <c:pt idx="735">
                  <c:v>3.68</c:v>
                </c:pt>
                <c:pt idx="736">
                  <c:v>3.65</c:v>
                </c:pt>
                <c:pt idx="737">
                  <c:v>3.64</c:v>
                </c:pt>
                <c:pt idx="738">
                  <c:v>3.64</c:v>
                </c:pt>
                <c:pt idx="739">
                  <c:v>3.63</c:v>
                </c:pt>
                <c:pt idx="740">
                  <c:v>3.55</c:v>
                </c:pt>
                <c:pt idx="741">
                  <c:v>3.59</c:v>
                </c:pt>
                <c:pt idx="742">
                  <c:v>3.65</c:v>
                </c:pt>
                <c:pt idx="743">
                  <c:v>3.65</c:v>
                </c:pt>
                <c:pt idx="744">
                  <c:v>3.69</c:v>
                </c:pt>
                <c:pt idx="745">
                  <c:v>3.73</c:v>
                </c:pt>
                <c:pt idx="746">
                  <c:v>3.73</c:v>
                </c:pt>
                <c:pt idx="747">
                  <c:v>3.75</c:v>
                </c:pt>
                <c:pt idx="748">
                  <c:v>3.78</c:v>
                </c:pt>
                <c:pt idx="749">
                  <c:v>3.78</c:v>
                </c:pt>
                <c:pt idx="750">
                  <c:v>3.81</c:v>
                </c:pt>
                <c:pt idx="751">
                  <c:v>3.77</c:v>
                </c:pt>
                <c:pt idx="752">
                  <c:v>3.75</c:v>
                </c:pt>
                <c:pt idx="753">
                  <c:v>3.71</c:v>
                </c:pt>
                <c:pt idx="754">
                  <c:v>3.64</c:v>
                </c:pt>
                <c:pt idx="755">
                  <c:v>3.61</c:v>
                </c:pt>
                <c:pt idx="756">
                  <c:v>3.63</c:v>
                </c:pt>
                <c:pt idx="757">
                  <c:v>3.62</c:v>
                </c:pt>
                <c:pt idx="758">
                  <c:v>3.58</c:v>
                </c:pt>
                <c:pt idx="759">
                  <c:v>3.56</c:v>
                </c:pt>
                <c:pt idx="760">
                  <c:v>3.59</c:v>
                </c:pt>
                <c:pt idx="761">
                  <c:v>3.57</c:v>
                </c:pt>
                <c:pt idx="762">
                  <c:v>3.53</c:v>
                </c:pt>
                <c:pt idx="763">
                  <c:v>3.59</c:v>
                </c:pt>
                <c:pt idx="764">
                  <c:v>3.59</c:v>
                </c:pt>
                <c:pt idx="765">
                  <c:v>3.49</c:v>
                </c:pt>
                <c:pt idx="766">
                  <c:v>3.47</c:v>
                </c:pt>
                <c:pt idx="767">
                  <c:v>3.53</c:v>
                </c:pt>
                <c:pt idx="768">
                  <c:v>3.62</c:v>
                </c:pt>
                <c:pt idx="769">
                  <c:v>3.53</c:v>
                </c:pt>
                <c:pt idx="770">
                  <c:v>3.58</c:v>
                </c:pt>
                <c:pt idx="771">
                  <c:v>3.56</c:v>
                </c:pt>
                <c:pt idx="772">
                  <c:v>3.58</c:v>
                </c:pt>
                <c:pt idx="773">
                  <c:v>3.63</c:v>
                </c:pt>
                <c:pt idx="774">
                  <c:v>3.62</c:v>
                </c:pt>
                <c:pt idx="775">
                  <c:v>3.65</c:v>
                </c:pt>
                <c:pt idx="776">
                  <c:v>3.65</c:v>
                </c:pt>
                <c:pt idx="777">
                  <c:v>3.62</c:v>
                </c:pt>
                <c:pt idx="778">
                  <c:v>3.58</c:v>
                </c:pt>
                <c:pt idx="779">
                  <c:v>3.57</c:v>
                </c:pt>
                <c:pt idx="780">
                  <c:v>3.57</c:v>
                </c:pt>
                <c:pt idx="781">
                  <c:v>3.56</c:v>
                </c:pt>
                <c:pt idx="782">
                  <c:v>3.66</c:v>
                </c:pt>
                <c:pt idx="783">
                  <c:v>3.65</c:v>
                </c:pt>
                <c:pt idx="784">
                  <c:v>3.57</c:v>
                </c:pt>
                <c:pt idx="785">
                  <c:v>3.53</c:v>
                </c:pt>
                <c:pt idx="786">
                  <c:v>3.52</c:v>
                </c:pt>
                <c:pt idx="787">
                  <c:v>3.47</c:v>
                </c:pt>
                <c:pt idx="788">
                  <c:v>3.44</c:v>
                </c:pt>
                <c:pt idx="789">
                  <c:v>3.44</c:v>
                </c:pt>
                <c:pt idx="790">
                  <c:v>3.48</c:v>
                </c:pt>
                <c:pt idx="791">
                  <c:v>3.41</c:v>
                </c:pt>
                <c:pt idx="792">
                  <c:v>3.4</c:v>
                </c:pt>
                <c:pt idx="793">
                  <c:v>3.41</c:v>
                </c:pt>
                <c:pt idx="794">
                  <c:v>3.42</c:v>
                </c:pt>
                <c:pt idx="795">
                  <c:v>3.44</c:v>
                </c:pt>
                <c:pt idx="796">
                  <c:v>3.48</c:v>
                </c:pt>
                <c:pt idx="797">
                  <c:v>3.5</c:v>
                </c:pt>
                <c:pt idx="798">
                  <c:v>3.56</c:v>
                </c:pt>
                <c:pt idx="799">
                  <c:v>3.57</c:v>
                </c:pt>
                <c:pt idx="800">
                  <c:v>3.56</c:v>
                </c:pt>
                <c:pt idx="801">
                  <c:v>3.58</c:v>
                </c:pt>
                <c:pt idx="802">
                  <c:v>3.56</c:v>
                </c:pt>
                <c:pt idx="803">
                  <c:v>3.53</c:v>
                </c:pt>
                <c:pt idx="804">
                  <c:v>3.48</c:v>
                </c:pt>
                <c:pt idx="805">
                  <c:v>3.52</c:v>
                </c:pt>
                <c:pt idx="806">
                  <c:v>3.51</c:v>
                </c:pt>
                <c:pt idx="807">
                  <c:v>3.52</c:v>
                </c:pt>
                <c:pt idx="808">
                  <c:v>3.54</c:v>
                </c:pt>
                <c:pt idx="809">
                  <c:v>3.54</c:v>
                </c:pt>
                <c:pt idx="810">
                  <c:v>3.47</c:v>
                </c:pt>
                <c:pt idx="811">
                  <c:v>3.46</c:v>
                </c:pt>
                <c:pt idx="812">
                  <c:v>3.44</c:v>
                </c:pt>
                <c:pt idx="813">
                  <c:v>3.49</c:v>
                </c:pt>
                <c:pt idx="814">
                  <c:v>3.48</c:v>
                </c:pt>
                <c:pt idx="815">
                  <c:v>3.51</c:v>
                </c:pt>
                <c:pt idx="816">
                  <c:v>3.55</c:v>
                </c:pt>
                <c:pt idx="817">
                  <c:v>3.52</c:v>
                </c:pt>
                <c:pt idx="818">
                  <c:v>3.53</c:v>
                </c:pt>
                <c:pt idx="819">
                  <c:v>3.5</c:v>
                </c:pt>
                <c:pt idx="820">
                  <c:v>3.54</c:v>
                </c:pt>
                <c:pt idx="821">
                  <c:v>3.52</c:v>
                </c:pt>
                <c:pt idx="822">
                  <c:v>3.48</c:v>
                </c:pt>
                <c:pt idx="823">
                  <c:v>3.42</c:v>
                </c:pt>
                <c:pt idx="824">
                  <c:v>3.41</c:v>
                </c:pt>
                <c:pt idx="825">
                  <c:v>3.42</c:v>
                </c:pt>
                <c:pt idx="826">
                  <c:v>3.44</c:v>
                </c:pt>
                <c:pt idx="827">
                  <c:v>3.5</c:v>
                </c:pt>
                <c:pt idx="828">
                  <c:v>3.5</c:v>
                </c:pt>
                <c:pt idx="829">
                  <c:v>3.49</c:v>
                </c:pt>
                <c:pt idx="830">
                  <c:v>3.51</c:v>
                </c:pt>
                <c:pt idx="831">
                  <c:v>3.52</c:v>
                </c:pt>
                <c:pt idx="832">
                  <c:v>3.49</c:v>
                </c:pt>
                <c:pt idx="833">
                  <c:v>3.48</c:v>
                </c:pt>
                <c:pt idx="834">
                  <c:v>3.45</c:v>
                </c:pt>
                <c:pt idx="835">
                  <c:v>3.4</c:v>
                </c:pt>
                <c:pt idx="836">
                  <c:v>3.41</c:v>
                </c:pt>
                <c:pt idx="837">
                  <c:v>3.45</c:v>
                </c:pt>
                <c:pt idx="838">
                  <c:v>3.44</c:v>
                </c:pt>
                <c:pt idx="839">
                  <c:v>3.43</c:v>
                </c:pt>
                <c:pt idx="840">
                  <c:v>3.44</c:v>
                </c:pt>
                <c:pt idx="841">
                  <c:v>3.39</c:v>
                </c:pt>
                <c:pt idx="842">
                  <c:v>3.36</c:v>
                </c:pt>
                <c:pt idx="843">
                  <c:v>3.16</c:v>
                </c:pt>
                <c:pt idx="844">
                  <c:v>3.19</c:v>
                </c:pt>
                <c:pt idx="845">
                  <c:v>3.15</c:v>
                </c:pt>
                <c:pt idx="846">
                  <c:v>3.22</c:v>
                </c:pt>
                <c:pt idx="847">
                  <c:v>3.22</c:v>
                </c:pt>
                <c:pt idx="848">
                  <c:v>3.21</c:v>
                </c:pt>
                <c:pt idx="849">
                  <c:v>3.13</c:v>
                </c:pt>
                <c:pt idx="850">
                  <c:v>3.11</c:v>
                </c:pt>
                <c:pt idx="851">
                  <c:v>3.15</c:v>
                </c:pt>
                <c:pt idx="852">
                  <c:v>3.08</c:v>
                </c:pt>
                <c:pt idx="853">
                  <c:v>3.04</c:v>
                </c:pt>
                <c:pt idx="854">
                  <c:v>3.1</c:v>
                </c:pt>
                <c:pt idx="855">
                  <c:v>3.15</c:v>
                </c:pt>
                <c:pt idx="856">
                  <c:v>3.14</c:v>
                </c:pt>
                <c:pt idx="857">
                  <c:v>3.14</c:v>
                </c:pt>
                <c:pt idx="858">
                  <c:v>3.17</c:v>
                </c:pt>
                <c:pt idx="859">
                  <c:v>3.15</c:v>
                </c:pt>
                <c:pt idx="860">
                  <c:v>3.18</c:v>
                </c:pt>
                <c:pt idx="861">
                  <c:v>3.21</c:v>
                </c:pt>
                <c:pt idx="862">
                  <c:v>3.21</c:v>
                </c:pt>
                <c:pt idx="863">
                  <c:v>3.15</c:v>
                </c:pt>
                <c:pt idx="864">
                  <c:v>3.16</c:v>
                </c:pt>
                <c:pt idx="865">
                  <c:v>3.17</c:v>
                </c:pt>
                <c:pt idx="866">
                  <c:v>3.16</c:v>
                </c:pt>
                <c:pt idx="867">
                  <c:v>3.18</c:v>
                </c:pt>
                <c:pt idx="868">
                  <c:v>3.22</c:v>
                </c:pt>
                <c:pt idx="869">
                  <c:v>3.2</c:v>
                </c:pt>
                <c:pt idx="870">
                  <c:v>3.27</c:v>
                </c:pt>
                <c:pt idx="871">
                  <c:v>3.29</c:v>
                </c:pt>
                <c:pt idx="872">
                  <c:v>3.3</c:v>
                </c:pt>
                <c:pt idx="873">
                  <c:v>3.28</c:v>
                </c:pt>
                <c:pt idx="874">
                  <c:v>3.3</c:v>
                </c:pt>
                <c:pt idx="875">
                  <c:v>3.28</c:v>
                </c:pt>
                <c:pt idx="876">
                  <c:v>3.28</c:v>
                </c:pt>
                <c:pt idx="877">
                  <c:v>3.27</c:v>
                </c:pt>
                <c:pt idx="878">
                  <c:v>3.3</c:v>
                </c:pt>
                <c:pt idx="879">
                  <c:v>3.3</c:v>
                </c:pt>
                <c:pt idx="880">
                  <c:v>3.31</c:v>
                </c:pt>
                <c:pt idx="881">
                  <c:v>3.31</c:v>
                </c:pt>
                <c:pt idx="882">
                  <c:v>3.3</c:v>
                </c:pt>
                <c:pt idx="883">
                  <c:v>3.32</c:v>
                </c:pt>
                <c:pt idx="884">
                  <c:v>3.3</c:v>
                </c:pt>
                <c:pt idx="885">
                  <c:v>3.3</c:v>
                </c:pt>
                <c:pt idx="886">
                  <c:v>3.27</c:v>
                </c:pt>
                <c:pt idx="887">
                  <c:v>3.25</c:v>
                </c:pt>
                <c:pt idx="888">
                  <c:v>3.23</c:v>
                </c:pt>
                <c:pt idx="889">
                  <c:v>3.22</c:v>
                </c:pt>
                <c:pt idx="890">
                  <c:v>3.23</c:v>
                </c:pt>
                <c:pt idx="891">
                  <c:v>3.22</c:v>
                </c:pt>
                <c:pt idx="892">
                  <c:v>3.19</c:v>
                </c:pt>
                <c:pt idx="893">
                  <c:v>3.19</c:v>
                </c:pt>
                <c:pt idx="894">
                  <c:v>3.18</c:v>
                </c:pt>
                <c:pt idx="895">
                  <c:v>3.13</c:v>
                </c:pt>
                <c:pt idx="896">
                  <c:v>3.14</c:v>
                </c:pt>
                <c:pt idx="897">
                  <c:v>3.12</c:v>
                </c:pt>
                <c:pt idx="898">
                  <c:v>3.14</c:v>
                </c:pt>
                <c:pt idx="899">
                  <c:v>3.15</c:v>
                </c:pt>
                <c:pt idx="900">
                  <c:v>3.11</c:v>
                </c:pt>
                <c:pt idx="901">
                  <c:v>3.15</c:v>
                </c:pt>
                <c:pt idx="902">
                  <c:v>3.16</c:v>
                </c:pt>
                <c:pt idx="903">
                  <c:v>3.15</c:v>
                </c:pt>
                <c:pt idx="904">
                  <c:v>3.15</c:v>
                </c:pt>
                <c:pt idx="905">
                  <c:v>3.17</c:v>
                </c:pt>
                <c:pt idx="906">
                  <c:v>3.19</c:v>
                </c:pt>
                <c:pt idx="907">
                  <c:v>3.19</c:v>
                </c:pt>
                <c:pt idx="908">
                  <c:v>3.19</c:v>
                </c:pt>
                <c:pt idx="909">
                  <c:v>3.19</c:v>
                </c:pt>
                <c:pt idx="910">
                  <c:v>3.16</c:v>
                </c:pt>
                <c:pt idx="911">
                  <c:v>3.13</c:v>
                </c:pt>
                <c:pt idx="912">
                  <c:v>3.12</c:v>
                </c:pt>
                <c:pt idx="913">
                  <c:v>3.09</c:v>
                </c:pt>
                <c:pt idx="914">
                  <c:v>3.06</c:v>
                </c:pt>
                <c:pt idx="915">
                  <c:v>3.09</c:v>
                </c:pt>
                <c:pt idx="916">
                  <c:v>3.05</c:v>
                </c:pt>
                <c:pt idx="917">
                  <c:v>3.07</c:v>
                </c:pt>
                <c:pt idx="918">
                  <c:v>3.09</c:v>
                </c:pt>
                <c:pt idx="919">
                  <c:v>3.11</c:v>
                </c:pt>
                <c:pt idx="920">
                  <c:v>3.15</c:v>
                </c:pt>
                <c:pt idx="921">
                  <c:v>3.11</c:v>
                </c:pt>
                <c:pt idx="922">
                  <c:v>3.14</c:v>
                </c:pt>
                <c:pt idx="923">
                  <c:v>3.12</c:v>
                </c:pt>
                <c:pt idx="924">
                  <c:v>3.15</c:v>
                </c:pt>
                <c:pt idx="925">
                  <c:v>3.15</c:v>
                </c:pt>
                <c:pt idx="926">
                  <c:v>3.18</c:v>
                </c:pt>
                <c:pt idx="927">
                  <c:v>3.18</c:v>
                </c:pt>
                <c:pt idx="928">
                  <c:v>3.17</c:v>
                </c:pt>
                <c:pt idx="929">
                  <c:v>3.19</c:v>
                </c:pt>
                <c:pt idx="930">
                  <c:v>3.49</c:v>
                </c:pt>
                <c:pt idx="931">
                  <c:v>3.54</c:v>
                </c:pt>
                <c:pt idx="932">
                  <c:v>3.53</c:v>
                </c:pt>
                <c:pt idx="933">
                  <c:v>3.42</c:v>
                </c:pt>
                <c:pt idx="934">
                  <c:v>3.41</c:v>
                </c:pt>
                <c:pt idx="935">
                  <c:v>3.47</c:v>
                </c:pt>
                <c:pt idx="936">
                  <c:v>3.49</c:v>
                </c:pt>
                <c:pt idx="937">
                  <c:v>3.51</c:v>
                </c:pt>
                <c:pt idx="938">
                  <c:v>3.5</c:v>
                </c:pt>
                <c:pt idx="939">
                  <c:v>3.49</c:v>
                </c:pt>
                <c:pt idx="940">
                  <c:v>3.58</c:v>
                </c:pt>
                <c:pt idx="941">
                  <c:v>3.59</c:v>
                </c:pt>
                <c:pt idx="942">
                  <c:v>3.6</c:v>
                </c:pt>
                <c:pt idx="943">
                  <c:v>3.67</c:v>
                </c:pt>
                <c:pt idx="944">
                  <c:v>3.68</c:v>
                </c:pt>
                <c:pt idx="945">
                  <c:v>3.69</c:v>
                </c:pt>
                <c:pt idx="946">
                  <c:v>3.73</c:v>
                </c:pt>
                <c:pt idx="947">
                  <c:v>3.76</c:v>
                </c:pt>
                <c:pt idx="948">
                  <c:v>3.76</c:v>
                </c:pt>
                <c:pt idx="949">
                  <c:v>3.77</c:v>
                </c:pt>
                <c:pt idx="950">
                  <c:v>3.71</c:v>
                </c:pt>
                <c:pt idx="951">
                  <c:v>3.71</c:v>
                </c:pt>
                <c:pt idx="952">
                  <c:v>3.69</c:v>
                </c:pt>
                <c:pt idx="953">
                  <c:v>3.68</c:v>
                </c:pt>
                <c:pt idx="954">
                  <c:v>3.67</c:v>
                </c:pt>
                <c:pt idx="955">
                  <c:v>3.65</c:v>
                </c:pt>
                <c:pt idx="956">
                  <c:v>3.59</c:v>
                </c:pt>
                <c:pt idx="957">
                  <c:v>3.61</c:v>
                </c:pt>
                <c:pt idx="958">
                  <c:v>3.64</c:v>
                </c:pt>
                <c:pt idx="959">
                  <c:v>3.67</c:v>
                </c:pt>
                <c:pt idx="960">
                  <c:v>3.71</c:v>
                </c:pt>
                <c:pt idx="961">
                  <c:v>3.74</c:v>
                </c:pt>
                <c:pt idx="962">
                  <c:v>3.77</c:v>
                </c:pt>
                <c:pt idx="963">
                  <c:v>3.78</c:v>
                </c:pt>
                <c:pt idx="964">
                  <c:v>3.75</c:v>
                </c:pt>
                <c:pt idx="965">
                  <c:v>3.72</c:v>
                </c:pt>
                <c:pt idx="966">
                  <c:v>3.72</c:v>
                </c:pt>
                <c:pt idx="967">
                  <c:v>3.72</c:v>
                </c:pt>
                <c:pt idx="968">
                  <c:v>3.69</c:v>
                </c:pt>
                <c:pt idx="969">
                  <c:v>3.76</c:v>
                </c:pt>
                <c:pt idx="970">
                  <c:v>3.78</c:v>
                </c:pt>
                <c:pt idx="971">
                  <c:v>3.8</c:v>
                </c:pt>
                <c:pt idx="972">
                  <c:v>3.82</c:v>
                </c:pt>
                <c:pt idx="973">
                  <c:v>3.79</c:v>
                </c:pt>
                <c:pt idx="974">
                  <c:v>3.8</c:v>
                </c:pt>
                <c:pt idx="975">
                  <c:v>3.73</c:v>
                </c:pt>
                <c:pt idx="976">
                  <c:v>3.71</c:v>
                </c:pt>
                <c:pt idx="977">
                  <c:v>3.7</c:v>
                </c:pt>
                <c:pt idx="978">
                  <c:v>3.74</c:v>
                </c:pt>
                <c:pt idx="979">
                  <c:v>3.68</c:v>
                </c:pt>
                <c:pt idx="980">
                  <c:v>3.68</c:v>
                </c:pt>
                <c:pt idx="981">
                  <c:v>3.71</c:v>
                </c:pt>
                <c:pt idx="982">
                  <c:v>3.7</c:v>
                </c:pt>
                <c:pt idx="983">
                  <c:v>3.68</c:v>
                </c:pt>
                <c:pt idx="984">
                  <c:v>3.65</c:v>
                </c:pt>
                <c:pt idx="985">
                  <c:v>3.64</c:v>
                </c:pt>
                <c:pt idx="986">
                  <c:v>3.64</c:v>
                </c:pt>
                <c:pt idx="987">
                  <c:v>3.63</c:v>
                </c:pt>
                <c:pt idx="988">
                  <c:v>3.55</c:v>
                </c:pt>
                <c:pt idx="989">
                  <c:v>3.59</c:v>
                </c:pt>
                <c:pt idx="990">
                  <c:v>3.65</c:v>
                </c:pt>
                <c:pt idx="991">
                  <c:v>3.65</c:v>
                </c:pt>
                <c:pt idx="992">
                  <c:v>3.69</c:v>
                </c:pt>
                <c:pt idx="993">
                  <c:v>3.73</c:v>
                </c:pt>
                <c:pt idx="994">
                  <c:v>3.73</c:v>
                </c:pt>
                <c:pt idx="995">
                  <c:v>3.75</c:v>
                </c:pt>
                <c:pt idx="996">
                  <c:v>3.78</c:v>
                </c:pt>
                <c:pt idx="997">
                  <c:v>3.78</c:v>
                </c:pt>
                <c:pt idx="998">
                  <c:v>3.81</c:v>
                </c:pt>
                <c:pt idx="999">
                  <c:v>3.77</c:v>
                </c:pt>
                <c:pt idx="1000">
                  <c:v>3.75</c:v>
                </c:pt>
                <c:pt idx="1001">
                  <c:v>3.71</c:v>
                </c:pt>
                <c:pt idx="1002">
                  <c:v>3.64</c:v>
                </c:pt>
                <c:pt idx="1003">
                  <c:v>3.61</c:v>
                </c:pt>
                <c:pt idx="1004">
                  <c:v>3.63</c:v>
                </c:pt>
                <c:pt idx="1005">
                  <c:v>3.62</c:v>
                </c:pt>
                <c:pt idx="1006">
                  <c:v>3.58</c:v>
                </c:pt>
                <c:pt idx="1007">
                  <c:v>3.56</c:v>
                </c:pt>
                <c:pt idx="1008">
                  <c:v>3.59</c:v>
                </c:pt>
                <c:pt idx="1009">
                  <c:v>3.57</c:v>
                </c:pt>
                <c:pt idx="1010">
                  <c:v>3.53</c:v>
                </c:pt>
                <c:pt idx="1011">
                  <c:v>3.59</c:v>
                </c:pt>
                <c:pt idx="1012">
                  <c:v>3.59</c:v>
                </c:pt>
                <c:pt idx="1013">
                  <c:v>3.49</c:v>
                </c:pt>
                <c:pt idx="1014">
                  <c:v>3.47</c:v>
                </c:pt>
                <c:pt idx="1015">
                  <c:v>3.53</c:v>
                </c:pt>
                <c:pt idx="1016">
                  <c:v>3.62</c:v>
                </c:pt>
                <c:pt idx="1017">
                  <c:v>3.53</c:v>
                </c:pt>
                <c:pt idx="1018">
                  <c:v>3.58</c:v>
                </c:pt>
                <c:pt idx="1019">
                  <c:v>3.56</c:v>
                </c:pt>
                <c:pt idx="1020">
                  <c:v>3.58</c:v>
                </c:pt>
                <c:pt idx="1021">
                  <c:v>3.63</c:v>
                </c:pt>
                <c:pt idx="1022">
                  <c:v>3.62</c:v>
                </c:pt>
                <c:pt idx="1023">
                  <c:v>3.65</c:v>
                </c:pt>
                <c:pt idx="1024">
                  <c:v>3.65</c:v>
                </c:pt>
                <c:pt idx="1025">
                  <c:v>3.62</c:v>
                </c:pt>
                <c:pt idx="1026">
                  <c:v>3.58</c:v>
                </c:pt>
                <c:pt idx="1027">
                  <c:v>3.57</c:v>
                </c:pt>
                <c:pt idx="1028">
                  <c:v>3.57</c:v>
                </c:pt>
                <c:pt idx="1029">
                  <c:v>3.56</c:v>
                </c:pt>
                <c:pt idx="1030">
                  <c:v>3.66</c:v>
                </c:pt>
                <c:pt idx="1031">
                  <c:v>3.65</c:v>
                </c:pt>
                <c:pt idx="1032">
                  <c:v>3.57</c:v>
                </c:pt>
                <c:pt idx="1033">
                  <c:v>3.53</c:v>
                </c:pt>
                <c:pt idx="1034">
                  <c:v>3.52</c:v>
                </c:pt>
                <c:pt idx="1035">
                  <c:v>3.47</c:v>
                </c:pt>
                <c:pt idx="1036">
                  <c:v>3.44</c:v>
                </c:pt>
                <c:pt idx="1037">
                  <c:v>3.44</c:v>
                </c:pt>
                <c:pt idx="1038">
                  <c:v>3.48</c:v>
                </c:pt>
                <c:pt idx="1039">
                  <c:v>3.41</c:v>
                </c:pt>
                <c:pt idx="1040">
                  <c:v>3.4</c:v>
                </c:pt>
                <c:pt idx="1041">
                  <c:v>3.41</c:v>
                </c:pt>
                <c:pt idx="1042">
                  <c:v>3.42</c:v>
                </c:pt>
                <c:pt idx="1043">
                  <c:v>3.44</c:v>
                </c:pt>
                <c:pt idx="1044">
                  <c:v>3.48</c:v>
                </c:pt>
                <c:pt idx="1045">
                  <c:v>3.5</c:v>
                </c:pt>
                <c:pt idx="1046">
                  <c:v>3.56</c:v>
                </c:pt>
                <c:pt idx="1047">
                  <c:v>3.57</c:v>
                </c:pt>
                <c:pt idx="1048">
                  <c:v>3.56</c:v>
                </c:pt>
                <c:pt idx="1049">
                  <c:v>3.58</c:v>
                </c:pt>
                <c:pt idx="1050">
                  <c:v>3.56</c:v>
                </c:pt>
                <c:pt idx="1051">
                  <c:v>3.53</c:v>
                </c:pt>
                <c:pt idx="1052">
                  <c:v>3.48</c:v>
                </c:pt>
                <c:pt idx="1053">
                  <c:v>3.52</c:v>
                </c:pt>
                <c:pt idx="1054">
                  <c:v>3.51</c:v>
                </c:pt>
                <c:pt idx="1055">
                  <c:v>3.52</c:v>
                </c:pt>
                <c:pt idx="1056">
                  <c:v>3.54</c:v>
                </c:pt>
                <c:pt idx="1057">
                  <c:v>3.54</c:v>
                </c:pt>
                <c:pt idx="1058">
                  <c:v>3.47</c:v>
                </c:pt>
                <c:pt idx="1059">
                  <c:v>3.46</c:v>
                </c:pt>
                <c:pt idx="1060">
                  <c:v>3.44</c:v>
                </c:pt>
                <c:pt idx="1061">
                  <c:v>3.49</c:v>
                </c:pt>
                <c:pt idx="1062">
                  <c:v>3.48</c:v>
                </c:pt>
                <c:pt idx="1063">
                  <c:v>3.51</c:v>
                </c:pt>
                <c:pt idx="1064">
                  <c:v>3.55</c:v>
                </c:pt>
                <c:pt idx="1065">
                  <c:v>3.52</c:v>
                </c:pt>
                <c:pt idx="1066">
                  <c:v>3.53</c:v>
                </c:pt>
                <c:pt idx="1067">
                  <c:v>3.5</c:v>
                </c:pt>
                <c:pt idx="1068">
                  <c:v>3.54</c:v>
                </c:pt>
                <c:pt idx="1069">
                  <c:v>3.52</c:v>
                </c:pt>
                <c:pt idx="1070">
                  <c:v>3.48</c:v>
                </c:pt>
                <c:pt idx="1071">
                  <c:v>3.42</c:v>
                </c:pt>
                <c:pt idx="1072">
                  <c:v>3.41</c:v>
                </c:pt>
                <c:pt idx="1073">
                  <c:v>3.42</c:v>
                </c:pt>
                <c:pt idx="1074">
                  <c:v>3.44</c:v>
                </c:pt>
                <c:pt idx="1075">
                  <c:v>3.5</c:v>
                </c:pt>
                <c:pt idx="1076">
                  <c:v>3.5</c:v>
                </c:pt>
                <c:pt idx="1077">
                  <c:v>3.49</c:v>
                </c:pt>
                <c:pt idx="1078">
                  <c:v>3.51</c:v>
                </c:pt>
                <c:pt idx="1079">
                  <c:v>3.52</c:v>
                </c:pt>
                <c:pt idx="1080">
                  <c:v>3.49</c:v>
                </c:pt>
                <c:pt idx="1081">
                  <c:v>3.48</c:v>
                </c:pt>
                <c:pt idx="1082">
                  <c:v>3.45</c:v>
                </c:pt>
                <c:pt idx="1083">
                  <c:v>3.4</c:v>
                </c:pt>
                <c:pt idx="1084">
                  <c:v>3.41</c:v>
                </c:pt>
                <c:pt idx="1085">
                  <c:v>3.45</c:v>
                </c:pt>
                <c:pt idx="1086">
                  <c:v>3.44</c:v>
                </c:pt>
                <c:pt idx="1087">
                  <c:v>3.43</c:v>
                </c:pt>
                <c:pt idx="1088">
                  <c:v>3.44</c:v>
                </c:pt>
                <c:pt idx="1089">
                  <c:v>3.39</c:v>
                </c:pt>
                <c:pt idx="1090">
                  <c:v>3.36</c:v>
                </c:pt>
                <c:pt idx="1091">
                  <c:v>3.16</c:v>
                </c:pt>
                <c:pt idx="1092">
                  <c:v>3.19</c:v>
                </c:pt>
                <c:pt idx="1093">
                  <c:v>3.15</c:v>
                </c:pt>
                <c:pt idx="1094">
                  <c:v>3.22</c:v>
                </c:pt>
                <c:pt idx="1095">
                  <c:v>3.22</c:v>
                </c:pt>
                <c:pt idx="1096">
                  <c:v>3.21</c:v>
                </c:pt>
                <c:pt idx="1097">
                  <c:v>3.13</c:v>
                </c:pt>
                <c:pt idx="1098">
                  <c:v>3.11</c:v>
                </c:pt>
                <c:pt idx="1099">
                  <c:v>3.15</c:v>
                </c:pt>
                <c:pt idx="1100">
                  <c:v>3.08</c:v>
                </c:pt>
                <c:pt idx="1101">
                  <c:v>3.04</c:v>
                </c:pt>
                <c:pt idx="1102">
                  <c:v>3.1</c:v>
                </c:pt>
                <c:pt idx="1103">
                  <c:v>3.15</c:v>
                </c:pt>
                <c:pt idx="1104">
                  <c:v>3.14</c:v>
                </c:pt>
                <c:pt idx="1105">
                  <c:v>3.14</c:v>
                </c:pt>
                <c:pt idx="1106">
                  <c:v>3.17</c:v>
                </c:pt>
                <c:pt idx="1107">
                  <c:v>3.15</c:v>
                </c:pt>
                <c:pt idx="1108">
                  <c:v>3.18</c:v>
                </c:pt>
                <c:pt idx="1109">
                  <c:v>3.21</c:v>
                </c:pt>
                <c:pt idx="1110">
                  <c:v>3.21</c:v>
                </c:pt>
                <c:pt idx="1111">
                  <c:v>3.15</c:v>
                </c:pt>
                <c:pt idx="1112">
                  <c:v>3.16</c:v>
                </c:pt>
                <c:pt idx="1113">
                  <c:v>3.17</c:v>
                </c:pt>
                <c:pt idx="1114">
                  <c:v>3.16</c:v>
                </c:pt>
                <c:pt idx="1115">
                  <c:v>3.18</c:v>
                </c:pt>
                <c:pt idx="1116">
                  <c:v>3.22</c:v>
                </c:pt>
                <c:pt idx="1117">
                  <c:v>3.2</c:v>
                </c:pt>
                <c:pt idx="1118">
                  <c:v>3.27</c:v>
                </c:pt>
                <c:pt idx="1119">
                  <c:v>3.29</c:v>
                </c:pt>
                <c:pt idx="1120">
                  <c:v>3.3</c:v>
                </c:pt>
                <c:pt idx="1121">
                  <c:v>3.28</c:v>
                </c:pt>
                <c:pt idx="1122">
                  <c:v>3.3</c:v>
                </c:pt>
                <c:pt idx="1123">
                  <c:v>3.28</c:v>
                </c:pt>
                <c:pt idx="1124">
                  <c:v>3.28</c:v>
                </c:pt>
                <c:pt idx="1125">
                  <c:v>3.27</c:v>
                </c:pt>
                <c:pt idx="1126">
                  <c:v>3.3</c:v>
                </c:pt>
                <c:pt idx="1127">
                  <c:v>3.3</c:v>
                </c:pt>
                <c:pt idx="1128">
                  <c:v>3.31</c:v>
                </c:pt>
                <c:pt idx="1129">
                  <c:v>3.31</c:v>
                </c:pt>
                <c:pt idx="1130">
                  <c:v>3.3</c:v>
                </c:pt>
                <c:pt idx="1131">
                  <c:v>3.32</c:v>
                </c:pt>
                <c:pt idx="1132">
                  <c:v>3.3</c:v>
                </c:pt>
                <c:pt idx="1133">
                  <c:v>3.3</c:v>
                </c:pt>
                <c:pt idx="1134">
                  <c:v>3.27</c:v>
                </c:pt>
                <c:pt idx="1135">
                  <c:v>3.25</c:v>
                </c:pt>
                <c:pt idx="1136">
                  <c:v>3.23</c:v>
                </c:pt>
                <c:pt idx="1137">
                  <c:v>3.22</c:v>
                </c:pt>
                <c:pt idx="1138">
                  <c:v>3.23</c:v>
                </c:pt>
                <c:pt idx="1139">
                  <c:v>3.22</c:v>
                </c:pt>
                <c:pt idx="1140">
                  <c:v>3.19</c:v>
                </c:pt>
                <c:pt idx="1141">
                  <c:v>3.19</c:v>
                </c:pt>
                <c:pt idx="1142">
                  <c:v>3.18</c:v>
                </c:pt>
                <c:pt idx="1143">
                  <c:v>3.13</c:v>
                </c:pt>
                <c:pt idx="1144">
                  <c:v>3.14</c:v>
                </c:pt>
                <c:pt idx="1145">
                  <c:v>3.12</c:v>
                </c:pt>
                <c:pt idx="1146">
                  <c:v>3.14</c:v>
                </c:pt>
                <c:pt idx="1147">
                  <c:v>3.15</c:v>
                </c:pt>
                <c:pt idx="1148">
                  <c:v>3.11</c:v>
                </c:pt>
                <c:pt idx="1149">
                  <c:v>3.15</c:v>
                </c:pt>
                <c:pt idx="1150">
                  <c:v>3.16</c:v>
                </c:pt>
                <c:pt idx="1151">
                  <c:v>3.15</c:v>
                </c:pt>
                <c:pt idx="1152">
                  <c:v>3.15</c:v>
                </c:pt>
                <c:pt idx="1153">
                  <c:v>3.17</c:v>
                </c:pt>
                <c:pt idx="1154">
                  <c:v>3.19</c:v>
                </c:pt>
                <c:pt idx="1155">
                  <c:v>3.19</c:v>
                </c:pt>
                <c:pt idx="1156">
                  <c:v>3.19</c:v>
                </c:pt>
                <c:pt idx="1157">
                  <c:v>3.19</c:v>
                </c:pt>
                <c:pt idx="1158">
                  <c:v>3.16</c:v>
                </c:pt>
                <c:pt idx="1159">
                  <c:v>3.13</c:v>
                </c:pt>
                <c:pt idx="1160">
                  <c:v>3.12</c:v>
                </c:pt>
                <c:pt idx="1161">
                  <c:v>3.09</c:v>
                </c:pt>
                <c:pt idx="1162">
                  <c:v>3.06</c:v>
                </c:pt>
                <c:pt idx="1163">
                  <c:v>3.09</c:v>
                </c:pt>
                <c:pt idx="1164">
                  <c:v>3.05</c:v>
                </c:pt>
                <c:pt idx="1165">
                  <c:v>3.07</c:v>
                </c:pt>
                <c:pt idx="1166">
                  <c:v>3.09</c:v>
                </c:pt>
                <c:pt idx="1167">
                  <c:v>3.11</c:v>
                </c:pt>
                <c:pt idx="1168">
                  <c:v>3.15</c:v>
                </c:pt>
                <c:pt idx="1169">
                  <c:v>3.11</c:v>
                </c:pt>
                <c:pt idx="1170">
                  <c:v>3.14</c:v>
                </c:pt>
                <c:pt idx="1171">
                  <c:v>3.12</c:v>
                </c:pt>
                <c:pt idx="1172">
                  <c:v>3.15</c:v>
                </c:pt>
                <c:pt idx="1173">
                  <c:v>3.15</c:v>
                </c:pt>
                <c:pt idx="1174">
                  <c:v>3.18</c:v>
                </c:pt>
                <c:pt idx="1175">
                  <c:v>3.18</c:v>
                </c:pt>
                <c:pt idx="1176">
                  <c:v>3.17</c:v>
                </c:pt>
                <c:pt idx="1177">
                  <c:v>3.19</c:v>
                </c:pt>
                <c:pt idx="1178">
                  <c:v>3.19</c:v>
                </c:pt>
                <c:pt idx="1179">
                  <c:v>3.13</c:v>
                </c:pt>
                <c:pt idx="1180">
                  <c:v>3.12</c:v>
                </c:pt>
                <c:pt idx="1181">
                  <c:v>3.1</c:v>
                </c:pt>
                <c:pt idx="1182">
                  <c:v>3.04</c:v>
                </c:pt>
                <c:pt idx="1183">
                  <c:v>3.05</c:v>
                </c:pt>
                <c:pt idx="1184">
                  <c:v>3.03</c:v>
                </c:pt>
                <c:pt idx="1185">
                  <c:v>3.01</c:v>
                </c:pt>
                <c:pt idx="1186">
                  <c:v>3.03</c:v>
                </c:pt>
                <c:pt idx="1187">
                  <c:v>3.02</c:v>
                </c:pt>
                <c:pt idx="1188">
                  <c:v>2.98</c:v>
                </c:pt>
                <c:pt idx="1189">
                  <c:v>2.95</c:v>
                </c:pt>
                <c:pt idx="1190">
                  <c:v>2.98</c:v>
                </c:pt>
                <c:pt idx="1191">
                  <c:v>2.93</c:v>
                </c:pt>
                <c:pt idx="1192">
                  <c:v>2.92</c:v>
                </c:pt>
                <c:pt idx="1193">
                  <c:v>2.98</c:v>
                </c:pt>
                <c:pt idx="1194">
                  <c:v>2.98</c:v>
                </c:pt>
                <c:pt idx="1195">
                  <c:v>2.98</c:v>
                </c:pt>
                <c:pt idx="1196">
                  <c:v>2.98</c:v>
                </c:pt>
                <c:pt idx="1197">
                  <c:v>3.03</c:v>
                </c:pt>
                <c:pt idx="1198">
                  <c:v>3.03</c:v>
                </c:pt>
                <c:pt idx="1199">
                  <c:v>2.99</c:v>
                </c:pt>
                <c:pt idx="1200">
                  <c:v>2.95</c:v>
                </c:pt>
                <c:pt idx="1201">
                  <c:v>2.97</c:v>
                </c:pt>
                <c:pt idx="1202">
                  <c:v>3</c:v>
                </c:pt>
                <c:pt idx="1203">
                  <c:v>2.96</c:v>
                </c:pt>
                <c:pt idx="1204">
                  <c:v>2.93</c:v>
                </c:pt>
                <c:pt idx="1205">
                  <c:v>2.89</c:v>
                </c:pt>
                <c:pt idx="1206">
                  <c:v>2.8</c:v>
                </c:pt>
                <c:pt idx="1207">
                  <c:v>2.8</c:v>
                </c:pt>
                <c:pt idx="1208">
                  <c:v>2.87</c:v>
                </c:pt>
                <c:pt idx="1209">
                  <c:v>2.83</c:v>
                </c:pt>
                <c:pt idx="1210">
                  <c:v>2.85</c:v>
                </c:pt>
                <c:pt idx="1211">
                  <c:v>2.89</c:v>
                </c:pt>
                <c:pt idx="1212">
                  <c:v>2.89</c:v>
                </c:pt>
                <c:pt idx="1213">
                  <c:v>2.9</c:v>
                </c:pt>
                <c:pt idx="1214">
                  <c:v>2.85</c:v>
                </c:pt>
                <c:pt idx="1215">
                  <c:v>2.82</c:v>
                </c:pt>
                <c:pt idx="1216">
                  <c:v>2.8</c:v>
                </c:pt>
                <c:pt idx="1217">
                  <c:v>2.82</c:v>
                </c:pt>
                <c:pt idx="1218">
                  <c:v>2.81</c:v>
                </c:pt>
                <c:pt idx="1219">
                  <c:v>2.9</c:v>
                </c:pt>
                <c:pt idx="1220">
                  <c:v>2.96</c:v>
                </c:pt>
                <c:pt idx="1221">
                  <c:v>3</c:v>
                </c:pt>
                <c:pt idx="1222">
                  <c:v>3.01</c:v>
                </c:pt>
                <c:pt idx="1223">
                  <c:v>3</c:v>
                </c:pt>
                <c:pt idx="1224">
                  <c:v>3.02</c:v>
                </c:pt>
                <c:pt idx="1225">
                  <c:v>3</c:v>
                </c:pt>
                <c:pt idx="1226">
                  <c:v>3.01</c:v>
                </c:pt>
                <c:pt idx="1227">
                  <c:v>3.02</c:v>
                </c:pt>
                <c:pt idx="1228">
                  <c:v>2.99</c:v>
                </c:pt>
                <c:pt idx="1229">
                  <c:v>3</c:v>
                </c:pt>
                <c:pt idx="1230">
                  <c:v>3.01</c:v>
                </c:pt>
                <c:pt idx="1231">
                  <c:v>3.05</c:v>
                </c:pt>
                <c:pt idx="1232">
                  <c:v>3.09</c:v>
                </c:pt>
                <c:pt idx="1233">
                  <c:v>3.09</c:v>
                </c:pt>
                <c:pt idx="1234">
                  <c:v>3.09</c:v>
                </c:pt>
                <c:pt idx="1235">
                  <c:v>3.05</c:v>
                </c:pt>
                <c:pt idx="1236">
                  <c:v>3.04</c:v>
                </c:pt>
                <c:pt idx="1237">
                  <c:v>3.1</c:v>
                </c:pt>
                <c:pt idx="1238">
                  <c:v>3.1</c:v>
                </c:pt>
                <c:pt idx="1239">
                  <c:v>3.26</c:v>
                </c:pt>
                <c:pt idx="1240">
                  <c:v>3.28</c:v>
                </c:pt>
                <c:pt idx="1241">
                  <c:v>3.21</c:v>
                </c:pt>
                <c:pt idx="1242">
                  <c:v>3.22</c:v>
                </c:pt>
                <c:pt idx="1243">
                  <c:v>3.19</c:v>
                </c:pt>
                <c:pt idx="1244">
                  <c:v>3.19</c:v>
                </c:pt>
                <c:pt idx="1245">
                  <c:v>3.24</c:v>
                </c:pt>
                <c:pt idx="1246">
                  <c:v>3.26</c:v>
                </c:pt>
                <c:pt idx="1247">
                  <c:v>3.32</c:v>
                </c:pt>
                <c:pt idx="1248">
                  <c:v>3.34</c:v>
                </c:pt>
                <c:pt idx="1249">
                  <c:v>3.34</c:v>
                </c:pt>
                <c:pt idx="1250">
                  <c:v>3.34</c:v>
                </c:pt>
                <c:pt idx="1251">
                  <c:v>3.29</c:v>
                </c:pt>
                <c:pt idx="1252">
                  <c:v>3.27</c:v>
                </c:pt>
                <c:pt idx="1253">
                  <c:v>3.32</c:v>
                </c:pt>
                <c:pt idx="1254">
                  <c:v>3.33</c:v>
                </c:pt>
                <c:pt idx="1255">
                  <c:v>3.27</c:v>
                </c:pt>
                <c:pt idx="1256">
                  <c:v>3.27</c:v>
                </c:pt>
                <c:pt idx="1257">
                  <c:v>3.25</c:v>
                </c:pt>
                <c:pt idx="1258">
                  <c:v>3.23</c:v>
                </c:pt>
                <c:pt idx="1259">
                  <c:v>3.21</c:v>
                </c:pt>
                <c:pt idx="1260">
                  <c:v>3.22</c:v>
                </c:pt>
                <c:pt idx="1261">
                  <c:v>3.22</c:v>
                </c:pt>
                <c:pt idx="1262">
                  <c:v>3.28</c:v>
                </c:pt>
                <c:pt idx="1263">
                  <c:v>3.29</c:v>
                </c:pt>
                <c:pt idx="1264">
                  <c:v>3.27</c:v>
                </c:pt>
                <c:pt idx="1265">
                  <c:v>3.29</c:v>
                </c:pt>
                <c:pt idx="1266">
                  <c:v>3.26</c:v>
                </c:pt>
                <c:pt idx="1267">
                  <c:v>3.28</c:v>
                </c:pt>
                <c:pt idx="1268">
                  <c:v>3.29</c:v>
                </c:pt>
                <c:pt idx="1269">
                  <c:v>3.28</c:v>
                </c:pt>
                <c:pt idx="1270">
                  <c:v>3.24</c:v>
                </c:pt>
                <c:pt idx="1271">
                  <c:v>3.22</c:v>
                </c:pt>
                <c:pt idx="1272">
                  <c:v>3.22</c:v>
                </c:pt>
                <c:pt idx="1273">
                  <c:v>3.22</c:v>
                </c:pt>
                <c:pt idx="1274">
                  <c:v>3.3</c:v>
                </c:pt>
                <c:pt idx="1275">
                  <c:v>3.36</c:v>
                </c:pt>
                <c:pt idx="1276">
                  <c:v>3.4</c:v>
                </c:pt>
                <c:pt idx="1277">
                  <c:v>3.41</c:v>
                </c:pt>
                <c:pt idx="1278">
                  <c:v>3.4</c:v>
                </c:pt>
                <c:pt idx="1279">
                  <c:v>3.41</c:v>
                </c:pt>
                <c:pt idx="1280">
                  <c:v>3.43</c:v>
                </c:pt>
                <c:pt idx="1281">
                  <c:v>3.43</c:v>
                </c:pt>
                <c:pt idx="1282">
                  <c:v>3.42</c:v>
                </c:pt>
                <c:pt idx="1283">
                  <c:v>3.44</c:v>
                </c:pt>
                <c:pt idx="1284">
                  <c:v>3.45</c:v>
                </c:pt>
                <c:pt idx="1285">
                  <c:v>3.42</c:v>
                </c:pt>
                <c:pt idx="1286">
                  <c:v>3.38</c:v>
                </c:pt>
                <c:pt idx="1287">
                  <c:v>3.36</c:v>
                </c:pt>
                <c:pt idx="1288">
                  <c:v>3.36</c:v>
                </c:pt>
                <c:pt idx="1289">
                  <c:v>3.4</c:v>
                </c:pt>
                <c:pt idx="1290">
                  <c:v>3.37</c:v>
                </c:pt>
                <c:pt idx="1291">
                  <c:v>3.36</c:v>
                </c:pt>
                <c:pt idx="1292">
                  <c:v>3.39</c:v>
                </c:pt>
                <c:pt idx="1293">
                  <c:v>3.38</c:v>
                </c:pt>
                <c:pt idx="1294">
                  <c:v>3.37</c:v>
                </c:pt>
                <c:pt idx="1295">
                  <c:v>3.4</c:v>
                </c:pt>
                <c:pt idx="1296">
                  <c:v>3.29</c:v>
                </c:pt>
                <c:pt idx="1297">
                  <c:v>3.29</c:v>
                </c:pt>
                <c:pt idx="1298">
                  <c:v>3.3</c:v>
                </c:pt>
                <c:pt idx="1299">
                  <c:v>3.33</c:v>
                </c:pt>
                <c:pt idx="1300">
                  <c:v>3.37</c:v>
                </c:pt>
                <c:pt idx="1301">
                  <c:v>3.38</c:v>
                </c:pt>
                <c:pt idx="1302">
                  <c:v>3.4</c:v>
                </c:pt>
                <c:pt idx="1303">
                  <c:v>3.39</c:v>
                </c:pt>
                <c:pt idx="1304">
                  <c:v>3.39</c:v>
                </c:pt>
                <c:pt idx="1305">
                  <c:v>3.38</c:v>
                </c:pt>
                <c:pt idx="1306">
                  <c:v>3.44</c:v>
                </c:pt>
                <c:pt idx="1307">
                  <c:v>3.46</c:v>
                </c:pt>
                <c:pt idx="1308">
                  <c:v>3.46</c:v>
                </c:pt>
                <c:pt idx="1309">
                  <c:v>3.48</c:v>
                </c:pt>
                <c:pt idx="1310">
                  <c:v>3.47</c:v>
                </c:pt>
                <c:pt idx="1311">
                  <c:v>3.46</c:v>
                </c:pt>
                <c:pt idx="1312">
                  <c:v>3.46</c:v>
                </c:pt>
                <c:pt idx="1313">
                  <c:v>3.48</c:v>
                </c:pt>
                <c:pt idx="1314">
                  <c:v>3.46</c:v>
                </c:pt>
                <c:pt idx="1315">
                  <c:v>3.47</c:v>
                </c:pt>
                <c:pt idx="1316">
                  <c:v>3.44</c:v>
                </c:pt>
                <c:pt idx="1317">
                  <c:v>3.39</c:v>
                </c:pt>
                <c:pt idx="1318">
                  <c:v>3.4</c:v>
                </c:pt>
                <c:pt idx="1319">
                  <c:v>3.42</c:v>
                </c:pt>
                <c:pt idx="1320">
                  <c:v>3.38</c:v>
                </c:pt>
                <c:pt idx="1321">
                  <c:v>3.38</c:v>
                </c:pt>
                <c:pt idx="1322">
                  <c:v>3.38</c:v>
                </c:pt>
                <c:pt idx="1323">
                  <c:v>3.35</c:v>
                </c:pt>
                <c:pt idx="1324">
                  <c:v>3.35</c:v>
                </c:pt>
                <c:pt idx="1325">
                  <c:v>3.4</c:v>
                </c:pt>
                <c:pt idx="1326">
                  <c:v>3.41</c:v>
                </c:pt>
                <c:pt idx="1327">
                  <c:v>3.4</c:v>
                </c:pt>
                <c:pt idx="1328">
                  <c:v>3.36</c:v>
                </c:pt>
                <c:pt idx="1329">
                  <c:v>3.34</c:v>
                </c:pt>
                <c:pt idx="1330">
                  <c:v>3.36</c:v>
                </c:pt>
                <c:pt idx="1331">
                  <c:v>3.35</c:v>
                </c:pt>
                <c:pt idx="1332">
                  <c:v>3.34</c:v>
                </c:pt>
                <c:pt idx="1333">
                  <c:v>3.36</c:v>
                </c:pt>
                <c:pt idx="1334">
                  <c:v>3.31</c:v>
                </c:pt>
                <c:pt idx="1335">
                  <c:v>3.3</c:v>
                </c:pt>
                <c:pt idx="1336">
                  <c:v>3.3</c:v>
                </c:pt>
                <c:pt idx="1337">
                  <c:v>3.31</c:v>
                </c:pt>
                <c:pt idx="1338">
                  <c:v>3.29</c:v>
                </c:pt>
                <c:pt idx="1339">
                  <c:v>3.27</c:v>
                </c:pt>
                <c:pt idx="1340">
                  <c:v>3.29</c:v>
                </c:pt>
                <c:pt idx="1341">
                  <c:v>3.34</c:v>
                </c:pt>
                <c:pt idx="1342">
                  <c:v>3.36</c:v>
                </c:pt>
                <c:pt idx="1343">
                  <c:v>3.35</c:v>
                </c:pt>
                <c:pt idx="1344">
                  <c:v>3.36</c:v>
                </c:pt>
                <c:pt idx="1345">
                  <c:v>3.42</c:v>
                </c:pt>
                <c:pt idx="1346">
                  <c:v>3.4</c:v>
                </c:pt>
                <c:pt idx="1347">
                  <c:v>3.41</c:v>
                </c:pt>
                <c:pt idx="1348">
                  <c:v>3.38</c:v>
                </c:pt>
                <c:pt idx="1349">
                  <c:v>3.32</c:v>
                </c:pt>
                <c:pt idx="1350">
                  <c:v>3.33</c:v>
                </c:pt>
                <c:pt idx="1351">
                  <c:v>3.33</c:v>
                </c:pt>
                <c:pt idx="1352">
                  <c:v>3.34</c:v>
                </c:pt>
                <c:pt idx="1353">
                  <c:v>3.34</c:v>
                </c:pt>
                <c:pt idx="1354">
                  <c:v>3.33</c:v>
                </c:pt>
                <c:pt idx="1355">
                  <c:v>3.33</c:v>
                </c:pt>
                <c:pt idx="1356">
                  <c:v>3.37</c:v>
                </c:pt>
                <c:pt idx="1357">
                  <c:v>3.35</c:v>
                </c:pt>
                <c:pt idx="1358">
                  <c:v>3.31</c:v>
                </c:pt>
                <c:pt idx="1359">
                  <c:v>3.3</c:v>
                </c:pt>
                <c:pt idx="1360">
                  <c:v>3.32</c:v>
                </c:pt>
                <c:pt idx="1361">
                  <c:v>3.26</c:v>
                </c:pt>
                <c:pt idx="1362">
                  <c:v>3.27</c:v>
                </c:pt>
                <c:pt idx="1363">
                  <c:v>3.31</c:v>
                </c:pt>
                <c:pt idx="1364">
                  <c:v>3.33</c:v>
                </c:pt>
                <c:pt idx="1365">
                  <c:v>3.32</c:v>
                </c:pt>
                <c:pt idx="1366">
                  <c:v>3.3</c:v>
                </c:pt>
                <c:pt idx="1367">
                  <c:v>3.29</c:v>
                </c:pt>
                <c:pt idx="1368">
                  <c:v>3.3</c:v>
                </c:pt>
                <c:pt idx="1369">
                  <c:v>3.25</c:v>
                </c:pt>
                <c:pt idx="1370">
                  <c:v>3.25</c:v>
                </c:pt>
                <c:pt idx="1371">
                  <c:v>3.23</c:v>
                </c:pt>
                <c:pt idx="1372">
                  <c:v>3.29</c:v>
                </c:pt>
                <c:pt idx="1373">
                  <c:v>3.28</c:v>
                </c:pt>
                <c:pt idx="1374">
                  <c:v>3.3</c:v>
                </c:pt>
                <c:pt idx="1375">
                  <c:v>3.29</c:v>
                </c:pt>
                <c:pt idx="1376">
                  <c:v>3.3</c:v>
                </c:pt>
                <c:pt idx="1377">
                  <c:v>3.29</c:v>
                </c:pt>
                <c:pt idx="1378">
                  <c:v>3.26</c:v>
                </c:pt>
                <c:pt idx="1379">
                  <c:v>3.26</c:v>
                </c:pt>
                <c:pt idx="1380">
                  <c:v>3.27</c:v>
                </c:pt>
                <c:pt idx="1381">
                  <c:v>3.27</c:v>
                </c:pt>
                <c:pt idx="1382">
                  <c:v>3.27</c:v>
                </c:pt>
                <c:pt idx="1383">
                  <c:v>3.23</c:v>
                </c:pt>
                <c:pt idx="1384">
                  <c:v>3.21</c:v>
                </c:pt>
                <c:pt idx="1385">
                  <c:v>3.19</c:v>
                </c:pt>
                <c:pt idx="1386">
                  <c:v>3.22</c:v>
                </c:pt>
                <c:pt idx="1387">
                  <c:v>3.24</c:v>
                </c:pt>
                <c:pt idx="1388">
                  <c:v>3.19</c:v>
                </c:pt>
                <c:pt idx="1389">
                  <c:v>3.23</c:v>
                </c:pt>
                <c:pt idx="1390">
                  <c:v>3.14</c:v>
                </c:pt>
                <c:pt idx="1391">
                  <c:v>3.07</c:v>
                </c:pt>
                <c:pt idx="1392">
                  <c:v>3.07</c:v>
                </c:pt>
                <c:pt idx="1393">
                  <c:v>3.06</c:v>
                </c:pt>
                <c:pt idx="1394">
                  <c:v>3.06</c:v>
                </c:pt>
                <c:pt idx="1395">
                  <c:v>3</c:v>
                </c:pt>
                <c:pt idx="1396">
                  <c:v>3.03</c:v>
                </c:pt>
                <c:pt idx="1397">
                  <c:v>3.04</c:v>
                </c:pt>
                <c:pt idx="1398">
                  <c:v>3.02</c:v>
                </c:pt>
                <c:pt idx="1399">
                  <c:v>3.08</c:v>
                </c:pt>
                <c:pt idx="1400">
                  <c:v>3.08</c:v>
                </c:pt>
                <c:pt idx="1401">
                  <c:v>3.09</c:v>
                </c:pt>
                <c:pt idx="1402">
                  <c:v>3.12</c:v>
                </c:pt>
                <c:pt idx="1403">
                  <c:v>3.11</c:v>
                </c:pt>
                <c:pt idx="1404">
                  <c:v>3.07</c:v>
                </c:pt>
                <c:pt idx="1405">
                  <c:v>3.08</c:v>
                </c:pt>
                <c:pt idx="1406">
                  <c:v>3.09</c:v>
                </c:pt>
                <c:pt idx="1407">
                  <c:v>3.07</c:v>
                </c:pt>
                <c:pt idx="1408">
                  <c:v>3.13</c:v>
                </c:pt>
                <c:pt idx="1409">
                  <c:v>3.13</c:v>
                </c:pt>
                <c:pt idx="1410">
                  <c:v>3.1</c:v>
                </c:pt>
                <c:pt idx="1411">
                  <c:v>3.12</c:v>
                </c:pt>
                <c:pt idx="1412">
                  <c:v>3.1</c:v>
                </c:pt>
                <c:pt idx="1413">
                  <c:v>3.09</c:v>
                </c:pt>
                <c:pt idx="1414">
                  <c:v>3.09</c:v>
                </c:pt>
                <c:pt idx="1415">
                  <c:v>3.07</c:v>
                </c:pt>
                <c:pt idx="1416">
                  <c:v>3.06</c:v>
                </c:pt>
                <c:pt idx="1417">
                  <c:v>3.06</c:v>
                </c:pt>
                <c:pt idx="1418">
                  <c:v>3.03</c:v>
                </c:pt>
                <c:pt idx="1419">
                  <c:v>3.03</c:v>
                </c:pt>
                <c:pt idx="1420">
                  <c:v>3</c:v>
                </c:pt>
                <c:pt idx="1421">
                  <c:v>3.05</c:v>
                </c:pt>
                <c:pt idx="1422">
                  <c:v>3.05</c:v>
                </c:pt>
                <c:pt idx="1423">
                  <c:v>3.07</c:v>
                </c:pt>
                <c:pt idx="1424">
                  <c:v>3.1</c:v>
                </c:pt>
                <c:pt idx="1425">
                  <c:v>3.1</c:v>
                </c:pt>
                <c:pt idx="1426">
                  <c:v>3.11</c:v>
                </c:pt>
                <c:pt idx="1427">
                  <c:v>3.11</c:v>
                </c:pt>
                <c:pt idx="1428">
                  <c:v>3.14</c:v>
                </c:pt>
                <c:pt idx="1429">
                  <c:v>3.13</c:v>
                </c:pt>
                <c:pt idx="1430">
                  <c:v>3.12</c:v>
                </c:pt>
                <c:pt idx="1431">
                  <c:v>3.14</c:v>
                </c:pt>
                <c:pt idx="1432">
                  <c:v>3.18</c:v>
                </c:pt>
                <c:pt idx="1433">
                  <c:v>3.19</c:v>
                </c:pt>
                <c:pt idx="1434">
                  <c:v>3.18</c:v>
                </c:pt>
                <c:pt idx="1435">
                  <c:v>3.19</c:v>
                </c:pt>
                <c:pt idx="1436">
                  <c:v>3.18</c:v>
                </c:pt>
                <c:pt idx="1437">
                  <c:v>3.19</c:v>
                </c:pt>
                <c:pt idx="1438">
                  <c:v>3.2</c:v>
                </c:pt>
                <c:pt idx="1439">
                  <c:v>3.17</c:v>
                </c:pt>
                <c:pt idx="1440">
                  <c:v>3.18</c:v>
                </c:pt>
                <c:pt idx="1441">
                  <c:v>3.21</c:v>
                </c:pt>
                <c:pt idx="1442">
                  <c:v>3.26</c:v>
                </c:pt>
                <c:pt idx="1443">
                  <c:v>3.28</c:v>
                </c:pt>
                <c:pt idx="1444">
                  <c:v>3.27</c:v>
                </c:pt>
                <c:pt idx="1445">
                  <c:v>3.25</c:v>
                </c:pt>
                <c:pt idx="1446">
                  <c:v>3.3</c:v>
                </c:pt>
                <c:pt idx="1447">
                  <c:v>3.31</c:v>
                </c:pt>
                <c:pt idx="1448">
                  <c:v>3.31</c:v>
                </c:pt>
                <c:pt idx="1449">
                  <c:v>3.34</c:v>
                </c:pt>
                <c:pt idx="1450">
                  <c:v>3.32</c:v>
                </c:pt>
                <c:pt idx="1451">
                  <c:v>3.32</c:v>
                </c:pt>
                <c:pt idx="1452">
                  <c:v>3.33</c:v>
                </c:pt>
                <c:pt idx="1453">
                  <c:v>3.33</c:v>
                </c:pt>
                <c:pt idx="1454">
                  <c:v>3.34</c:v>
                </c:pt>
                <c:pt idx="1455">
                  <c:v>3.33</c:v>
                </c:pt>
                <c:pt idx="1456">
                  <c:v>3.31</c:v>
                </c:pt>
                <c:pt idx="1457">
                  <c:v>3.33</c:v>
                </c:pt>
                <c:pt idx="1458">
                  <c:v>3.34</c:v>
                </c:pt>
                <c:pt idx="1459">
                  <c:v>3.37</c:v>
                </c:pt>
                <c:pt idx="1460">
                  <c:v>3.38</c:v>
                </c:pt>
                <c:pt idx="1461">
                  <c:v>3.38</c:v>
                </c:pt>
                <c:pt idx="1462">
                  <c:v>3.39</c:v>
                </c:pt>
                <c:pt idx="1463">
                  <c:v>3.37</c:v>
                </c:pt>
                <c:pt idx="1464">
                  <c:v>3.37</c:v>
                </c:pt>
                <c:pt idx="1465">
                  <c:v>3.39</c:v>
                </c:pt>
                <c:pt idx="1466">
                  <c:v>3.37</c:v>
                </c:pt>
                <c:pt idx="1467">
                  <c:v>3.37</c:v>
                </c:pt>
                <c:pt idx="1468">
                  <c:v>3.4</c:v>
                </c:pt>
                <c:pt idx="1469">
                  <c:v>3.39</c:v>
                </c:pt>
                <c:pt idx="1470">
                  <c:v>3.38</c:v>
                </c:pt>
                <c:pt idx="1471">
                  <c:v>3.38</c:v>
                </c:pt>
                <c:pt idx="1472">
                  <c:v>3.39</c:v>
                </c:pt>
                <c:pt idx="1473">
                  <c:v>3.44</c:v>
                </c:pt>
                <c:pt idx="1474">
                  <c:v>3.44</c:v>
                </c:pt>
                <c:pt idx="1475">
                  <c:v>3.47</c:v>
                </c:pt>
                <c:pt idx="1476">
                  <c:v>3.47</c:v>
                </c:pt>
                <c:pt idx="1477">
                  <c:v>3.46</c:v>
                </c:pt>
                <c:pt idx="1478">
                  <c:v>3.46</c:v>
                </c:pt>
                <c:pt idx="1479">
                  <c:v>3.42</c:v>
                </c:pt>
                <c:pt idx="1480">
                  <c:v>3.44</c:v>
                </c:pt>
                <c:pt idx="1481">
                  <c:v>3.45</c:v>
                </c:pt>
                <c:pt idx="1482">
                  <c:v>3.43</c:v>
                </c:pt>
                <c:pt idx="1483">
                  <c:v>3.45</c:v>
                </c:pt>
                <c:pt idx="1484">
                  <c:v>3.47</c:v>
                </c:pt>
                <c:pt idx="1485">
                  <c:v>3.48</c:v>
                </c:pt>
                <c:pt idx="1486">
                  <c:v>3.5</c:v>
                </c:pt>
                <c:pt idx="1487">
                  <c:v>3.53</c:v>
                </c:pt>
                <c:pt idx="1488">
                  <c:v>3.54</c:v>
                </c:pt>
                <c:pt idx="1489">
                  <c:v>3.53</c:v>
                </c:pt>
                <c:pt idx="1490">
                  <c:v>3.51</c:v>
                </c:pt>
                <c:pt idx="1491">
                  <c:v>3.5</c:v>
                </c:pt>
                <c:pt idx="1492">
                  <c:v>3.52</c:v>
                </c:pt>
                <c:pt idx="1493">
                  <c:v>3.51</c:v>
                </c:pt>
                <c:pt idx="1494">
                  <c:v>3.49</c:v>
                </c:pt>
                <c:pt idx="1495">
                  <c:v>3.49</c:v>
                </c:pt>
                <c:pt idx="1496">
                  <c:v>3.47</c:v>
                </c:pt>
                <c:pt idx="1497">
                  <c:v>3.47</c:v>
                </c:pt>
                <c:pt idx="1498">
                  <c:v>3.49</c:v>
                </c:pt>
                <c:pt idx="1499">
                  <c:v>3.48</c:v>
                </c:pt>
                <c:pt idx="1500">
                  <c:v>3.52</c:v>
                </c:pt>
                <c:pt idx="1501">
                  <c:v>3.56</c:v>
                </c:pt>
                <c:pt idx="1502">
                  <c:v>3.57</c:v>
                </c:pt>
                <c:pt idx="1503">
                  <c:v>3.57</c:v>
                </c:pt>
                <c:pt idx="1504">
                  <c:v>3.55</c:v>
                </c:pt>
                <c:pt idx="1505">
                  <c:v>3.56</c:v>
                </c:pt>
                <c:pt idx="1506">
                  <c:v>3.56</c:v>
                </c:pt>
                <c:pt idx="1507">
                  <c:v>3.58</c:v>
                </c:pt>
                <c:pt idx="1508">
                  <c:v>3.55</c:v>
                </c:pt>
                <c:pt idx="1509">
                  <c:v>3.56</c:v>
                </c:pt>
                <c:pt idx="1510">
                  <c:v>3.56</c:v>
                </c:pt>
                <c:pt idx="1511">
                  <c:v>3.59</c:v>
                </c:pt>
                <c:pt idx="1512">
                  <c:v>3.6</c:v>
                </c:pt>
                <c:pt idx="1513">
                  <c:v>3.59</c:v>
                </c:pt>
                <c:pt idx="1514">
                  <c:v>3.61</c:v>
                </c:pt>
                <c:pt idx="1515">
                  <c:v>3.63</c:v>
                </c:pt>
                <c:pt idx="1516">
                  <c:v>3.64</c:v>
                </c:pt>
                <c:pt idx="1517">
                  <c:v>3.6</c:v>
                </c:pt>
                <c:pt idx="1518">
                  <c:v>3.6</c:v>
                </c:pt>
                <c:pt idx="1519">
                  <c:v>3.61</c:v>
                </c:pt>
                <c:pt idx="1520">
                  <c:v>3.59</c:v>
                </c:pt>
                <c:pt idx="1521">
                  <c:v>3.58</c:v>
                </c:pt>
                <c:pt idx="1522">
                  <c:v>3.63</c:v>
                </c:pt>
                <c:pt idx="1523">
                  <c:v>3.62</c:v>
                </c:pt>
                <c:pt idx="1524">
                  <c:v>3.62</c:v>
                </c:pt>
                <c:pt idx="1525">
                  <c:v>3.63</c:v>
                </c:pt>
                <c:pt idx="1526">
                  <c:v>3.62</c:v>
                </c:pt>
                <c:pt idx="1527">
                  <c:v>3.62</c:v>
                </c:pt>
                <c:pt idx="1528">
                  <c:v>3.63</c:v>
                </c:pt>
                <c:pt idx="1529">
                  <c:v>3.64</c:v>
                </c:pt>
                <c:pt idx="1530">
                  <c:v>3.63</c:v>
                </c:pt>
                <c:pt idx="1531">
                  <c:v>3.64</c:v>
                </c:pt>
                <c:pt idx="1532">
                  <c:v>3.63</c:v>
                </c:pt>
                <c:pt idx="1533">
                  <c:v>3.64</c:v>
                </c:pt>
                <c:pt idx="1534">
                  <c:v>3.62</c:v>
                </c:pt>
                <c:pt idx="1535">
                  <c:v>3.62</c:v>
                </c:pt>
                <c:pt idx="1536">
                  <c:v>3.62</c:v>
                </c:pt>
                <c:pt idx="1537">
                  <c:v>3.6</c:v>
                </c:pt>
                <c:pt idx="1538">
                  <c:v>3.56</c:v>
                </c:pt>
                <c:pt idx="1539">
                  <c:v>3.58</c:v>
                </c:pt>
                <c:pt idx="1540">
                  <c:v>3.58</c:v>
                </c:pt>
                <c:pt idx="1541">
                  <c:v>3.57</c:v>
                </c:pt>
                <c:pt idx="1542">
                  <c:v>3.57</c:v>
                </c:pt>
                <c:pt idx="1543">
                  <c:v>3.54</c:v>
                </c:pt>
                <c:pt idx="1544">
                  <c:v>3.52</c:v>
                </c:pt>
                <c:pt idx="1545">
                  <c:v>3.51</c:v>
                </c:pt>
                <c:pt idx="1546">
                  <c:v>3.52</c:v>
                </c:pt>
                <c:pt idx="1547">
                  <c:v>3.52</c:v>
                </c:pt>
                <c:pt idx="1548">
                  <c:v>3.56</c:v>
                </c:pt>
                <c:pt idx="1549">
                  <c:v>3.56</c:v>
                </c:pt>
                <c:pt idx="1550">
                  <c:v>3.57</c:v>
                </c:pt>
                <c:pt idx="1551">
                  <c:v>3.58</c:v>
                </c:pt>
                <c:pt idx="1552">
                  <c:v>3.58</c:v>
                </c:pt>
                <c:pt idx="1553">
                  <c:v>3.62</c:v>
                </c:pt>
                <c:pt idx="1554">
                  <c:v>3.62</c:v>
                </c:pt>
                <c:pt idx="1555">
                  <c:v>3.63</c:v>
                </c:pt>
                <c:pt idx="1556">
                  <c:v>3.66</c:v>
                </c:pt>
                <c:pt idx="1557">
                  <c:v>3.66</c:v>
                </c:pt>
                <c:pt idx="1558">
                  <c:v>3.67</c:v>
                </c:pt>
                <c:pt idx="1559">
                  <c:v>3.56</c:v>
                </c:pt>
                <c:pt idx="1560">
                  <c:v>3.53</c:v>
                </c:pt>
                <c:pt idx="1561">
                  <c:v>3.52</c:v>
                </c:pt>
                <c:pt idx="1562">
                  <c:v>3.53</c:v>
                </c:pt>
                <c:pt idx="1563">
                  <c:v>3.55</c:v>
                </c:pt>
                <c:pt idx="1564">
                  <c:v>3.55</c:v>
                </c:pt>
                <c:pt idx="1565">
                  <c:v>3.57</c:v>
                </c:pt>
                <c:pt idx="1566">
                  <c:v>3.57</c:v>
                </c:pt>
                <c:pt idx="1567">
                  <c:v>3.49</c:v>
                </c:pt>
                <c:pt idx="1568">
                  <c:v>3.51</c:v>
                </c:pt>
                <c:pt idx="1569">
                  <c:v>3.52</c:v>
                </c:pt>
                <c:pt idx="1570">
                  <c:v>3.51</c:v>
                </c:pt>
                <c:pt idx="1571">
                  <c:v>3.49</c:v>
                </c:pt>
                <c:pt idx="1572">
                  <c:v>3.56</c:v>
                </c:pt>
                <c:pt idx="1573">
                  <c:v>3.56</c:v>
                </c:pt>
                <c:pt idx="1574">
                  <c:v>3.53</c:v>
                </c:pt>
                <c:pt idx="1575">
                  <c:v>3.51</c:v>
                </c:pt>
                <c:pt idx="1576">
                  <c:v>3.47</c:v>
                </c:pt>
                <c:pt idx="1577">
                  <c:v>3.43</c:v>
                </c:pt>
                <c:pt idx="1578">
                  <c:v>3.46</c:v>
                </c:pt>
                <c:pt idx="1579">
                  <c:v>3.49</c:v>
                </c:pt>
                <c:pt idx="1580">
                  <c:v>3.5</c:v>
                </c:pt>
                <c:pt idx="1581">
                  <c:v>3.46</c:v>
                </c:pt>
                <c:pt idx="1582">
                  <c:v>3.44</c:v>
                </c:pt>
                <c:pt idx="1583">
                  <c:v>3.44</c:v>
                </c:pt>
                <c:pt idx="1584">
                  <c:v>3.47</c:v>
                </c:pt>
                <c:pt idx="1585">
                  <c:v>3.46</c:v>
                </c:pt>
                <c:pt idx="1586">
                  <c:v>3.48</c:v>
                </c:pt>
                <c:pt idx="1587">
                  <c:v>3.44</c:v>
                </c:pt>
                <c:pt idx="1588">
                  <c:v>3.47</c:v>
                </c:pt>
                <c:pt idx="1589">
                  <c:v>3.49</c:v>
                </c:pt>
                <c:pt idx="1590">
                  <c:v>3.51</c:v>
                </c:pt>
                <c:pt idx="1591">
                  <c:v>3.48</c:v>
                </c:pt>
                <c:pt idx="1592">
                  <c:v>3.5</c:v>
                </c:pt>
                <c:pt idx="1593">
                  <c:v>3.49</c:v>
                </c:pt>
                <c:pt idx="1594">
                  <c:v>3.49</c:v>
                </c:pt>
                <c:pt idx="1595">
                  <c:v>3.47</c:v>
                </c:pt>
                <c:pt idx="1596">
                  <c:v>3.5</c:v>
                </c:pt>
                <c:pt idx="1597">
                  <c:v>3.51</c:v>
                </c:pt>
                <c:pt idx="1598">
                  <c:v>3.51</c:v>
                </c:pt>
                <c:pt idx="1599">
                  <c:v>3.51</c:v>
                </c:pt>
                <c:pt idx="1600">
                  <c:v>3.51</c:v>
                </c:pt>
                <c:pt idx="1601">
                  <c:v>3.53</c:v>
                </c:pt>
                <c:pt idx="1602">
                  <c:v>3.53</c:v>
                </c:pt>
                <c:pt idx="1603">
                  <c:v>3.53</c:v>
                </c:pt>
                <c:pt idx="1604">
                  <c:v>3.52</c:v>
                </c:pt>
                <c:pt idx="1605">
                  <c:v>3.47</c:v>
                </c:pt>
                <c:pt idx="1606">
                  <c:v>3.43</c:v>
                </c:pt>
                <c:pt idx="1607">
                  <c:v>3.43</c:v>
                </c:pt>
                <c:pt idx="1608">
                  <c:v>3.39</c:v>
                </c:pt>
                <c:pt idx="1609">
                  <c:v>3.4</c:v>
                </c:pt>
                <c:pt idx="1610">
                  <c:v>3.35</c:v>
                </c:pt>
                <c:pt idx="1611">
                  <c:v>3.37</c:v>
                </c:pt>
                <c:pt idx="1612">
                  <c:v>3.39</c:v>
                </c:pt>
                <c:pt idx="1613">
                  <c:v>3.38</c:v>
                </c:pt>
                <c:pt idx="1614">
                  <c:v>3.41</c:v>
                </c:pt>
                <c:pt idx="1615">
                  <c:v>3.41</c:v>
                </c:pt>
                <c:pt idx="1616">
                  <c:v>3.42</c:v>
                </c:pt>
                <c:pt idx="1617">
                  <c:v>3.41</c:v>
                </c:pt>
                <c:pt idx="1618">
                  <c:v>3.45</c:v>
                </c:pt>
                <c:pt idx="1619">
                  <c:v>3.47</c:v>
                </c:pt>
                <c:pt idx="1620">
                  <c:v>3.46</c:v>
                </c:pt>
                <c:pt idx="1621">
                  <c:v>3.46</c:v>
                </c:pt>
                <c:pt idx="1622">
                  <c:v>3.45</c:v>
                </c:pt>
                <c:pt idx="1623">
                  <c:v>3.43</c:v>
                </c:pt>
                <c:pt idx="1624">
                  <c:v>3.44</c:v>
                </c:pt>
                <c:pt idx="1625">
                  <c:v>3.45</c:v>
                </c:pt>
                <c:pt idx="1626">
                  <c:v>3.48</c:v>
                </c:pt>
                <c:pt idx="1627">
                  <c:v>3.49</c:v>
                </c:pt>
                <c:pt idx="1628">
                  <c:v>3.49</c:v>
                </c:pt>
                <c:pt idx="1629">
                  <c:v>3.5</c:v>
                </c:pt>
                <c:pt idx="1630">
                  <c:v>3.49</c:v>
                </c:pt>
                <c:pt idx="1631">
                  <c:v>3.52</c:v>
                </c:pt>
                <c:pt idx="1632">
                  <c:v>3.52</c:v>
                </c:pt>
                <c:pt idx="1633">
                  <c:v>3.53</c:v>
                </c:pt>
                <c:pt idx="1634">
                  <c:v>3.53</c:v>
                </c:pt>
                <c:pt idx="1635">
                  <c:v>3.49</c:v>
                </c:pt>
                <c:pt idx="1636">
                  <c:v>3.48</c:v>
                </c:pt>
                <c:pt idx="1637">
                  <c:v>3.48</c:v>
                </c:pt>
                <c:pt idx="1638">
                  <c:v>3.48</c:v>
                </c:pt>
                <c:pt idx="1639">
                  <c:v>3.45</c:v>
                </c:pt>
                <c:pt idx="1640">
                  <c:v>3.44</c:v>
                </c:pt>
                <c:pt idx="1641">
                  <c:v>3.41</c:v>
                </c:pt>
                <c:pt idx="1642">
                  <c:v>3.45</c:v>
                </c:pt>
                <c:pt idx="1643">
                  <c:v>3.46</c:v>
                </c:pt>
                <c:pt idx="1644">
                  <c:v>3.47</c:v>
                </c:pt>
                <c:pt idx="1645">
                  <c:v>3.48</c:v>
                </c:pt>
                <c:pt idx="1646">
                  <c:v>3.48</c:v>
                </c:pt>
                <c:pt idx="1647">
                  <c:v>3.49</c:v>
                </c:pt>
                <c:pt idx="1648">
                  <c:v>3.5</c:v>
                </c:pt>
                <c:pt idx="1649">
                  <c:v>3.5</c:v>
                </c:pt>
                <c:pt idx="1650">
                  <c:v>3.49</c:v>
                </c:pt>
                <c:pt idx="1651">
                  <c:v>3.49</c:v>
                </c:pt>
                <c:pt idx="1652">
                  <c:v>3.45</c:v>
                </c:pt>
                <c:pt idx="1653">
                  <c:v>3.41</c:v>
                </c:pt>
                <c:pt idx="1654">
                  <c:v>3.42</c:v>
                </c:pt>
                <c:pt idx="1655">
                  <c:v>3.41</c:v>
                </c:pt>
                <c:pt idx="1656">
                  <c:v>3.39</c:v>
                </c:pt>
                <c:pt idx="1657">
                  <c:v>3.43</c:v>
                </c:pt>
                <c:pt idx="1658">
                  <c:v>3.46</c:v>
                </c:pt>
                <c:pt idx="1659">
                  <c:v>3.48</c:v>
                </c:pt>
                <c:pt idx="1660">
                  <c:v>3.45</c:v>
                </c:pt>
                <c:pt idx="1661">
                  <c:v>3.44</c:v>
                </c:pt>
                <c:pt idx="1662">
                  <c:v>3.46</c:v>
                </c:pt>
                <c:pt idx="1663">
                  <c:v>3.48</c:v>
                </c:pt>
                <c:pt idx="1664">
                  <c:v>3.5</c:v>
                </c:pt>
                <c:pt idx="1665">
                  <c:v>3.53</c:v>
                </c:pt>
                <c:pt idx="1666">
                  <c:v>3.52</c:v>
                </c:pt>
                <c:pt idx="1667">
                  <c:v>3.52</c:v>
                </c:pt>
                <c:pt idx="1668">
                  <c:v>3.54</c:v>
                </c:pt>
                <c:pt idx="1669">
                  <c:v>3.55</c:v>
                </c:pt>
                <c:pt idx="1670">
                  <c:v>3.54</c:v>
                </c:pt>
                <c:pt idx="1671">
                  <c:v>3.53</c:v>
                </c:pt>
                <c:pt idx="1672">
                  <c:v>3.55</c:v>
                </c:pt>
                <c:pt idx="1673">
                  <c:v>3.51</c:v>
                </c:pt>
                <c:pt idx="1674">
                  <c:v>3.52</c:v>
                </c:pt>
                <c:pt idx="1675">
                  <c:v>3.52</c:v>
                </c:pt>
                <c:pt idx="1676">
                  <c:v>3.54</c:v>
                </c:pt>
                <c:pt idx="1677">
                  <c:v>3.55</c:v>
                </c:pt>
                <c:pt idx="1678">
                  <c:v>3.58</c:v>
                </c:pt>
                <c:pt idx="1679">
                  <c:v>3.58</c:v>
                </c:pt>
                <c:pt idx="1680">
                  <c:v>3.58</c:v>
                </c:pt>
                <c:pt idx="1681">
                  <c:v>3.59</c:v>
                </c:pt>
                <c:pt idx="1682">
                  <c:v>3.6</c:v>
                </c:pt>
                <c:pt idx="1683">
                  <c:v>3.62</c:v>
                </c:pt>
                <c:pt idx="1684">
                  <c:v>3.61</c:v>
                </c:pt>
                <c:pt idx="1685">
                  <c:v>3.64</c:v>
                </c:pt>
                <c:pt idx="1686">
                  <c:v>3.65</c:v>
                </c:pt>
                <c:pt idx="1687">
                  <c:v>3.68</c:v>
                </c:pt>
                <c:pt idx="1688">
                  <c:v>3.7</c:v>
                </c:pt>
                <c:pt idx="1689">
                  <c:v>3.74</c:v>
                </c:pt>
                <c:pt idx="1690">
                  <c:v>3.74</c:v>
                </c:pt>
                <c:pt idx="1691">
                  <c:v>3.74</c:v>
                </c:pt>
                <c:pt idx="1692">
                  <c:v>3.76</c:v>
                </c:pt>
                <c:pt idx="1693">
                  <c:v>3.73</c:v>
                </c:pt>
                <c:pt idx="1694">
                  <c:v>3.73</c:v>
                </c:pt>
                <c:pt idx="1695">
                  <c:v>3.72</c:v>
                </c:pt>
                <c:pt idx="1696">
                  <c:v>3.64</c:v>
                </c:pt>
                <c:pt idx="1697">
                  <c:v>3.6</c:v>
                </c:pt>
                <c:pt idx="1698">
                  <c:v>3.55</c:v>
                </c:pt>
                <c:pt idx="1699">
                  <c:v>3.54</c:v>
                </c:pt>
                <c:pt idx="1700">
                  <c:v>3.57</c:v>
                </c:pt>
                <c:pt idx="1701">
                  <c:v>3.53</c:v>
                </c:pt>
                <c:pt idx="1702">
                  <c:v>3.56</c:v>
                </c:pt>
                <c:pt idx="1703">
                  <c:v>3.55</c:v>
                </c:pt>
                <c:pt idx="1704">
                  <c:v>3.56</c:v>
                </c:pt>
                <c:pt idx="1705">
                  <c:v>3.53</c:v>
                </c:pt>
                <c:pt idx="1706">
                  <c:v>3.51</c:v>
                </c:pt>
                <c:pt idx="1707">
                  <c:v>3.5</c:v>
                </c:pt>
                <c:pt idx="1708">
                  <c:v>3.51</c:v>
                </c:pt>
                <c:pt idx="1709">
                  <c:v>3.51</c:v>
                </c:pt>
                <c:pt idx="1710">
                  <c:v>3.54</c:v>
                </c:pt>
                <c:pt idx="1711">
                  <c:v>3.57</c:v>
                </c:pt>
                <c:pt idx="1712">
                  <c:v>3.57</c:v>
                </c:pt>
                <c:pt idx="1713">
                  <c:v>3.54</c:v>
                </c:pt>
                <c:pt idx="1714">
                  <c:v>3.53</c:v>
                </c:pt>
                <c:pt idx="1715">
                  <c:v>3.5</c:v>
                </c:pt>
                <c:pt idx="1716">
                  <c:v>3.46</c:v>
                </c:pt>
                <c:pt idx="1717">
                  <c:v>3.43</c:v>
                </c:pt>
                <c:pt idx="1718">
                  <c:v>3.46</c:v>
                </c:pt>
                <c:pt idx="1719">
                  <c:v>3.45</c:v>
                </c:pt>
                <c:pt idx="1720">
                  <c:v>3.52</c:v>
                </c:pt>
                <c:pt idx="1721">
                  <c:v>3.52</c:v>
                </c:pt>
                <c:pt idx="1722">
                  <c:v>3.52</c:v>
                </c:pt>
                <c:pt idx="1723">
                  <c:v>3.5</c:v>
                </c:pt>
                <c:pt idx="1724">
                  <c:v>3.44</c:v>
                </c:pt>
                <c:pt idx="1725">
                  <c:v>3.41</c:v>
                </c:pt>
                <c:pt idx="1726">
                  <c:v>3.42</c:v>
                </c:pt>
                <c:pt idx="1727">
                  <c:v>3.43</c:v>
                </c:pt>
                <c:pt idx="1728">
                  <c:v>3.42</c:v>
                </c:pt>
                <c:pt idx="1729">
                  <c:v>3.38</c:v>
                </c:pt>
                <c:pt idx="1730">
                  <c:v>3.42</c:v>
                </c:pt>
                <c:pt idx="1731">
                  <c:v>3.44</c:v>
                </c:pt>
                <c:pt idx="1732">
                  <c:v>3.42</c:v>
                </c:pt>
                <c:pt idx="1733">
                  <c:v>3.51</c:v>
                </c:pt>
                <c:pt idx="1734">
                  <c:v>3.52</c:v>
                </c:pt>
                <c:pt idx="1735">
                  <c:v>3.48</c:v>
                </c:pt>
                <c:pt idx="1736">
                  <c:v>3.55</c:v>
                </c:pt>
                <c:pt idx="1737">
                  <c:v>3.55</c:v>
                </c:pt>
                <c:pt idx="1738">
                  <c:v>3.57</c:v>
                </c:pt>
                <c:pt idx="1739">
                  <c:v>3.57</c:v>
                </c:pt>
                <c:pt idx="1740">
                  <c:v>3.58</c:v>
                </c:pt>
                <c:pt idx="1741">
                  <c:v>3.59</c:v>
                </c:pt>
                <c:pt idx="1742">
                  <c:v>3.6</c:v>
                </c:pt>
                <c:pt idx="1743">
                  <c:v>3.62</c:v>
                </c:pt>
                <c:pt idx="1744">
                  <c:v>3.63</c:v>
                </c:pt>
                <c:pt idx="1745">
                  <c:v>3.62</c:v>
                </c:pt>
                <c:pt idx="1746">
                  <c:v>3.63</c:v>
                </c:pt>
                <c:pt idx="1747">
                  <c:v>3.63</c:v>
                </c:pt>
                <c:pt idx="1748">
                  <c:v>3.64</c:v>
                </c:pt>
                <c:pt idx="1749">
                  <c:v>3.65</c:v>
                </c:pt>
                <c:pt idx="1750">
                  <c:v>3.63</c:v>
                </c:pt>
                <c:pt idx="1751">
                  <c:v>3.65</c:v>
                </c:pt>
                <c:pt idx="1752">
                  <c:v>3.67</c:v>
                </c:pt>
                <c:pt idx="1753">
                  <c:v>3.69</c:v>
                </c:pt>
                <c:pt idx="1754">
                  <c:v>3.68</c:v>
                </c:pt>
                <c:pt idx="1755">
                  <c:v>3.67</c:v>
                </c:pt>
                <c:pt idx="1756">
                  <c:v>3.65</c:v>
                </c:pt>
                <c:pt idx="1757">
                  <c:v>3.68</c:v>
                </c:pt>
                <c:pt idx="1758">
                  <c:v>3.68</c:v>
                </c:pt>
                <c:pt idx="1759">
                  <c:v>3.69</c:v>
                </c:pt>
                <c:pt idx="1760">
                  <c:v>3.68</c:v>
                </c:pt>
                <c:pt idx="1761">
                  <c:v>3.71</c:v>
                </c:pt>
                <c:pt idx="1762">
                  <c:v>3.71</c:v>
                </c:pt>
                <c:pt idx="1763">
                  <c:v>3.71</c:v>
                </c:pt>
                <c:pt idx="1764">
                  <c:v>3.69</c:v>
                </c:pt>
                <c:pt idx="1765">
                  <c:v>3.67</c:v>
                </c:pt>
                <c:pt idx="1766">
                  <c:v>3.64</c:v>
                </c:pt>
                <c:pt idx="1767">
                  <c:v>3.61</c:v>
                </c:pt>
                <c:pt idx="1768">
                  <c:v>3.62</c:v>
                </c:pt>
                <c:pt idx="1769">
                  <c:v>3.58</c:v>
                </c:pt>
                <c:pt idx="1770">
                  <c:v>3.61</c:v>
                </c:pt>
                <c:pt idx="1771">
                  <c:v>3.64</c:v>
                </c:pt>
                <c:pt idx="1772">
                  <c:v>3.67</c:v>
                </c:pt>
                <c:pt idx="1773">
                  <c:v>3.65</c:v>
                </c:pt>
                <c:pt idx="1774">
                  <c:v>3.65</c:v>
                </c:pt>
                <c:pt idx="1775">
                  <c:v>3.69</c:v>
                </c:pt>
                <c:pt idx="1776">
                  <c:v>3.68</c:v>
                </c:pt>
                <c:pt idx="1777">
                  <c:v>3.66</c:v>
                </c:pt>
                <c:pt idx="1778">
                  <c:v>3.64</c:v>
                </c:pt>
                <c:pt idx="1779">
                  <c:v>3.67</c:v>
                </c:pt>
                <c:pt idx="1780">
                  <c:v>3.7</c:v>
                </c:pt>
                <c:pt idx="1781">
                  <c:v>3.7</c:v>
                </c:pt>
                <c:pt idx="1782">
                  <c:v>3.71</c:v>
                </c:pt>
                <c:pt idx="1783">
                  <c:v>3.73</c:v>
                </c:pt>
                <c:pt idx="1784">
                  <c:v>3.73</c:v>
                </c:pt>
                <c:pt idx="1785">
                  <c:v>3.72</c:v>
                </c:pt>
                <c:pt idx="1786">
                  <c:v>3.72</c:v>
                </c:pt>
                <c:pt idx="1787">
                  <c:v>3.71</c:v>
                </c:pt>
                <c:pt idx="1788">
                  <c:v>3.68</c:v>
                </c:pt>
                <c:pt idx="1789">
                  <c:v>3.7</c:v>
                </c:pt>
                <c:pt idx="1790">
                  <c:v>3.69</c:v>
                </c:pt>
                <c:pt idx="1791">
                  <c:v>3.72</c:v>
                </c:pt>
                <c:pt idx="1792">
                  <c:v>3.7</c:v>
                </c:pt>
                <c:pt idx="1793">
                  <c:v>3.7</c:v>
                </c:pt>
                <c:pt idx="1794">
                  <c:v>3.67</c:v>
                </c:pt>
                <c:pt idx="1795">
                  <c:v>3.64</c:v>
                </c:pt>
                <c:pt idx="1796">
                  <c:v>3.61</c:v>
                </c:pt>
                <c:pt idx="1797">
                  <c:v>3.59</c:v>
                </c:pt>
                <c:pt idx="1798">
                  <c:v>3.6</c:v>
                </c:pt>
                <c:pt idx="1799">
                  <c:v>3.62</c:v>
                </c:pt>
                <c:pt idx="1800">
                  <c:v>3.62</c:v>
                </c:pt>
                <c:pt idx="1801">
                  <c:v>3.63</c:v>
                </c:pt>
                <c:pt idx="1802">
                  <c:v>3.65</c:v>
                </c:pt>
                <c:pt idx="1803">
                  <c:v>3.68</c:v>
                </c:pt>
                <c:pt idx="1804">
                  <c:v>3.68</c:v>
                </c:pt>
                <c:pt idx="1805">
                  <c:v>3.71</c:v>
                </c:pt>
                <c:pt idx="1806">
                  <c:v>3.71</c:v>
                </c:pt>
                <c:pt idx="1807">
                  <c:v>3.68</c:v>
                </c:pt>
                <c:pt idx="1808">
                  <c:v>3.7</c:v>
                </c:pt>
                <c:pt idx="1809">
                  <c:v>3.7</c:v>
                </c:pt>
                <c:pt idx="1810">
                  <c:v>3.69</c:v>
                </c:pt>
                <c:pt idx="1811">
                  <c:v>3.59</c:v>
                </c:pt>
                <c:pt idx="1812">
                  <c:v>3.61</c:v>
                </c:pt>
                <c:pt idx="1813">
                  <c:v>3.63</c:v>
                </c:pt>
                <c:pt idx="1814">
                  <c:v>3.63</c:v>
                </c:pt>
                <c:pt idx="1815">
                  <c:v>3.64</c:v>
                </c:pt>
                <c:pt idx="1816">
                  <c:v>3.67</c:v>
                </c:pt>
                <c:pt idx="1817">
                  <c:v>3.69</c:v>
                </c:pt>
                <c:pt idx="1818">
                  <c:v>3.7</c:v>
                </c:pt>
                <c:pt idx="1819">
                  <c:v>3.69</c:v>
                </c:pt>
                <c:pt idx="1820">
                  <c:v>3.66</c:v>
                </c:pt>
                <c:pt idx="1821">
                  <c:v>3.7</c:v>
                </c:pt>
                <c:pt idx="1822">
                  <c:v>3.71</c:v>
                </c:pt>
                <c:pt idx="1823">
                  <c:v>3.71</c:v>
                </c:pt>
                <c:pt idx="1824">
                  <c:v>3.73</c:v>
                </c:pt>
                <c:pt idx="1825">
                  <c:v>3.74</c:v>
                </c:pt>
                <c:pt idx="1826">
                  <c:v>3.72</c:v>
                </c:pt>
                <c:pt idx="1827">
                  <c:v>3.7</c:v>
                </c:pt>
                <c:pt idx="1828">
                  <c:v>3.72</c:v>
                </c:pt>
                <c:pt idx="1829">
                  <c:v>3.71</c:v>
                </c:pt>
                <c:pt idx="1830">
                  <c:v>3.74</c:v>
                </c:pt>
                <c:pt idx="1831">
                  <c:v>3.76</c:v>
                </c:pt>
                <c:pt idx="1832">
                  <c:v>3.77</c:v>
                </c:pt>
                <c:pt idx="1833">
                  <c:v>3.77</c:v>
                </c:pt>
                <c:pt idx="1834">
                  <c:v>3.76</c:v>
                </c:pt>
                <c:pt idx="1835">
                  <c:v>3.81</c:v>
                </c:pt>
                <c:pt idx="1836">
                  <c:v>3.82</c:v>
                </c:pt>
                <c:pt idx="1837">
                  <c:v>3.76</c:v>
                </c:pt>
                <c:pt idx="1838">
                  <c:v>3.76</c:v>
                </c:pt>
                <c:pt idx="1839">
                  <c:v>3.76</c:v>
                </c:pt>
                <c:pt idx="1840">
                  <c:v>3.73</c:v>
                </c:pt>
                <c:pt idx="1841">
                  <c:v>3.71</c:v>
                </c:pt>
                <c:pt idx="1842">
                  <c:v>3.69</c:v>
                </c:pt>
                <c:pt idx="1843">
                  <c:v>3.71</c:v>
                </c:pt>
                <c:pt idx="1844">
                  <c:v>3.73</c:v>
                </c:pt>
                <c:pt idx="1845">
                  <c:v>3.68</c:v>
                </c:pt>
                <c:pt idx="1846">
                  <c:v>3.63</c:v>
                </c:pt>
                <c:pt idx="1847">
                  <c:v>3.66</c:v>
                </c:pt>
                <c:pt idx="1848">
                  <c:v>3.71</c:v>
                </c:pt>
                <c:pt idx="1849">
                  <c:v>3.66</c:v>
                </c:pt>
                <c:pt idx="1850">
                  <c:v>3.63</c:v>
                </c:pt>
                <c:pt idx="1851">
                  <c:v>3.61</c:v>
                </c:pt>
                <c:pt idx="1852">
                  <c:v>3.59</c:v>
                </c:pt>
                <c:pt idx="1853">
                  <c:v>3.53</c:v>
                </c:pt>
                <c:pt idx="1854">
                  <c:v>3.56</c:v>
                </c:pt>
                <c:pt idx="1855">
                  <c:v>3.5</c:v>
                </c:pt>
                <c:pt idx="1856">
                  <c:v>3.47</c:v>
                </c:pt>
                <c:pt idx="1857">
                  <c:v>3.47</c:v>
                </c:pt>
                <c:pt idx="1858">
                  <c:v>3.5</c:v>
                </c:pt>
                <c:pt idx="1859">
                  <c:v>3.45</c:v>
                </c:pt>
                <c:pt idx="1860">
                  <c:v>3.37</c:v>
                </c:pt>
                <c:pt idx="1861">
                  <c:v>3.28</c:v>
                </c:pt>
                <c:pt idx="1862">
                  <c:v>3.29</c:v>
                </c:pt>
                <c:pt idx="1863">
                  <c:v>3.27</c:v>
                </c:pt>
                <c:pt idx="1864">
                  <c:v>3.32</c:v>
                </c:pt>
                <c:pt idx="1865">
                  <c:v>3.25</c:v>
                </c:pt>
                <c:pt idx="1866">
                  <c:v>3.33</c:v>
                </c:pt>
                <c:pt idx="1867">
                  <c:v>3.34</c:v>
                </c:pt>
                <c:pt idx="1868">
                  <c:v>3.36</c:v>
                </c:pt>
                <c:pt idx="1869">
                  <c:v>3.32</c:v>
                </c:pt>
                <c:pt idx="1870">
                  <c:v>3.27</c:v>
                </c:pt>
                <c:pt idx="1871">
                  <c:v>3.26</c:v>
                </c:pt>
                <c:pt idx="1872">
                  <c:v>3.22</c:v>
                </c:pt>
                <c:pt idx="1873">
                  <c:v>3.25</c:v>
                </c:pt>
                <c:pt idx="1874">
                  <c:v>3.22</c:v>
                </c:pt>
                <c:pt idx="1875">
                  <c:v>3.19</c:v>
                </c:pt>
                <c:pt idx="1876">
                  <c:v>3.26</c:v>
                </c:pt>
                <c:pt idx="1877">
                  <c:v>3.24</c:v>
                </c:pt>
                <c:pt idx="1878">
                  <c:v>3.29</c:v>
                </c:pt>
                <c:pt idx="1879">
                  <c:v>3.29</c:v>
                </c:pt>
                <c:pt idx="1880">
                  <c:v>3.35</c:v>
                </c:pt>
                <c:pt idx="1881">
                  <c:v>3.34</c:v>
                </c:pt>
                <c:pt idx="1882">
                  <c:v>3.34</c:v>
                </c:pt>
                <c:pt idx="1883">
                  <c:v>3.36</c:v>
                </c:pt>
                <c:pt idx="1884">
                  <c:v>3.35</c:v>
                </c:pt>
                <c:pt idx="1885">
                  <c:v>3.32</c:v>
                </c:pt>
                <c:pt idx="1886">
                  <c:v>3.35</c:v>
                </c:pt>
                <c:pt idx="1887">
                  <c:v>3.35</c:v>
                </c:pt>
                <c:pt idx="1888">
                  <c:v>3.36</c:v>
                </c:pt>
                <c:pt idx="1889">
                  <c:v>3.38</c:v>
                </c:pt>
                <c:pt idx="1890">
                  <c:v>3.41</c:v>
                </c:pt>
                <c:pt idx="1891">
                  <c:v>3.37</c:v>
                </c:pt>
                <c:pt idx="1892">
                  <c:v>3.35</c:v>
                </c:pt>
                <c:pt idx="1893">
                  <c:v>3.33</c:v>
                </c:pt>
                <c:pt idx="1894">
                  <c:v>3.36</c:v>
                </c:pt>
                <c:pt idx="1895">
                  <c:v>3.38</c:v>
                </c:pt>
                <c:pt idx="1896">
                  <c:v>3.39</c:v>
                </c:pt>
                <c:pt idx="1897">
                  <c:v>3.43</c:v>
                </c:pt>
                <c:pt idx="1898">
                  <c:v>3.44</c:v>
                </c:pt>
                <c:pt idx="1899">
                  <c:v>3.44</c:v>
                </c:pt>
                <c:pt idx="1900">
                  <c:v>3.44</c:v>
                </c:pt>
                <c:pt idx="1901">
                  <c:v>3.41</c:v>
                </c:pt>
                <c:pt idx="1902">
                  <c:v>3.35</c:v>
                </c:pt>
                <c:pt idx="1903">
                  <c:v>3.38</c:v>
                </c:pt>
                <c:pt idx="1904">
                  <c:v>3.32</c:v>
                </c:pt>
                <c:pt idx="1905">
                  <c:v>3.34</c:v>
                </c:pt>
                <c:pt idx="1906">
                  <c:v>3.4</c:v>
                </c:pt>
                <c:pt idx="1907">
                  <c:v>3.41</c:v>
                </c:pt>
                <c:pt idx="1908">
                  <c:v>3.42</c:v>
                </c:pt>
                <c:pt idx="1909">
                  <c:v>3.44</c:v>
                </c:pt>
                <c:pt idx="1910">
                  <c:v>3.45</c:v>
                </c:pt>
                <c:pt idx="1911">
                  <c:v>3.47</c:v>
                </c:pt>
                <c:pt idx="1912">
                  <c:v>3.46</c:v>
                </c:pt>
                <c:pt idx="1913">
                  <c:v>3.4</c:v>
                </c:pt>
                <c:pt idx="1914">
                  <c:v>3.37</c:v>
                </c:pt>
                <c:pt idx="1915">
                  <c:v>3.39</c:v>
                </c:pt>
                <c:pt idx="1916">
                  <c:v>3.41</c:v>
                </c:pt>
                <c:pt idx="1917">
                  <c:v>3.43</c:v>
                </c:pt>
                <c:pt idx="1918">
                  <c:v>3.38</c:v>
                </c:pt>
                <c:pt idx="1919">
                  <c:v>3.4</c:v>
                </c:pt>
                <c:pt idx="1920">
                  <c:v>3.36</c:v>
                </c:pt>
                <c:pt idx="1921">
                  <c:v>3.32</c:v>
                </c:pt>
                <c:pt idx="1922">
                  <c:v>3.34</c:v>
                </c:pt>
                <c:pt idx="1923">
                  <c:v>3.36</c:v>
                </c:pt>
                <c:pt idx="1924">
                  <c:v>3.36</c:v>
                </c:pt>
                <c:pt idx="1925">
                  <c:v>3.38</c:v>
                </c:pt>
                <c:pt idx="1926">
                  <c:v>3.37</c:v>
                </c:pt>
                <c:pt idx="1927">
                  <c:v>3.36</c:v>
                </c:pt>
                <c:pt idx="1928">
                  <c:v>3.34</c:v>
                </c:pt>
                <c:pt idx="1929">
                  <c:v>3.39</c:v>
                </c:pt>
                <c:pt idx="1930">
                  <c:v>3.39</c:v>
                </c:pt>
                <c:pt idx="1931">
                  <c:v>3.4</c:v>
                </c:pt>
                <c:pt idx="1932">
                  <c:v>3.4</c:v>
                </c:pt>
                <c:pt idx="1933">
                  <c:v>3.41</c:v>
                </c:pt>
                <c:pt idx="1934">
                  <c:v>3.4</c:v>
                </c:pt>
                <c:pt idx="1935">
                  <c:v>3.37</c:v>
                </c:pt>
                <c:pt idx="1936">
                  <c:v>3.38</c:v>
                </c:pt>
                <c:pt idx="1937">
                  <c:v>3.36</c:v>
                </c:pt>
                <c:pt idx="1938">
                  <c:v>3.32</c:v>
                </c:pt>
                <c:pt idx="1939">
                  <c:v>3.32</c:v>
                </c:pt>
                <c:pt idx="1940">
                  <c:v>3.32</c:v>
                </c:pt>
                <c:pt idx="1941">
                  <c:v>3.37</c:v>
                </c:pt>
                <c:pt idx="1942">
                  <c:v>3.39</c:v>
                </c:pt>
                <c:pt idx="1943">
                  <c:v>3.4</c:v>
                </c:pt>
                <c:pt idx="1944">
                  <c:v>3.41</c:v>
                </c:pt>
                <c:pt idx="1945">
                  <c:v>3.45</c:v>
                </c:pt>
                <c:pt idx="1946">
                  <c:v>3.45</c:v>
                </c:pt>
                <c:pt idx="1947">
                  <c:v>3.41</c:v>
                </c:pt>
                <c:pt idx="1948">
                  <c:v>3.39</c:v>
                </c:pt>
                <c:pt idx="1949">
                  <c:v>3.37</c:v>
                </c:pt>
                <c:pt idx="1950">
                  <c:v>3.36</c:v>
                </c:pt>
                <c:pt idx="1951">
                  <c:v>3.35</c:v>
                </c:pt>
                <c:pt idx="1952">
                  <c:v>3.34</c:v>
                </c:pt>
                <c:pt idx="1953">
                  <c:v>3.31</c:v>
                </c:pt>
                <c:pt idx="1954">
                  <c:v>3.3</c:v>
                </c:pt>
                <c:pt idx="1955">
                  <c:v>3.34</c:v>
                </c:pt>
                <c:pt idx="1956">
                  <c:v>3.36</c:v>
                </c:pt>
                <c:pt idx="1957">
                  <c:v>3.41</c:v>
                </c:pt>
                <c:pt idx="1958">
                  <c:v>3.43</c:v>
                </c:pt>
                <c:pt idx="1959">
                  <c:v>3.42</c:v>
                </c:pt>
                <c:pt idx="1960">
                  <c:v>3.41</c:v>
                </c:pt>
                <c:pt idx="1961">
                  <c:v>3.41</c:v>
                </c:pt>
                <c:pt idx="1962">
                  <c:v>3.43</c:v>
                </c:pt>
                <c:pt idx="1963">
                  <c:v>3.47</c:v>
                </c:pt>
                <c:pt idx="1964">
                  <c:v>3.49</c:v>
                </c:pt>
                <c:pt idx="1965">
                  <c:v>3.49</c:v>
                </c:pt>
                <c:pt idx="1966">
                  <c:v>3.48</c:v>
                </c:pt>
                <c:pt idx="1967">
                  <c:v>3.52</c:v>
                </c:pt>
                <c:pt idx="1968">
                  <c:v>3.57</c:v>
                </c:pt>
                <c:pt idx="1969">
                  <c:v>3.58</c:v>
                </c:pt>
                <c:pt idx="1970">
                  <c:v>3.58</c:v>
                </c:pt>
                <c:pt idx="1971">
                  <c:v>3.61</c:v>
                </c:pt>
                <c:pt idx="1972">
                  <c:v>3.62</c:v>
                </c:pt>
                <c:pt idx="1973">
                  <c:v>3.64</c:v>
                </c:pt>
                <c:pt idx="1974">
                  <c:v>3.64</c:v>
                </c:pt>
                <c:pt idx="1975">
                  <c:v>3.62</c:v>
                </c:pt>
                <c:pt idx="1976">
                  <c:v>3.58</c:v>
                </c:pt>
                <c:pt idx="1977">
                  <c:v>3.62</c:v>
                </c:pt>
                <c:pt idx="1978">
                  <c:v>3.61</c:v>
                </c:pt>
                <c:pt idx="1979">
                  <c:v>3.65</c:v>
                </c:pt>
                <c:pt idx="1980">
                  <c:v>3.71</c:v>
                </c:pt>
                <c:pt idx="1981">
                  <c:v>3.72</c:v>
                </c:pt>
                <c:pt idx="1982">
                  <c:v>3.74</c:v>
                </c:pt>
                <c:pt idx="1983">
                  <c:v>3.72</c:v>
                </c:pt>
                <c:pt idx="1984">
                  <c:v>3.7</c:v>
                </c:pt>
                <c:pt idx="1985">
                  <c:v>3.72</c:v>
                </c:pt>
                <c:pt idx="1986">
                  <c:v>3.7</c:v>
                </c:pt>
                <c:pt idx="1987">
                  <c:v>3.72</c:v>
                </c:pt>
                <c:pt idx="1988">
                  <c:v>3.7</c:v>
                </c:pt>
                <c:pt idx="1989">
                  <c:v>3.7</c:v>
                </c:pt>
                <c:pt idx="1990">
                  <c:v>3.72</c:v>
                </c:pt>
                <c:pt idx="1991">
                  <c:v>3.73</c:v>
                </c:pt>
                <c:pt idx="1992">
                  <c:v>3.76</c:v>
                </c:pt>
                <c:pt idx="1993">
                  <c:v>3.75</c:v>
                </c:pt>
                <c:pt idx="1994">
                  <c:v>3.7</c:v>
                </c:pt>
                <c:pt idx="1995">
                  <c:v>3.7</c:v>
                </c:pt>
                <c:pt idx="1996">
                  <c:v>3.75</c:v>
                </c:pt>
                <c:pt idx="1997">
                  <c:v>3.72</c:v>
                </c:pt>
                <c:pt idx="1998">
                  <c:v>3.76</c:v>
                </c:pt>
                <c:pt idx="1999">
                  <c:v>3.76</c:v>
                </c:pt>
                <c:pt idx="2000">
                  <c:v>3.75</c:v>
                </c:pt>
                <c:pt idx="2001">
                  <c:v>3.74</c:v>
                </c:pt>
                <c:pt idx="2002">
                  <c:v>3.71</c:v>
                </c:pt>
                <c:pt idx="2003">
                  <c:v>3.68</c:v>
                </c:pt>
                <c:pt idx="2004">
                  <c:v>3.63</c:v>
                </c:pt>
                <c:pt idx="2005">
                  <c:v>3.61</c:v>
                </c:pt>
                <c:pt idx="2006">
                  <c:v>3.61</c:v>
                </c:pt>
                <c:pt idx="2007">
                  <c:v>3.56</c:v>
                </c:pt>
                <c:pt idx="2008">
                  <c:v>3.59</c:v>
                </c:pt>
                <c:pt idx="2009">
                  <c:v>3.57</c:v>
                </c:pt>
                <c:pt idx="2010">
                  <c:v>3.6</c:v>
                </c:pt>
                <c:pt idx="2011">
                  <c:v>3.65</c:v>
                </c:pt>
                <c:pt idx="2012">
                  <c:v>3.78</c:v>
                </c:pt>
                <c:pt idx="2013">
                  <c:v>3.74</c:v>
                </c:pt>
                <c:pt idx="2014">
                  <c:v>3.75</c:v>
                </c:pt>
                <c:pt idx="2015">
                  <c:v>3.73</c:v>
                </c:pt>
                <c:pt idx="2016">
                  <c:v>3.79</c:v>
                </c:pt>
                <c:pt idx="2017">
                  <c:v>3.81</c:v>
                </c:pt>
                <c:pt idx="2018">
                  <c:v>3.81</c:v>
                </c:pt>
                <c:pt idx="2019">
                  <c:v>3.79</c:v>
                </c:pt>
                <c:pt idx="2020">
                  <c:v>3.82</c:v>
                </c:pt>
                <c:pt idx="2021">
                  <c:v>3.81</c:v>
                </c:pt>
                <c:pt idx="2022">
                  <c:v>3.86</c:v>
                </c:pt>
                <c:pt idx="2023">
                  <c:v>3.84</c:v>
                </c:pt>
                <c:pt idx="2024">
                  <c:v>3.79</c:v>
                </c:pt>
                <c:pt idx="2025">
                  <c:v>3.79</c:v>
                </c:pt>
                <c:pt idx="2026">
                  <c:v>3.81</c:v>
                </c:pt>
                <c:pt idx="2027">
                  <c:v>3.82</c:v>
                </c:pt>
                <c:pt idx="2028">
                  <c:v>3.81</c:v>
                </c:pt>
                <c:pt idx="2029">
                  <c:v>3.81</c:v>
                </c:pt>
                <c:pt idx="2030">
                  <c:v>3.77</c:v>
                </c:pt>
                <c:pt idx="2031">
                  <c:v>3.73</c:v>
                </c:pt>
                <c:pt idx="2032">
                  <c:v>3.73</c:v>
                </c:pt>
                <c:pt idx="2033">
                  <c:v>3.73</c:v>
                </c:pt>
                <c:pt idx="2034">
                  <c:v>3.78</c:v>
                </c:pt>
                <c:pt idx="2035">
                  <c:v>3.74</c:v>
                </c:pt>
                <c:pt idx="2036">
                  <c:v>3.74</c:v>
                </c:pt>
                <c:pt idx="2037">
                  <c:v>3.77</c:v>
                </c:pt>
                <c:pt idx="2038">
                  <c:v>3.78</c:v>
                </c:pt>
                <c:pt idx="2039">
                  <c:v>3.78</c:v>
                </c:pt>
                <c:pt idx="2040">
                  <c:v>3.71</c:v>
                </c:pt>
                <c:pt idx="2041">
                  <c:v>3.73</c:v>
                </c:pt>
                <c:pt idx="2042">
                  <c:v>3.75</c:v>
                </c:pt>
                <c:pt idx="2043">
                  <c:v>3.75</c:v>
                </c:pt>
                <c:pt idx="2044">
                  <c:v>3.76</c:v>
                </c:pt>
                <c:pt idx="2045">
                  <c:v>3.72</c:v>
                </c:pt>
                <c:pt idx="2046">
                  <c:v>3.64</c:v>
                </c:pt>
                <c:pt idx="2047">
                  <c:v>3.64</c:v>
                </c:pt>
                <c:pt idx="2048">
                  <c:v>3.62</c:v>
                </c:pt>
                <c:pt idx="2049">
                  <c:v>3.64</c:v>
                </c:pt>
                <c:pt idx="2050">
                  <c:v>3.61</c:v>
                </c:pt>
                <c:pt idx="2051">
                  <c:v>3.62</c:v>
                </c:pt>
                <c:pt idx="2052">
                  <c:v>3.64</c:v>
                </c:pt>
                <c:pt idx="2053">
                  <c:v>3.65</c:v>
                </c:pt>
                <c:pt idx="2054">
                  <c:v>3.62</c:v>
                </c:pt>
                <c:pt idx="2055">
                  <c:v>3.57</c:v>
                </c:pt>
                <c:pt idx="2056">
                  <c:v>3.55</c:v>
                </c:pt>
                <c:pt idx="2057">
                  <c:v>3.55</c:v>
                </c:pt>
                <c:pt idx="2058">
                  <c:v>3.53</c:v>
                </c:pt>
                <c:pt idx="2059">
                  <c:v>3.52</c:v>
                </c:pt>
                <c:pt idx="2060">
                  <c:v>3.53</c:v>
                </c:pt>
                <c:pt idx="2061">
                  <c:v>3.5</c:v>
                </c:pt>
                <c:pt idx="2062">
                  <c:v>3.47</c:v>
                </c:pt>
                <c:pt idx="2063">
                  <c:v>3.45</c:v>
                </c:pt>
                <c:pt idx="2064">
                  <c:v>3.41</c:v>
                </c:pt>
                <c:pt idx="2065">
                  <c:v>3.42</c:v>
                </c:pt>
                <c:pt idx="2066">
                  <c:v>3.37</c:v>
                </c:pt>
                <c:pt idx="2067">
                  <c:v>3.4</c:v>
                </c:pt>
                <c:pt idx="2068">
                  <c:v>3.37</c:v>
                </c:pt>
                <c:pt idx="2069">
                  <c:v>3.43</c:v>
                </c:pt>
                <c:pt idx="2070">
                  <c:v>3.45</c:v>
                </c:pt>
                <c:pt idx="2071">
                  <c:v>3.39</c:v>
                </c:pt>
                <c:pt idx="2072">
                  <c:v>3.43</c:v>
                </c:pt>
                <c:pt idx="2073">
                  <c:v>3.43</c:v>
                </c:pt>
                <c:pt idx="2074">
                  <c:v>3.43</c:v>
                </c:pt>
                <c:pt idx="2075">
                  <c:v>3.42</c:v>
                </c:pt>
                <c:pt idx="2076">
                  <c:v>3.39</c:v>
                </c:pt>
                <c:pt idx="2077">
                  <c:v>3.34</c:v>
                </c:pt>
                <c:pt idx="2078">
                  <c:v>3.36</c:v>
                </c:pt>
                <c:pt idx="2079">
                  <c:v>3.43</c:v>
                </c:pt>
                <c:pt idx="2080">
                  <c:v>3.45</c:v>
                </c:pt>
                <c:pt idx="2081">
                  <c:v>3.43</c:v>
                </c:pt>
                <c:pt idx="2082">
                  <c:v>3.4</c:v>
                </c:pt>
                <c:pt idx="2083">
                  <c:v>3.35</c:v>
                </c:pt>
                <c:pt idx="2084">
                  <c:v>3.28</c:v>
                </c:pt>
                <c:pt idx="2085">
                  <c:v>3.29</c:v>
                </c:pt>
                <c:pt idx="2086">
                  <c:v>3.29</c:v>
                </c:pt>
                <c:pt idx="2087">
                  <c:v>3.32</c:v>
                </c:pt>
                <c:pt idx="2088">
                  <c:v>3.34</c:v>
                </c:pt>
                <c:pt idx="2089">
                  <c:v>3.35</c:v>
                </c:pt>
                <c:pt idx="2090">
                  <c:v>3.34</c:v>
                </c:pt>
                <c:pt idx="2091">
                  <c:v>3.36</c:v>
                </c:pt>
                <c:pt idx="2092">
                  <c:v>3.34</c:v>
                </c:pt>
                <c:pt idx="2093">
                  <c:v>3.29</c:v>
                </c:pt>
                <c:pt idx="2094">
                  <c:v>3.29</c:v>
                </c:pt>
                <c:pt idx="2095">
                  <c:v>3.25</c:v>
                </c:pt>
                <c:pt idx="2096">
                  <c:v>3.42</c:v>
                </c:pt>
                <c:pt idx="2097">
                  <c:v>3.52</c:v>
                </c:pt>
                <c:pt idx="2098">
                  <c:v>3.52</c:v>
                </c:pt>
                <c:pt idx="2099">
                  <c:v>3.47</c:v>
                </c:pt>
                <c:pt idx="2100">
                  <c:v>3.51</c:v>
                </c:pt>
                <c:pt idx="2101">
                  <c:v>3.55</c:v>
                </c:pt>
                <c:pt idx="2102">
                  <c:v>3.53</c:v>
                </c:pt>
                <c:pt idx="2103">
                  <c:v>3.5</c:v>
                </c:pt>
                <c:pt idx="2104">
                  <c:v>3.48</c:v>
                </c:pt>
                <c:pt idx="2105">
                  <c:v>3.44</c:v>
                </c:pt>
                <c:pt idx="2106">
                  <c:v>3.43</c:v>
                </c:pt>
                <c:pt idx="2107">
                  <c:v>3.49</c:v>
                </c:pt>
                <c:pt idx="2108">
                  <c:v>3.47</c:v>
                </c:pt>
                <c:pt idx="2109">
                  <c:v>3.49</c:v>
                </c:pt>
                <c:pt idx="2110">
                  <c:v>3.5</c:v>
                </c:pt>
                <c:pt idx="2111">
                  <c:v>3.53</c:v>
                </c:pt>
                <c:pt idx="2112">
                  <c:v>3.54</c:v>
                </c:pt>
                <c:pt idx="2113">
                  <c:v>3.58</c:v>
                </c:pt>
                <c:pt idx="2114">
                  <c:v>3.6</c:v>
                </c:pt>
                <c:pt idx="2115">
                  <c:v>3.58</c:v>
                </c:pt>
                <c:pt idx="2116">
                  <c:v>3.58</c:v>
                </c:pt>
                <c:pt idx="2117">
                  <c:v>3.58</c:v>
                </c:pt>
                <c:pt idx="2118">
                  <c:v>3.58</c:v>
                </c:pt>
                <c:pt idx="2119">
                  <c:v>3.59</c:v>
                </c:pt>
                <c:pt idx="2120">
                  <c:v>3.64</c:v>
                </c:pt>
                <c:pt idx="2121">
                  <c:v>3.66</c:v>
                </c:pt>
                <c:pt idx="2122">
                  <c:v>3.67</c:v>
                </c:pt>
                <c:pt idx="2123">
                  <c:v>3.67</c:v>
                </c:pt>
                <c:pt idx="2124">
                  <c:v>3.69</c:v>
                </c:pt>
                <c:pt idx="2125">
                  <c:v>3.68</c:v>
                </c:pt>
                <c:pt idx="2126">
                  <c:v>3.7</c:v>
                </c:pt>
                <c:pt idx="2127">
                  <c:v>3.71</c:v>
                </c:pt>
                <c:pt idx="2128">
                  <c:v>3.68</c:v>
                </c:pt>
                <c:pt idx="2129">
                  <c:v>3.68</c:v>
                </c:pt>
                <c:pt idx="2130">
                  <c:v>3.66</c:v>
                </c:pt>
                <c:pt idx="2131">
                  <c:v>3.67</c:v>
                </c:pt>
                <c:pt idx="2132">
                  <c:v>3.67</c:v>
                </c:pt>
                <c:pt idx="2133">
                  <c:v>3.67</c:v>
                </c:pt>
                <c:pt idx="2134">
                  <c:v>3.69</c:v>
                </c:pt>
                <c:pt idx="2135">
                  <c:v>3.71</c:v>
                </c:pt>
                <c:pt idx="2136">
                  <c:v>3.7</c:v>
                </c:pt>
                <c:pt idx="2137">
                  <c:v>3.68</c:v>
                </c:pt>
                <c:pt idx="2138">
                  <c:v>3.73</c:v>
                </c:pt>
                <c:pt idx="2139">
                  <c:v>3.72</c:v>
                </c:pt>
                <c:pt idx="2140">
                  <c:v>3.74</c:v>
                </c:pt>
                <c:pt idx="2141">
                  <c:v>3.75</c:v>
                </c:pt>
                <c:pt idx="2142">
                  <c:v>3.72</c:v>
                </c:pt>
                <c:pt idx="2143">
                  <c:v>3.72</c:v>
                </c:pt>
                <c:pt idx="2144">
                  <c:v>3.7</c:v>
                </c:pt>
                <c:pt idx="2145">
                  <c:v>3.72</c:v>
                </c:pt>
                <c:pt idx="2146">
                  <c:v>3.71</c:v>
                </c:pt>
                <c:pt idx="2147">
                  <c:v>3.68</c:v>
                </c:pt>
                <c:pt idx="2148">
                  <c:v>3.69</c:v>
                </c:pt>
                <c:pt idx="2149">
                  <c:v>3.66</c:v>
                </c:pt>
                <c:pt idx="2150">
                  <c:v>3.68</c:v>
                </c:pt>
                <c:pt idx="2151">
                  <c:v>3.7</c:v>
                </c:pt>
                <c:pt idx="2152">
                  <c:v>3.73</c:v>
                </c:pt>
                <c:pt idx="2153">
                  <c:v>3.72</c:v>
                </c:pt>
                <c:pt idx="2154">
                  <c:v>3.76</c:v>
                </c:pt>
                <c:pt idx="2155">
                  <c:v>3.77</c:v>
                </c:pt>
                <c:pt idx="2156">
                  <c:v>3.79</c:v>
                </c:pt>
                <c:pt idx="2157">
                  <c:v>3.79</c:v>
                </c:pt>
                <c:pt idx="2158">
                  <c:v>3.79</c:v>
                </c:pt>
                <c:pt idx="2159">
                  <c:v>3.77</c:v>
                </c:pt>
                <c:pt idx="2160">
                  <c:v>3.74</c:v>
                </c:pt>
                <c:pt idx="2161">
                  <c:v>3.78</c:v>
                </c:pt>
                <c:pt idx="2162">
                  <c:v>3.78</c:v>
                </c:pt>
                <c:pt idx="2163">
                  <c:v>3.75</c:v>
                </c:pt>
                <c:pt idx="2164">
                  <c:v>3.76</c:v>
                </c:pt>
                <c:pt idx="2165">
                  <c:v>3.79</c:v>
                </c:pt>
                <c:pt idx="2166">
                  <c:v>3.77</c:v>
                </c:pt>
                <c:pt idx="2167">
                  <c:v>3.7</c:v>
                </c:pt>
                <c:pt idx="2168">
                  <c:v>3.72</c:v>
                </c:pt>
                <c:pt idx="2169">
                  <c:v>3.71</c:v>
                </c:pt>
                <c:pt idx="2170">
                  <c:v>3.77</c:v>
                </c:pt>
                <c:pt idx="2171">
                  <c:v>3.78</c:v>
                </c:pt>
                <c:pt idx="2172">
                  <c:v>3.8</c:v>
                </c:pt>
                <c:pt idx="2173">
                  <c:v>3.81</c:v>
                </c:pt>
                <c:pt idx="2174">
                  <c:v>3.81</c:v>
                </c:pt>
                <c:pt idx="2175">
                  <c:v>3.68</c:v>
                </c:pt>
                <c:pt idx="2176">
                  <c:v>3.67</c:v>
                </c:pt>
                <c:pt idx="2177">
                  <c:v>3.63</c:v>
                </c:pt>
                <c:pt idx="2178">
                  <c:v>3.45</c:v>
                </c:pt>
                <c:pt idx="2179">
                  <c:v>3.42</c:v>
                </c:pt>
                <c:pt idx="2180">
                  <c:v>3.43</c:v>
                </c:pt>
                <c:pt idx="2181">
                  <c:v>3.45</c:v>
                </c:pt>
                <c:pt idx="2182">
                  <c:v>3.42</c:v>
                </c:pt>
                <c:pt idx="2183">
                  <c:v>3.4</c:v>
                </c:pt>
                <c:pt idx="2184">
                  <c:v>3.42</c:v>
                </c:pt>
                <c:pt idx="2185">
                  <c:v>3.39</c:v>
                </c:pt>
                <c:pt idx="2186">
                  <c:v>3.37</c:v>
                </c:pt>
                <c:pt idx="2187">
                  <c:v>3.28</c:v>
                </c:pt>
                <c:pt idx="2188">
                  <c:v>3.3</c:v>
                </c:pt>
                <c:pt idx="2189">
                  <c:v>3.37</c:v>
                </c:pt>
                <c:pt idx="2190">
                  <c:v>3.4</c:v>
                </c:pt>
                <c:pt idx="2191">
                  <c:v>3.42</c:v>
                </c:pt>
                <c:pt idx="2192">
                  <c:v>3.41</c:v>
                </c:pt>
                <c:pt idx="2193">
                  <c:v>3.39</c:v>
                </c:pt>
                <c:pt idx="2194">
                  <c:v>3.41</c:v>
                </c:pt>
                <c:pt idx="2195">
                  <c:v>3.44</c:v>
                </c:pt>
                <c:pt idx="2196">
                  <c:v>3.43</c:v>
                </c:pt>
                <c:pt idx="2197">
                  <c:v>3.41</c:v>
                </c:pt>
                <c:pt idx="2198">
                  <c:v>3.39</c:v>
                </c:pt>
                <c:pt idx="2199">
                  <c:v>3.38</c:v>
                </c:pt>
                <c:pt idx="2200">
                  <c:v>3.41</c:v>
                </c:pt>
                <c:pt idx="2201">
                  <c:v>3.4</c:v>
                </c:pt>
                <c:pt idx="2202">
                  <c:v>3.33</c:v>
                </c:pt>
                <c:pt idx="2203">
                  <c:v>3.32</c:v>
                </c:pt>
                <c:pt idx="2204">
                  <c:v>3.29</c:v>
                </c:pt>
                <c:pt idx="2205">
                  <c:v>3.27</c:v>
                </c:pt>
                <c:pt idx="2206">
                  <c:v>3.15</c:v>
                </c:pt>
                <c:pt idx="2207">
                  <c:v>3.13</c:v>
                </c:pt>
                <c:pt idx="2208">
                  <c:v>3.18</c:v>
                </c:pt>
                <c:pt idx="2209">
                  <c:v>3.17</c:v>
                </c:pt>
                <c:pt idx="2210">
                  <c:v>3.17</c:v>
                </c:pt>
                <c:pt idx="2211">
                  <c:v>3.09</c:v>
                </c:pt>
                <c:pt idx="2212">
                  <c:v>2.94</c:v>
                </c:pt>
                <c:pt idx="2213">
                  <c:v>2.94</c:v>
                </c:pt>
                <c:pt idx="2214">
                  <c:v>2.7</c:v>
                </c:pt>
                <c:pt idx="2215">
                  <c:v>2.8</c:v>
                </c:pt>
                <c:pt idx="2216">
                  <c:v>2.59</c:v>
                </c:pt>
                <c:pt idx="2217">
                  <c:v>2.52</c:v>
                </c:pt>
                <c:pt idx="2218">
                  <c:v>2.38</c:v>
                </c:pt>
                <c:pt idx="2219">
                  <c:v>2.36</c:v>
                </c:pt>
                <c:pt idx="2220">
                  <c:v>2.4900000000000002</c:v>
                </c:pt>
                <c:pt idx="2221">
                  <c:v>2.17</c:v>
                </c:pt>
                <c:pt idx="2222">
                  <c:v>2.2200000000000002</c:v>
                </c:pt>
                <c:pt idx="2223">
                  <c:v>2.37</c:v>
                </c:pt>
                <c:pt idx="2224">
                  <c:v>2.46</c:v>
                </c:pt>
                <c:pt idx="2225">
                  <c:v>2.4700000000000002</c:v>
                </c:pt>
                <c:pt idx="2226">
                  <c:v>2.36</c:v>
                </c:pt>
                <c:pt idx="2227">
                  <c:v>2.4500000000000002</c:v>
                </c:pt>
                <c:pt idx="2228">
                  <c:v>2.35</c:v>
                </c:pt>
                <c:pt idx="2229">
                  <c:v>2.2999999999999998</c:v>
                </c:pt>
                <c:pt idx="2230">
                  <c:v>2.5099999999999998</c:v>
                </c:pt>
                <c:pt idx="2231">
                  <c:v>2.4900000000000002</c:v>
                </c:pt>
                <c:pt idx="2232">
                  <c:v>2.6</c:v>
                </c:pt>
                <c:pt idx="2233">
                  <c:v>2.56</c:v>
                </c:pt>
                <c:pt idx="2234">
                  <c:v>2.54</c:v>
                </c:pt>
                <c:pt idx="2235">
                  <c:v>2.56</c:v>
                </c:pt>
                <c:pt idx="2236">
                  <c:v>2.64</c:v>
                </c:pt>
                <c:pt idx="2237">
                  <c:v>2.64</c:v>
                </c:pt>
                <c:pt idx="2238">
                  <c:v>2.56</c:v>
                </c:pt>
                <c:pt idx="2239">
                  <c:v>2.62</c:v>
                </c:pt>
                <c:pt idx="2240">
                  <c:v>2.65</c:v>
                </c:pt>
                <c:pt idx="2241">
                  <c:v>2.61</c:v>
                </c:pt>
                <c:pt idx="2242">
                  <c:v>2.65</c:v>
                </c:pt>
                <c:pt idx="2243">
                  <c:v>2.67</c:v>
                </c:pt>
                <c:pt idx="2244">
                  <c:v>2.72</c:v>
                </c:pt>
                <c:pt idx="2245">
                  <c:v>2.81</c:v>
                </c:pt>
                <c:pt idx="2246">
                  <c:v>2.65</c:v>
                </c:pt>
                <c:pt idx="2247">
                  <c:v>2.62</c:v>
                </c:pt>
                <c:pt idx="2248">
                  <c:v>2.64</c:v>
                </c:pt>
                <c:pt idx="2249">
                  <c:v>2.62</c:v>
                </c:pt>
                <c:pt idx="2250">
                  <c:v>2.64</c:v>
                </c:pt>
                <c:pt idx="2251">
                  <c:v>2.63</c:v>
                </c:pt>
                <c:pt idx="2252">
                  <c:v>2.62</c:v>
                </c:pt>
                <c:pt idx="2253">
                  <c:v>2.67</c:v>
                </c:pt>
                <c:pt idx="2254">
                  <c:v>2.6</c:v>
                </c:pt>
                <c:pt idx="2255">
                  <c:v>2.6</c:v>
                </c:pt>
                <c:pt idx="2256">
                  <c:v>2.5099999999999998</c:v>
                </c:pt>
                <c:pt idx="2257">
                  <c:v>2.5299999999999998</c:v>
                </c:pt>
                <c:pt idx="2258">
                  <c:v>2.58</c:v>
                </c:pt>
                <c:pt idx="2259">
                  <c:v>2.59</c:v>
                </c:pt>
                <c:pt idx="2260">
                  <c:v>2.57</c:v>
                </c:pt>
                <c:pt idx="2261">
                  <c:v>2.57</c:v>
                </c:pt>
                <c:pt idx="2262">
                  <c:v>2.65</c:v>
                </c:pt>
                <c:pt idx="2263">
                  <c:v>2.7</c:v>
                </c:pt>
                <c:pt idx="2264">
                  <c:v>2.73</c:v>
                </c:pt>
                <c:pt idx="2265">
                  <c:v>2.8</c:v>
                </c:pt>
                <c:pt idx="2266">
                  <c:v>2.84</c:v>
                </c:pt>
                <c:pt idx="2267">
                  <c:v>2.86</c:v>
                </c:pt>
                <c:pt idx="2268">
                  <c:v>2.85</c:v>
                </c:pt>
                <c:pt idx="2269">
                  <c:v>2.89</c:v>
                </c:pt>
                <c:pt idx="2270">
                  <c:v>2.89</c:v>
                </c:pt>
                <c:pt idx="2271">
                  <c:v>2.86</c:v>
                </c:pt>
                <c:pt idx="2272">
                  <c:v>2.88</c:v>
                </c:pt>
                <c:pt idx="2273">
                  <c:v>2.82</c:v>
                </c:pt>
                <c:pt idx="2274">
                  <c:v>2.84</c:v>
                </c:pt>
                <c:pt idx="2275">
                  <c:v>2.79</c:v>
                </c:pt>
                <c:pt idx="2276">
                  <c:v>2.82</c:v>
                </c:pt>
                <c:pt idx="2277">
                  <c:v>2.81</c:v>
                </c:pt>
                <c:pt idx="2278">
                  <c:v>2.87</c:v>
                </c:pt>
                <c:pt idx="2279">
                  <c:v>2.92</c:v>
                </c:pt>
                <c:pt idx="2280">
                  <c:v>2.94</c:v>
                </c:pt>
                <c:pt idx="2281">
                  <c:v>2.98</c:v>
                </c:pt>
                <c:pt idx="2282">
                  <c:v>2.93</c:v>
                </c:pt>
                <c:pt idx="2283">
                  <c:v>2.93</c:v>
                </c:pt>
                <c:pt idx="2284">
                  <c:v>2.97</c:v>
                </c:pt>
                <c:pt idx="2285">
                  <c:v>2.95</c:v>
                </c:pt>
                <c:pt idx="2286">
                  <c:v>2.94</c:v>
                </c:pt>
                <c:pt idx="2287">
                  <c:v>2.98</c:v>
                </c:pt>
                <c:pt idx="2288">
                  <c:v>3.01</c:v>
                </c:pt>
                <c:pt idx="2289">
                  <c:v>3.03</c:v>
                </c:pt>
                <c:pt idx="2290">
                  <c:v>3.07</c:v>
                </c:pt>
                <c:pt idx="2291">
                  <c:v>3.08</c:v>
                </c:pt>
                <c:pt idx="2292">
                  <c:v>3.05</c:v>
                </c:pt>
                <c:pt idx="2293">
                  <c:v>3.08</c:v>
                </c:pt>
                <c:pt idx="2294">
                  <c:v>3.07</c:v>
                </c:pt>
                <c:pt idx="2295">
                  <c:v>3.08</c:v>
                </c:pt>
                <c:pt idx="2296">
                  <c:v>3.02</c:v>
                </c:pt>
                <c:pt idx="2297">
                  <c:v>3.03</c:v>
                </c:pt>
                <c:pt idx="2298">
                  <c:v>3.06</c:v>
                </c:pt>
                <c:pt idx="2299">
                  <c:v>3.11</c:v>
                </c:pt>
                <c:pt idx="2300">
                  <c:v>3.14</c:v>
                </c:pt>
                <c:pt idx="2301">
                  <c:v>3.18</c:v>
                </c:pt>
                <c:pt idx="2302">
                  <c:v>3.17</c:v>
                </c:pt>
                <c:pt idx="2303">
                  <c:v>3.2</c:v>
                </c:pt>
                <c:pt idx="2304">
                  <c:v>3.19</c:v>
                </c:pt>
                <c:pt idx="2305">
                  <c:v>3.17</c:v>
                </c:pt>
                <c:pt idx="2306">
                  <c:v>3.14</c:v>
                </c:pt>
                <c:pt idx="2307">
                  <c:v>3.1</c:v>
                </c:pt>
                <c:pt idx="2308">
                  <c:v>3.07</c:v>
                </c:pt>
                <c:pt idx="2309">
                  <c:v>3.12</c:v>
                </c:pt>
                <c:pt idx="2310">
                  <c:v>3.07</c:v>
                </c:pt>
                <c:pt idx="2311">
                  <c:v>3.12</c:v>
                </c:pt>
                <c:pt idx="2312">
                  <c:v>3.13</c:v>
                </c:pt>
                <c:pt idx="2313">
                  <c:v>3.15</c:v>
                </c:pt>
                <c:pt idx="2314">
                  <c:v>3.16</c:v>
                </c:pt>
                <c:pt idx="2315">
                  <c:v>3.17</c:v>
                </c:pt>
                <c:pt idx="2316">
                  <c:v>3.19</c:v>
                </c:pt>
                <c:pt idx="2317">
                  <c:v>3.18</c:v>
                </c:pt>
                <c:pt idx="2318">
                  <c:v>3.18</c:v>
                </c:pt>
                <c:pt idx="2319">
                  <c:v>3.15</c:v>
                </c:pt>
                <c:pt idx="2320">
                  <c:v>3.17</c:v>
                </c:pt>
                <c:pt idx="2321">
                  <c:v>3.21</c:v>
                </c:pt>
                <c:pt idx="2322">
                  <c:v>3.21</c:v>
                </c:pt>
                <c:pt idx="2323">
                  <c:v>3.17</c:v>
                </c:pt>
                <c:pt idx="2324">
                  <c:v>3.18</c:v>
                </c:pt>
                <c:pt idx="2325">
                  <c:v>3.21</c:v>
                </c:pt>
                <c:pt idx="2326">
                  <c:v>3.21</c:v>
                </c:pt>
                <c:pt idx="2327">
                  <c:v>3.23</c:v>
                </c:pt>
                <c:pt idx="2328">
                  <c:v>3.23</c:v>
                </c:pt>
                <c:pt idx="2329">
                  <c:v>3.26</c:v>
                </c:pt>
                <c:pt idx="2330">
                  <c:v>3.2</c:v>
                </c:pt>
                <c:pt idx="2331">
                  <c:v>3.22</c:v>
                </c:pt>
                <c:pt idx="2332">
                  <c:v>3.24</c:v>
                </c:pt>
                <c:pt idx="2333">
                  <c:v>3.24</c:v>
                </c:pt>
                <c:pt idx="2334">
                  <c:v>3.18</c:v>
                </c:pt>
                <c:pt idx="2335">
                  <c:v>3.19</c:v>
                </c:pt>
                <c:pt idx="2336">
                  <c:v>3.18</c:v>
                </c:pt>
                <c:pt idx="2337">
                  <c:v>3.17</c:v>
                </c:pt>
                <c:pt idx="2338">
                  <c:v>3.22</c:v>
                </c:pt>
                <c:pt idx="2339">
                  <c:v>3.22</c:v>
                </c:pt>
                <c:pt idx="2340">
                  <c:v>3.21</c:v>
                </c:pt>
                <c:pt idx="2341">
                  <c:v>3.2</c:v>
                </c:pt>
                <c:pt idx="2342">
                  <c:v>3.23</c:v>
                </c:pt>
                <c:pt idx="2343">
                  <c:v>3.2</c:v>
                </c:pt>
                <c:pt idx="2344">
                  <c:v>3.2</c:v>
                </c:pt>
                <c:pt idx="2345">
                  <c:v>3.13</c:v>
                </c:pt>
                <c:pt idx="2346">
                  <c:v>3.1</c:v>
                </c:pt>
                <c:pt idx="2347">
                  <c:v>3.1</c:v>
                </c:pt>
                <c:pt idx="2348">
                  <c:v>3.01</c:v>
                </c:pt>
                <c:pt idx="2349">
                  <c:v>3.13</c:v>
                </c:pt>
                <c:pt idx="2350">
                  <c:v>3.18</c:v>
                </c:pt>
                <c:pt idx="2351">
                  <c:v>3.18</c:v>
                </c:pt>
                <c:pt idx="2352">
                  <c:v>3.19</c:v>
                </c:pt>
                <c:pt idx="2353">
                  <c:v>3.23</c:v>
                </c:pt>
                <c:pt idx="2354">
                  <c:v>3.26</c:v>
                </c:pt>
                <c:pt idx="2355">
                  <c:v>3.3</c:v>
                </c:pt>
                <c:pt idx="2356">
                  <c:v>3.32</c:v>
                </c:pt>
                <c:pt idx="2357">
                  <c:v>3.35</c:v>
                </c:pt>
                <c:pt idx="2358">
                  <c:v>3.37</c:v>
                </c:pt>
                <c:pt idx="2359">
                  <c:v>3.38</c:v>
                </c:pt>
                <c:pt idx="2360">
                  <c:v>3.38</c:v>
                </c:pt>
                <c:pt idx="2361">
                  <c:v>3.39</c:v>
                </c:pt>
                <c:pt idx="2362">
                  <c:v>3.31</c:v>
                </c:pt>
                <c:pt idx="2363">
                  <c:v>3.33</c:v>
                </c:pt>
                <c:pt idx="2364">
                  <c:v>3.36</c:v>
                </c:pt>
                <c:pt idx="2365">
                  <c:v>3.37</c:v>
                </c:pt>
                <c:pt idx="2366">
                  <c:v>3.38</c:v>
                </c:pt>
                <c:pt idx="2367">
                  <c:v>3.37</c:v>
                </c:pt>
                <c:pt idx="2368">
                  <c:v>3.38</c:v>
                </c:pt>
                <c:pt idx="2369">
                  <c:v>3.33</c:v>
                </c:pt>
                <c:pt idx="2370">
                  <c:v>3.37</c:v>
                </c:pt>
                <c:pt idx="2371">
                  <c:v>3.32</c:v>
                </c:pt>
                <c:pt idx="2372">
                  <c:v>3.3</c:v>
                </c:pt>
                <c:pt idx="2373">
                  <c:v>3.3</c:v>
                </c:pt>
                <c:pt idx="2374">
                  <c:v>3.3</c:v>
                </c:pt>
                <c:pt idx="2375">
                  <c:v>3.34</c:v>
                </c:pt>
                <c:pt idx="2376">
                  <c:v>3.37</c:v>
                </c:pt>
                <c:pt idx="2377">
                  <c:v>3.43</c:v>
                </c:pt>
                <c:pt idx="2378">
                  <c:v>3.47</c:v>
                </c:pt>
                <c:pt idx="2379">
                  <c:v>3.53</c:v>
                </c:pt>
                <c:pt idx="2380">
                  <c:v>3.58</c:v>
                </c:pt>
                <c:pt idx="2381">
                  <c:v>3.61</c:v>
                </c:pt>
                <c:pt idx="2382">
                  <c:v>3.59</c:v>
                </c:pt>
                <c:pt idx="2383">
                  <c:v>3.6</c:v>
                </c:pt>
                <c:pt idx="2384">
                  <c:v>3.62</c:v>
                </c:pt>
                <c:pt idx="2385">
                  <c:v>3.64</c:v>
                </c:pt>
                <c:pt idx="2386">
                  <c:v>3.66</c:v>
                </c:pt>
                <c:pt idx="2387">
                  <c:v>3.61</c:v>
                </c:pt>
                <c:pt idx="2388">
                  <c:v>3.64</c:v>
                </c:pt>
                <c:pt idx="2389">
                  <c:v>3.66</c:v>
                </c:pt>
                <c:pt idx="2390">
                  <c:v>3.7</c:v>
                </c:pt>
                <c:pt idx="2391">
                  <c:v>3.64</c:v>
                </c:pt>
                <c:pt idx="2392">
                  <c:v>3.68</c:v>
                </c:pt>
                <c:pt idx="2393">
                  <c:v>3.67</c:v>
                </c:pt>
                <c:pt idx="2394">
                  <c:v>3.71</c:v>
                </c:pt>
                <c:pt idx="2395">
                  <c:v>3.71</c:v>
                </c:pt>
                <c:pt idx="2396">
                  <c:v>3.72</c:v>
                </c:pt>
                <c:pt idx="2397">
                  <c:v>3.75</c:v>
                </c:pt>
                <c:pt idx="2398">
                  <c:v>3.78</c:v>
                </c:pt>
                <c:pt idx="2399">
                  <c:v>3.79</c:v>
                </c:pt>
                <c:pt idx="2400">
                  <c:v>3.83</c:v>
                </c:pt>
                <c:pt idx="2401">
                  <c:v>3.81</c:v>
                </c:pt>
                <c:pt idx="2402">
                  <c:v>3.82</c:v>
                </c:pt>
                <c:pt idx="2403">
                  <c:v>3.84</c:v>
                </c:pt>
                <c:pt idx="2404">
                  <c:v>3.84</c:v>
                </c:pt>
                <c:pt idx="2405">
                  <c:v>3.87</c:v>
                </c:pt>
                <c:pt idx="2406">
                  <c:v>3.89</c:v>
                </c:pt>
                <c:pt idx="2407">
                  <c:v>3.89</c:v>
                </c:pt>
                <c:pt idx="2408">
                  <c:v>3.77</c:v>
                </c:pt>
                <c:pt idx="2409">
                  <c:v>3.81</c:v>
                </c:pt>
                <c:pt idx="2410">
                  <c:v>3.85</c:v>
                </c:pt>
                <c:pt idx="2411">
                  <c:v>3.89</c:v>
                </c:pt>
                <c:pt idx="2412">
                  <c:v>3.93</c:v>
                </c:pt>
                <c:pt idx="2413">
                  <c:v>3.94</c:v>
                </c:pt>
                <c:pt idx="2414">
                  <c:v>3.96</c:v>
                </c:pt>
                <c:pt idx="2415">
                  <c:v>3.96</c:v>
                </c:pt>
                <c:pt idx="2416">
                  <c:v>3.97</c:v>
                </c:pt>
                <c:pt idx="2417">
                  <c:v>4.01</c:v>
                </c:pt>
                <c:pt idx="2418">
                  <c:v>4.0199999999999996</c:v>
                </c:pt>
                <c:pt idx="2419">
                  <c:v>4.01</c:v>
                </c:pt>
                <c:pt idx="2420">
                  <c:v>4.01</c:v>
                </c:pt>
                <c:pt idx="2421">
                  <c:v>4.07</c:v>
                </c:pt>
                <c:pt idx="2422">
                  <c:v>4.0999999999999996</c:v>
                </c:pt>
                <c:pt idx="2423">
                  <c:v>4.13</c:v>
                </c:pt>
                <c:pt idx="2424">
                  <c:v>4.13</c:v>
                </c:pt>
                <c:pt idx="2425">
                  <c:v>4.1399999999999997</c:v>
                </c:pt>
                <c:pt idx="2426">
                  <c:v>4.09</c:v>
                </c:pt>
                <c:pt idx="2427">
                  <c:v>4.05</c:v>
                </c:pt>
                <c:pt idx="2428">
                  <c:v>4.12</c:v>
                </c:pt>
                <c:pt idx="2429">
                  <c:v>4.1500000000000004</c:v>
                </c:pt>
                <c:pt idx="2430">
                  <c:v>4.13</c:v>
                </c:pt>
                <c:pt idx="2431">
                  <c:v>4.07</c:v>
                </c:pt>
                <c:pt idx="2432">
                  <c:v>4.04</c:v>
                </c:pt>
                <c:pt idx="2433">
                  <c:v>3.96</c:v>
                </c:pt>
                <c:pt idx="2434">
                  <c:v>3.92</c:v>
                </c:pt>
                <c:pt idx="2435">
                  <c:v>3.86</c:v>
                </c:pt>
                <c:pt idx="2436">
                  <c:v>4.05</c:v>
                </c:pt>
                <c:pt idx="2437">
                  <c:v>4.1500000000000004</c:v>
                </c:pt>
                <c:pt idx="2438">
                  <c:v>4.1900000000000004</c:v>
                </c:pt>
                <c:pt idx="2439">
                  <c:v>4.22</c:v>
                </c:pt>
                <c:pt idx="2440">
                  <c:v>4.2300000000000004</c:v>
                </c:pt>
                <c:pt idx="2441">
                  <c:v>4.28</c:v>
                </c:pt>
                <c:pt idx="2442">
                  <c:v>4.28</c:v>
                </c:pt>
                <c:pt idx="2443">
                  <c:v>4.28</c:v>
                </c:pt>
                <c:pt idx="2444">
                  <c:v>4.3</c:v>
                </c:pt>
                <c:pt idx="2445">
                  <c:v>4.3</c:v>
                </c:pt>
                <c:pt idx="2446">
                  <c:v>4.34</c:v>
                </c:pt>
                <c:pt idx="2447">
                  <c:v>4.34</c:v>
                </c:pt>
                <c:pt idx="2448">
                  <c:v>4.3099999999999996</c:v>
                </c:pt>
                <c:pt idx="2449">
                  <c:v>4.28</c:v>
                </c:pt>
                <c:pt idx="2450">
                  <c:v>4.24</c:v>
                </c:pt>
                <c:pt idx="2451">
                  <c:v>4.16</c:v>
                </c:pt>
                <c:pt idx="2452">
                  <c:v>4.17</c:v>
                </c:pt>
                <c:pt idx="2453">
                  <c:v>4.24</c:v>
                </c:pt>
                <c:pt idx="2454">
                  <c:v>4.28</c:v>
                </c:pt>
                <c:pt idx="2455">
                  <c:v>4.12</c:v>
                </c:pt>
                <c:pt idx="2456">
                  <c:v>4.18</c:v>
                </c:pt>
                <c:pt idx="2457">
                  <c:v>4.2300000000000004</c:v>
                </c:pt>
                <c:pt idx="2458">
                  <c:v>4.32</c:v>
                </c:pt>
                <c:pt idx="2459">
                  <c:v>4.2699999999999996</c:v>
                </c:pt>
                <c:pt idx="2460">
                  <c:v>4.2300000000000004</c:v>
                </c:pt>
                <c:pt idx="2461">
                  <c:v>4.24</c:v>
                </c:pt>
                <c:pt idx="2462">
                  <c:v>4.28</c:v>
                </c:pt>
                <c:pt idx="2463">
                  <c:v>4.3</c:v>
                </c:pt>
                <c:pt idx="2464">
                  <c:v>4.26</c:v>
                </c:pt>
                <c:pt idx="2465">
                  <c:v>4.2300000000000004</c:v>
                </c:pt>
                <c:pt idx="2466">
                  <c:v>4.2300000000000004</c:v>
                </c:pt>
                <c:pt idx="2467">
                  <c:v>4.17</c:v>
                </c:pt>
                <c:pt idx="2468">
                  <c:v>4.13</c:v>
                </c:pt>
                <c:pt idx="2469">
                  <c:v>4.18</c:v>
                </c:pt>
                <c:pt idx="2470">
                  <c:v>4.18</c:v>
                </c:pt>
                <c:pt idx="2471">
                  <c:v>4.2</c:v>
                </c:pt>
                <c:pt idx="2472">
                  <c:v>4.12</c:v>
                </c:pt>
                <c:pt idx="2473">
                  <c:v>4.0599999999999996</c:v>
                </c:pt>
                <c:pt idx="2474">
                  <c:v>4.1100000000000003</c:v>
                </c:pt>
                <c:pt idx="2475">
                  <c:v>4.21</c:v>
                </c:pt>
                <c:pt idx="2476">
                  <c:v>4.2</c:v>
                </c:pt>
                <c:pt idx="2477">
                  <c:v>4.25</c:v>
                </c:pt>
                <c:pt idx="2478">
                  <c:v>4.1900000000000004</c:v>
                </c:pt>
                <c:pt idx="2479">
                  <c:v>4.2</c:v>
                </c:pt>
                <c:pt idx="2480">
                  <c:v>4.24</c:v>
                </c:pt>
                <c:pt idx="2481">
                  <c:v>4.25</c:v>
                </c:pt>
                <c:pt idx="2482">
                  <c:v>4.24</c:v>
                </c:pt>
                <c:pt idx="2483">
                  <c:v>4.09</c:v>
                </c:pt>
                <c:pt idx="2484">
                  <c:v>4.1500000000000004</c:v>
                </c:pt>
                <c:pt idx="2485">
                  <c:v>4.17</c:v>
                </c:pt>
                <c:pt idx="2486">
                  <c:v>4.18</c:v>
                </c:pt>
                <c:pt idx="2487">
                  <c:v>4.1100000000000003</c:v>
                </c:pt>
                <c:pt idx="2488">
                  <c:v>4.09</c:v>
                </c:pt>
                <c:pt idx="2489">
                  <c:v>4.12</c:v>
                </c:pt>
                <c:pt idx="2490">
                  <c:v>4.1100000000000003</c:v>
                </c:pt>
                <c:pt idx="2491">
                  <c:v>4.1500000000000004</c:v>
                </c:pt>
                <c:pt idx="2492">
                  <c:v>4.2</c:v>
                </c:pt>
                <c:pt idx="2493">
                  <c:v>4.26</c:v>
                </c:pt>
                <c:pt idx="2494">
                  <c:v>4.26</c:v>
                </c:pt>
                <c:pt idx="2495">
                  <c:v>4.1900000000000004</c:v>
                </c:pt>
                <c:pt idx="2496">
                  <c:v>4.1900000000000004</c:v>
                </c:pt>
                <c:pt idx="2497">
                  <c:v>4.1500000000000004</c:v>
                </c:pt>
                <c:pt idx="2498">
                  <c:v>4.1900000000000004</c:v>
                </c:pt>
                <c:pt idx="2499">
                  <c:v>4.22</c:v>
                </c:pt>
                <c:pt idx="2500">
                  <c:v>4.24</c:v>
                </c:pt>
                <c:pt idx="2501">
                  <c:v>4.28</c:v>
                </c:pt>
                <c:pt idx="2502">
                  <c:v>4.25</c:v>
                </c:pt>
                <c:pt idx="2503">
                  <c:v>4.21</c:v>
                </c:pt>
                <c:pt idx="2504">
                  <c:v>4.2</c:v>
                </c:pt>
                <c:pt idx="2505">
                  <c:v>4.2699999999999996</c:v>
                </c:pt>
                <c:pt idx="2506">
                  <c:v>4.33</c:v>
                </c:pt>
                <c:pt idx="2507">
                  <c:v>4.3</c:v>
                </c:pt>
                <c:pt idx="2508">
                  <c:v>4.2699999999999996</c:v>
                </c:pt>
                <c:pt idx="2509">
                  <c:v>4.34</c:v>
                </c:pt>
                <c:pt idx="2510">
                  <c:v>4.3499999999999996</c:v>
                </c:pt>
                <c:pt idx="2511">
                  <c:v>4.3499999999999996</c:v>
                </c:pt>
                <c:pt idx="2512">
                  <c:v>4.38</c:v>
                </c:pt>
                <c:pt idx="2513">
                  <c:v>4.3899999999999997</c:v>
                </c:pt>
                <c:pt idx="2514">
                  <c:v>4.42</c:v>
                </c:pt>
                <c:pt idx="2515">
                  <c:v>4.3899999999999997</c:v>
                </c:pt>
                <c:pt idx="2516">
                  <c:v>4.3899999999999997</c:v>
                </c:pt>
                <c:pt idx="2517">
                  <c:v>4.3899999999999997</c:v>
                </c:pt>
                <c:pt idx="2518">
                  <c:v>4.43</c:v>
                </c:pt>
                <c:pt idx="2519">
                  <c:v>4.42</c:v>
                </c:pt>
                <c:pt idx="2520">
                  <c:v>4.4400000000000004</c:v>
                </c:pt>
                <c:pt idx="2521">
                  <c:v>4.4400000000000004</c:v>
                </c:pt>
                <c:pt idx="2522">
                  <c:v>4.41</c:v>
                </c:pt>
                <c:pt idx="2523">
                  <c:v>4.4400000000000004</c:v>
                </c:pt>
                <c:pt idx="2524">
                  <c:v>4.46</c:v>
                </c:pt>
                <c:pt idx="2525">
                  <c:v>4.46</c:v>
                </c:pt>
                <c:pt idx="2526">
                  <c:v>4.4800000000000004</c:v>
                </c:pt>
                <c:pt idx="2527">
                  <c:v>4.45</c:v>
                </c:pt>
                <c:pt idx="2528">
                  <c:v>4.43</c:v>
                </c:pt>
                <c:pt idx="2529">
                  <c:v>4.32</c:v>
                </c:pt>
                <c:pt idx="2530">
                  <c:v>4.3099999999999996</c:v>
                </c:pt>
                <c:pt idx="2531">
                  <c:v>4.32</c:v>
                </c:pt>
                <c:pt idx="2532">
                  <c:v>4.3</c:v>
                </c:pt>
                <c:pt idx="2533">
                  <c:v>4.32</c:v>
                </c:pt>
                <c:pt idx="2534">
                  <c:v>4.34</c:v>
                </c:pt>
                <c:pt idx="2535">
                  <c:v>4.33</c:v>
                </c:pt>
                <c:pt idx="2536">
                  <c:v>4.3099999999999996</c:v>
                </c:pt>
                <c:pt idx="2537">
                  <c:v>4.24</c:v>
                </c:pt>
                <c:pt idx="2538">
                  <c:v>4.2300000000000004</c:v>
                </c:pt>
                <c:pt idx="2539">
                  <c:v>4.24</c:v>
                </c:pt>
                <c:pt idx="2540">
                  <c:v>4.2699999999999996</c:v>
                </c:pt>
                <c:pt idx="2541">
                  <c:v>4.26</c:v>
                </c:pt>
                <c:pt idx="2542">
                  <c:v>4.28</c:v>
                </c:pt>
                <c:pt idx="2543">
                  <c:v>4.24</c:v>
                </c:pt>
                <c:pt idx="2544">
                  <c:v>4.2300000000000004</c:v>
                </c:pt>
                <c:pt idx="2545">
                  <c:v>4.2300000000000004</c:v>
                </c:pt>
                <c:pt idx="2546">
                  <c:v>4.26</c:v>
                </c:pt>
                <c:pt idx="2547">
                  <c:v>4.2699999999999996</c:v>
                </c:pt>
                <c:pt idx="2548">
                  <c:v>4.29</c:v>
                </c:pt>
                <c:pt idx="2549">
                  <c:v>4.29</c:v>
                </c:pt>
                <c:pt idx="2550">
                  <c:v>4.25</c:v>
                </c:pt>
                <c:pt idx="2551">
                  <c:v>4.21</c:v>
                </c:pt>
                <c:pt idx="2552">
                  <c:v>4.26</c:v>
                </c:pt>
                <c:pt idx="2553">
                  <c:v>4.16</c:v>
                </c:pt>
                <c:pt idx="2554">
                  <c:v>4.13</c:v>
                </c:pt>
                <c:pt idx="2555">
                  <c:v>4.1100000000000003</c:v>
                </c:pt>
                <c:pt idx="2556">
                  <c:v>4.0999999999999996</c:v>
                </c:pt>
                <c:pt idx="2557">
                  <c:v>4.12</c:v>
                </c:pt>
                <c:pt idx="2558">
                  <c:v>4.12</c:v>
                </c:pt>
                <c:pt idx="2559">
                  <c:v>4.1500000000000004</c:v>
                </c:pt>
                <c:pt idx="2560">
                  <c:v>4.21</c:v>
                </c:pt>
                <c:pt idx="2561">
                  <c:v>4.25</c:v>
                </c:pt>
                <c:pt idx="2562">
                  <c:v>4.25</c:v>
                </c:pt>
                <c:pt idx="2563">
                  <c:v>4.24</c:v>
                </c:pt>
                <c:pt idx="2564">
                  <c:v>4.25</c:v>
                </c:pt>
                <c:pt idx="2565">
                  <c:v>4.24</c:v>
                </c:pt>
                <c:pt idx="2566">
                  <c:v>4.24</c:v>
                </c:pt>
                <c:pt idx="2567">
                  <c:v>4.26</c:v>
                </c:pt>
                <c:pt idx="2568">
                  <c:v>4.3</c:v>
                </c:pt>
                <c:pt idx="2569">
                  <c:v>4.3099999999999996</c:v>
                </c:pt>
                <c:pt idx="2570">
                  <c:v>4.21</c:v>
                </c:pt>
                <c:pt idx="2571">
                  <c:v>4.1900000000000004</c:v>
                </c:pt>
                <c:pt idx="2572">
                  <c:v>4.16</c:v>
                </c:pt>
                <c:pt idx="2573">
                  <c:v>4.18</c:v>
                </c:pt>
                <c:pt idx="2574">
                  <c:v>4.21</c:v>
                </c:pt>
                <c:pt idx="2575">
                  <c:v>4.21</c:v>
                </c:pt>
                <c:pt idx="2576">
                  <c:v>4.21</c:v>
                </c:pt>
                <c:pt idx="2577">
                  <c:v>4.2300000000000004</c:v>
                </c:pt>
                <c:pt idx="2578">
                  <c:v>4.29</c:v>
                </c:pt>
                <c:pt idx="2579">
                  <c:v>4.33</c:v>
                </c:pt>
                <c:pt idx="2580">
                  <c:v>4.32</c:v>
                </c:pt>
                <c:pt idx="2581">
                  <c:v>4.3600000000000003</c:v>
                </c:pt>
                <c:pt idx="2582">
                  <c:v>4.38</c:v>
                </c:pt>
                <c:pt idx="2583">
                  <c:v>4.3899999999999997</c:v>
                </c:pt>
                <c:pt idx="2584">
                  <c:v>4.3899999999999997</c:v>
                </c:pt>
                <c:pt idx="2585">
                  <c:v>4.3899999999999997</c:v>
                </c:pt>
                <c:pt idx="2586">
                  <c:v>4.3899999999999997</c:v>
                </c:pt>
                <c:pt idx="2587">
                  <c:v>4.3899999999999997</c:v>
                </c:pt>
                <c:pt idx="2588">
                  <c:v>4.3899999999999997</c:v>
                </c:pt>
                <c:pt idx="2589">
                  <c:v>4.43</c:v>
                </c:pt>
                <c:pt idx="2590">
                  <c:v>4.45</c:v>
                </c:pt>
                <c:pt idx="2591">
                  <c:v>4.4400000000000004</c:v>
                </c:pt>
                <c:pt idx="2592">
                  <c:v>4.4000000000000004</c:v>
                </c:pt>
                <c:pt idx="2593">
                  <c:v>4.4400000000000004</c:v>
                </c:pt>
                <c:pt idx="2594">
                  <c:v>4.43</c:v>
                </c:pt>
                <c:pt idx="2595">
                  <c:v>4.5</c:v>
                </c:pt>
                <c:pt idx="2596">
                  <c:v>4.47</c:v>
                </c:pt>
                <c:pt idx="2597">
                  <c:v>4.47</c:v>
                </c:pt>
                <c:pt idx="2598">
                  <c:v>4.4400000000000004</c:v>
                </c:pt>
                <c:pt idx="2599">
                  <c:v>4.43</c:v>
                </c:pt>
                <c:pt idx="2600">
                  <c:v>4.41</c:v>
                </c:pt>
                <c:pt idx="2601">
                  <c:v>4.3899999999999997</c:v>
                </c:pt>
                <c:pt idx="2602">
                  <c:v>4.43</c:v>
                </c:pt>
                <c:pt idx="2603">
                  <c:v>4.46</c:v>
                </c:pt>
                <c:pt idx="2604">
                  <c:v>4.42</c:v>
                </c:pt>
                <c:pt idx="2605">
                  <c:v>4.45</c:v>
                </c:pt>
                <c:pt idx="2606">
                  <c:v>4.4800000000000004</c:v>
                </c:pt>
                <c:pt idx="2607">
                  <c:v>4.49</c:v>
                </c:pt>
                <c:pt idx="2608">
                  <c:v>4.51</c:v>
                </c:pt>
                <c:pt idx="2609">
                  <c:v>4.55</c:v>
                </c:pt>
                <c:pt idx="2610">
                  <c:v>4.59</c:v>
                </c:pt>
                <c:pt idx="2611">
                  <c:v>4.63</c:v>
                </c:pt>
                <c:pt idx="2612">
                  <c:v>4.6100000000000003</c:v>
                </c:pt>
                <c:pt idx="2613">
                  <c:v>4.57</c:v>
                </c:pt>
                <c:pt idx="2614">
                  <c:v>4.55</c:v>
                </c:pt>
                <c:pt idx="2615">
                  <c:v>4.54</c:v>
                </c:pt>
                <c:pt idx="2616">
                  <c:v>4.54</c:v>
                </c:pt>
                <c:pt idx="2617">
                  <c:v>4.57</c:v>
                </c:pt>
                <c:pt idx="2618">
                  <c:v>4.5599999999999996</c:v>
                </c:pt>
                <c:pt idx="2619">
                  <c:v>4.47</c:v>
                </c:pt>
                <c:pt idx="2620">
                  <c:v>4.43</c:v>
                </c:pt>
                <c:pt idx="2621">
                  <c:v>4.49</c:v>
                </c:pt>
                <c:pt idx="2622">
                  <c:v>4.4800000000000004</c:v>
                </c:pt>
                <c:pt idx="2623">
                  <c:v>4.46</c:v>
                </c:pt>
                <c:pt idx="2624">
                  <c:v>4.49</c:v>
                </c:pt>
                <c:pt idx="2625">
                  <c:v>4.5199999999999996</c:v>
                </c:pt>
                <c:pt idx="2626">
                  <c:v>4.5199999999999996</c:v>
                </c:pt>
                <c:pt idx="2627">
                  <c:v>4.51</c:v>
                </c:pt>
                <c:pt idx="2628">
                  <c:v>4.4800000000000004</c:v>
                </c:pt>
                <c:pt idx="2629">
                  <c:v>4.53</c:v>
                </c:pt>
                <c:pt idx="2630">
                  <c:v>4.53</c:v>
                </c:pt>
                <c:pt idx="2631">
                  <c:v>4.51</c:v>
                </c:pt>
                <c:pt idx="2632">
                  <c:v>4.4800000000000004</c:v>
                </c:pt>
                <c:pt idx="2633">
                  <c:v>4.45</c:v>
                </c:pt>
                <c:pt idx="2634">
                  <c:v>4.3600000000000003</c:v>
                </c:pt>
                <c:pt idx="2635">
                  <c:v>4.38</c:v>
                </c:pt>
                <c:pt idx="2636">
                  <c:v>4.3600000000000003</c:v>
                </c:pt>
                <c:pt idx="2637">
                  <c:v>4.3899999999999997</c:v>
                </c:pt>
                <c:pt idx="2638">
                  <c:v>4.26</c:v>
                </c:pt>
                <c:pt idx="2639">
                  <c:v>4.2699999999999996</c:v>
                </c:pt>
                <c:pt idx="2640">
                  <c:v>4.25</c:v>
                </c:pt>
                <c:pt idx="2641">
                  <c:v>4.3</c:v>
                </c:pt>
                <c:pt idx="2642">
                  <c:v>4.3600000000000003</c:v>
                </c:pt>
                <c:pt idx="2643">
                  <c:v>4.3099999999999996</c:v>
                </c:pt>
                <c:pt idx="2644">
                  <c:v>4.2300000000000004</c:v>
                </c:pt>
                <c:pt idx="2645">
                  <c:v>4.3</c:v>
                </c:pt>
                <c:pt idx="2646">
                  <c:v>4.37</c:v>
                </c:pt>
                <c:pt idx="2647">
                  <c:v>4.3899999999999997</c:v>
                </c:pt>
                <c:pt idx="2648">
                  <c:v>4.38</c:v>
                </c:pt>
                <c:pt idx="2649">
                  <c:v>4.3499999999999996</c:v>
                </c:pt>
                <c:pt idx="2650">
                  <c:v>4.34</c:v>
                </c:pt>
                <c:pt idx="2651">
                  <c:v>4.3099999999999996</c:v>
                </c:pt>
                <c:pt idx="2652">
                  <c:v>4.32</c:v>
                </c:pt>
                <c:pt idx="2653">
                  <c:v>4.25</c:v>
                </c:pt>
                <c:pt idx="2654">
                  <c:v>4.16</c:v>
                </c:pt>
                <c:pt idx="2655">
                  <c:v>4.2</c:v>
                </c:pt>
                <c:pt idx="2656">
                  <c:v>4.24</c:v>
                </c:pt>
                <c:pt idx="2657">
                  <c:v>4.2699999999999996</c:v>
                </c:pt>
                <c:pt idx="2658">
                  <c:v>4.26</c:v>
                </c:pt>
                <c:pt idx="2659">
                  <c:v>4.28</c:v>
                </c:pt>
                <c:pt idx="2660">
                  <c:v>4.3099999999999996</c:v>
                </c:pt>
                <c:pt idx="2661">
                  <c:v>4.3099999999999996</c:v>
                </c:pt>
                <c:pt idx="2662">
                  <c:v>4.3099999999999996</c:v>
                </c:pt>
                <c:pt idx="2663">
                  <c:v>4.37</c:v>
                </c:pt>
                <c:pt idx="2664">
                  <c:v>4.4400000000000004</c:v>
                </c:pt>
                <c:pt idx="2665">
                  <c:v>4.49</c:v>
                </c:pt>
                <c:pt idx="2666">
                  <c:v>4.5199999999999996</c:v>
                </c:pt>
                <c:pt idx="2667">
                  <c:v>4.47</c:v>
                </c:pt>
                <c:pt idx="2668">
                  <c:v>4.49</c:v>
                </c:pt>
                <c:pt idx="2669">
                  <c:v>4.54</c:v>
                </c:pt>
                <c:pt idx="2670">
                  <c:v>4.55</c:v>
                </c:pt>
                <c:pt idx="2671">
                  <c:v>4.59</c:v>
                </c:pt>
                <c:pt idx="2672">
                  <c:v>4.5999999999999996</c:v>
                </c:pt>
                <c:pt idx="2673">
                  <c:v>4.5999999999999996</c:v>
                </c:pt>
                <c:pt idx="2674">
                  <c:v>4.6100000000000003</c:v>
                </c:pt>
                <c:pt idx="2675">
                  <c:v>4.5599999999999996</c:v>
                </c:pt>
                <c:pt idx="2676">
                  <c:v>4.5199999999999996</c:v>
                </c:pt>
                <c:pt idx="2677">
                  <c:v>4.47</c:v>
                </c:pt>
                <c:pt idx="2678">
                  <c:v>4.4400000000000004</c:v>
                </c:pt>
                <c:pt idx="2679">
                  <c:v>4.32</c:v>
                </c:pt>
                <c:pt idx="2680">
                  <c:v>4.3499999999999996</c:v>
                </c:pt>
                <c:pt idx="2681">
                  <c:v>4.3099999999999996</c:v>
                </c:pt>
                <c:pt idx="2682">
                  <c:v>4.3099999999999996</c:v>
                </c:pt>
                <c:pt idx="2683">
                  <c:v>4.37</c:v>
                </c:pt>
                <c:pt idx="2684">
                  <c:v>4.43</c:v>
                </c:pt>
                <c:pt idx="2685">
                  <c:v>4.4800000000000004</c:v>
                </c:pt>
                <c:pt idx="2686">
                  <c:v>4.42</c:v>
                </c:pt>
                <c:pt idx="2687">
                  <c:v>4.41</c:v>
                </c:pt>
                <c:pt idx="2688">
                  <c:v>4.34</c:v>
                </c:pt>
                <c:pt idx="2689">
                  <c:v>4.3499999999999996</c:v>
                </c:pt>
                <c:pt idx="2690">
                  <c:v>4.4000000000000004</c:v>
                </c:pt>
                <c:pt idx="2691">
                  <c:v>4.4400000000000004</c:v>
                </c:pt>
                <c:pt idx="2692">
                  <c:v>4.38</c:v>
                </c:pt>
                <c:pt idx="2693">
                  <c:v>4.24</c:v>
                </c:pt>
                <c:pt idx="2694">
                  <c:v>4.37</c:v>
                </c:pt>
                <c:pt idx="2695">
                  <c:v>4.3600000000000003</c:v>
                </c:pt>
                <c:pt idx="2696">
                  <c:v>4.3600000000000003</c:v>
                </c:pt>
                <c:pt idx="2697">
                  <c:v>4.3499999999999996</c:v>
                </c:pt>
                <c:pt idx="2698">
                  <c:v>4.34</c:v>
                </c:pt>
                <c:pt idx="2699">
                  <c:v>4.3099999999999996</c:v>
                </c:pt>
                <c:pt idx="2700">
                  <c:v>4.3</c:v>
                </c:pt>
                <c:pt idx="2701">
                  <c:v>4.09</c:v>
                </c:pt>
                <c:pt idx="2702">
                  <c:v>4.2</c:v>
                </c:pt>
                <c:pt idx="2703">
                  <c:v>4.2300000000000004</c:v>
                </c:pt>
                <c:pt idx="2704">
                  <c:v>4.18</c:v>
                </c:pt>
                <c:pt idx="2705">
                  <c:v>4.16</c:v>
                </c:pt>
                <c:pt idx="2706">
                  <c:v>4.09</c:v>
                </c:pt>
                <c:pt idx="2707">
                  <c:v>4</c:v>
                </c:pt>
                <c:pt idx="2708">
                  <c:v>4.03</c:v>
                </c:pt>
                <c:pt idx="2709">
                  <c:v>4.12</c:v>
                </c:pt>
                <c:pt idx="2710">
                  <c:v>4.18</c:v>
                </c:pt>
                <c:pt idx="2711">
                  <c:v>4.1900000000000004</c:v>
                </c:pt>
                <c:pt idx="2712">
                  <c:v>4.25</c:v>
                </c:pt>
                <c:pt idx="2713">
                  <c:v>4.2</c:v>
                </c:pt>
                <c:pt idx="2714">
                  <c:v>4.28</c:v>
                </c:pt>
                <c:pt idx="2715">
                  <c:v>4.3600000000000003</c:v>
                </c:pt>
                <c:pt idx="2716">
                  <c:v>4.3099999999999996</c:v>
                </c:pt>
                <c:pt idx="2717">
                  <c:v>4.3600000000000003</c:v>
                </c:pt>
                <c:pt idx="2718">
                  <c:v>4.3499999999999996</c:v>
                </c:pt>
                <c:pt idx="2719">
                  <c:v>4.34</c:v>
                </c:pt>
                <c:pt idx="2720">
                  <c:v>4.32</c:v>
                </c:pt>
                <c:pt idx="2721">
                  <c:v>4.34</c:v>
                </c:pt>
                <c:pt idx="2722">
                  <c:v>4.37</c:v>
                </c:pt>
                <c:pt idx="2723">
                  <c:v>4.41</c:v>
                </c:pt>
                <c:pt idx="2724">
                  <c:v>4.46</c:v>
                </c:pt>
              </c:numCache>
            </c:numRef>
          </c:val>
          <c:smooth val="1"/>
          <c:extLst>
            <c:ext xmlns:c16="http://schemas.microsoft.com/office/drawing/2014/chart" uri="{C3380CC4-5D6E-409C-BE32-E72D297353CC}">
              <c16:uniqueId val="{00000002-EA69-4C52-BE4F-7BD5C30DDC53}"/>
            </c:ext>
          </c:extLst>
        </c:ser>
        <c:ser>
          <c:idx val="1"/>
          <c:order val="1"/>
          <c:tx>
            <c:strRef>
              <c:f>'PE PB Div Yld'!$E$1:$G$1</c:f>
              <c:strCache>
                <c:ptCount val="1"/>
                <c:pt idx="0">
                  <c:v>Long term Avergae</c:v>
                </c:pt>
              </c:strCache>
            </c:strRef>
          </c:tx>
          <c:spPr>
            <a:ln w="38100" cap="rnd">
              <a:solidFill>
                <a:schemeClr val="tx2"/>
              </a:solidFill>
              <a:round/>
            </a:ln>
            <a:effectLst/>
          </c:spPr>
          <c:marker>
            <c:symbol val="none"/>
          </c:marker>
          <c:cat>
            <c:numRef>
              <c:f>'PE PB Div Yld'!$A$3061:$A$5785</c:f>
              <c:numCache>
                <c:formatCode>[$-409]d\-mmm\-yy;@</c:formatCode>
                <c:ptCount val="2725"/>
                <c:pt idx="0">
                  <c:v>40998</c:v>
                </c:pt>
                <c:pt idx="1">
                  <c:v>41001</c:v>
                </c:pt>
                <c:pt idx="2">
                  <c:v>41002</c:v>
                </c:pt>
                <c:pt idx="3">
                  <c:v>41003</c:v>
                </c:pt>
                <c:pt idx="4">
                  <c:v>41008</c:v>
                </c:pt>
                <c:pt idx="5">
                  <c:v>41009</c:v>
                </c:pt>
                <c:pt idx="6">
                  <c:v>41010</c:v>
                </c:pt>
                <c:pt idx="7">
                  <c:v>41011</c:v>
                </c:pt>
                <c:pt idx="8">
                  <c:v>41012</c:v>
                </c:pt>
                <c:pt idx="9">
                  <c:v>41015</c:v>
                </c:pt>
                <c:pt idx="10">
                  <c:v>41016</c:v>
                </c:pt>
                <c:pt idx="11">
                  <c:v>41017</c:v>
                </c:pt>
                <c:pt idx="12">
                  <c:v>41018</c:v>
                </c:pt>
                <c:pt idx="13">
                  <c:v>41019</c:v>
                </c:pt>
                <c:pt idx="14">
                  <c:v>41022</c:v>
                </c:pt>
                <c:pt idx="15">
                  <c:v>41023</c:v>
                </c:pt>
                <c:pt idx="16">
                  <c:v>41024</c:v>
                </c:pt>
                <c:pt idx="17">
                  <c:v>41025</c:v>
                </c:pt>
                <c:pt idx="18">
                  <c:v>41026</c:v>
                </c:pt>
                <c:pt idx="19">
                  <c:v>41027</c:v>
                </c:pt>
                <c:pt idx="20">
                  <c:v>41029</c:v>
                </c:pt>
                <c:pt idx="21">
                  <c:v>41031</c:v>
                </c:pt>
                <c:pt idx="22">
                  <c:v>41032</c:v>
                </c:pt>
                <c:pt idx="23">
                  <c:v>41033</c:v>
                </c:pt>
                <c:pt idx="24">
                  <c:v>41036</c:v>
                </c:pt>
                <c:pt idx="25">
                  <c:v>41037</c:v>
                </c:pt>
                <c:pt idx="26">
                  <c:v>41038</c:v>
                </c:pt>
                <c:pt idx="27">
                  <c:v>41039</c:v>
                </c:pt>
                <c:pt idx="28">
                  <c:v>41040</c:v>
                </c:pt>
                <c:pt idx="29">
                  <c:v>41043</c:v>
                </c:pt>
                <c:pt idx="30">
                  <c:v>41044</c:v>
                </c:pt>
                <c:pt idx="31">
                  <c:v>41045</c:v>
                </c:pt>
                <c:pt idx="32">
                  <c:v>41046</c:v>
                </c:pt>
                <c:pt idx="33">
                  <c:v>41047</c:v>
                </c:pt>
                <c:pt idx="34">
                  <c:v>41050</c:v>
                </c:pt>
                <c:pt idx="35">
                  <c:v>41051</c:v>
                </c:pt>
                <c:pt idx="36">
                  <c:v>41052</c:v>
                </c:pt>
                <c:pt idx="37">
                  <c:v>41053</c:v>
                </c:pt>
                <c:pt idx="38">
                  <c:v>41054</c:v>
                </c:pt>
                <c:pt idx="39">
                  <c:v>41057</c:v>
                </c:pt>
                <c:pt idx="40">
                  <c:v>41058</c:v>
                </c:pt>
                <c:pt idx="41">
                  <c:v>41059</c:v>
                </c:pt>
                <c:pt idx="42">
                  <c:v>41060</c:v>
                </c:pt>
                <c:pt idx="43">
                  <c:v>41061</c:v>
                </c:pt>
                <c:pt idx="44">
                  <c:v>41064</c:v>
                </c:pt>
                <c:pt idx="45">
                  <c:v>41065</c:v>
                </c:pt>
                <c:pt idx="46">
                  <c:v>41066</c:v>
                </c:pt>
                <c:pt idx="47">
                  <c:v>41067</c:v>
                </c:pt>
                <c:pt idx="48">
                  <c:v>41068</c:v>
                </c:pt>
                <c:pt idx="49">
                  <c:v>41071</c:v>
                </c:pt>
                <c:pt idx="50">
                  <c:v>41072</c:v>
                </c:pt>
                <c:pt idx="51">
                  <c:v>41073</c:v>
                </c:pt>
                <c:pt idx="52">
                  <c:v>41074</c:v>
                </c:pt>
                <c:pt idx="53">
                  <c:v>41075</c:v>
                </c:pt>
                <c:pt idx="54">
                  <c:v>41078</c:v>
                </c:pt>
                <c:pt idx="55">
                  <c:v>41079</c:v>
                </c:pt>
                <c:pt idx="56">
                  <c:v>41080</c:v>
                </c:pt>
                <c:pt idx="57">
                  <c:v>41081</c:v>
                </c:pt>
                <c:pt idx="58">
                  <c:v>41082</c:v>
                </c:pt>
                <c:pt idx="59">
                  <c:v>41085</c:v>
                </c:pt>
                <c:pt idx="60">
                  <c:v>41086</c:v>
                </c:pt>
                <c:pt idx="61">
                  <c:v>41087</c:v>
                </c:pt>
                <c:pt idx="62">
                  <c:v>41088</c:v>
                </c:pt>
                <c:pt idx="63">
                  <c:v>41089</c:v>
                </c:pt>
                <c:pt idx="64">
                  <c:v>41092</c:v>
                </c:pt>
                <c:pt idx="65">
                  <c:v>41093</c:v>
                </c:pt>
                <c:pt idx="66">
                  <c:v>41094</c:v>
                </c:pt>
                <c:pt idx="67">
                  <c:v>41095</c:v>
                </c:pt>
                <c:pt idx="68">
                  <c:v>41096</c:v>
                </c:pt>
                <c:pt idx="69">
                  <c:v>41099</c:v>
                </c:pt>
                <c:pt idx="70">
                  <c:v>41100</c:v>
                </c:pt>
                <c:pt idx="71">
                  <c:v>41101</c:v>
                </c:pt>
                <c:pt idx="72">
                  <c:v>41102</c:v>
                </c:pt>
                <c:pt idx="73">
                  <c:v>41103</c:v>
                </c:pt>
                <c:pt idx="74">
                  <c:v>41106</c:v>
                </c:pt>
                <c:pt idx="75">
                  <c:v>41107</c:v>
                </c:pt>
                <c:pt idx="76">
                  <c:v>41108</c:v>
                </c:pt>
                <c:pt idx="77">
                  <c:v>41109</c:v>
                </c:pt>
                <c:pt idx="78">
                  <c:v>41110</c:v>
                </c:pt>
                <c:pt idx="79">
                  <c:v>41113</c:v>
                </c:pt>
                <c:pt idx="80">
                  <c:v>41114</c:v>
                </c:pt>
                <c:pt idx="81">
                  <c:v>41115</c:v>
                </c:pt>
                <c:pt idx="82">
                  <c:v>41116</c:v>
                </c:pt>
                <c:pt idx="83">
                  <c:v>41117</c:v>
                </c:pt>
                <c:pt idx="84">
                  <c:v>41120</c:v>
                </c:pt>
                <c:pt idx="85">
                  <c:v>41121</c:v>
                </c:pt>
                <c:pt idx="86">
                  <c:v>41122</c:v>
                </c:pt>
                <c:pt idx="87">
                  <c:v>41123</c:v>
                </c:pt>
                <c:pt idx="88">
                  <c:v>41124</c:v>
                </c:pt>
                <c:pt idx="89">
                  <c:v>41127</c:v>
                </c:pt>
                <c:pt idx="90">
                  <c:v>41128</c:v>
                </c:pt>
                <c:pt idx="91">
                  <c:v>41129</c:v>
                </c:pt>
                <c:pt idx="92">
                  <c:v>41130</c:v>
                </c:pt>
                <c:pt idx="93">
                  <c:v>41131</c:v>
                </c:pt>
                <c:pt idx="94">
                  <c:v>41134</c:v>
                </c:pt>
                <c:pt idx="95">
                  <c:v>41135</c:v>
                </c:pt>
                <c:pt idx="96">
                  <c:v>41137</c:v>
                </c:pt>
                <c:pt idx="97">
                  <c:v>41138</c:v>
                </c:pt>
                <c:pt idx="98">
                  <c:v>41142</c:v>
                </c:pt>
                <c:pt idx="99">
                  <c:v>41143</c:v>
                </c:pt>
                <c:pt idx="100">
                  <c:v>41144</c:v>
                </c:pt>
                <c:pt idx="101">
                  <c:v>41145</c:v>
                </c:pt>
                <c:pt idx="102">
                  <c:v>41148</c:v>
                </c:pt>
                <c:pt idx="103">
                  <c:v>41149</c:v>
                </c:pt>
                <c:pt idx="104">
                  <c:v>41150</c:v>
                </c:pt>
                <c:pt idx="105">
                  <c:v>41151</c:v>
                </c:pt>
                <c:pt idx="106">
                  <c:v>41152</c:v>
                </c:pt>
                <c:pt idx="107">
                  <c:v>41155</c:v>
                </c:pt>
                <c:pt idx="108">
                  <c:v>41156</c:v>
                </c:pt>
                <c:pt idx="109">
                  <c:v>41157</c:v>
                </c:pt>
                <c:pt idx="110">
                  <c:v>41158</c:v>
                </c:pt>
                <c:pt idx="111">
                  <c:v>41159</c:v>
                </c:pt>
                <c:pt idx="112">
                  <c:v>41160</c:v>
                </c:pt>
                <c:pt idx="113">
                  <c:v>41162</c:v>
                </c:pt>
                <c:pt idx="114">
                  <c:v>41163</c:v>
                </c:pt>
                <c:pt idx="115">
                  <c:v>41164</c:v>
                </c:pt>
                <c:pt idx="116">
                  <c:v>41165</c:v>
                </c:pt>
                <c:pt idx="117">
                  <c:v>41166</c:v>
                </c:pt>
                <c:pt idx="118">
                  <c:v>41169</c:v>
                </c:pt>
                <c:pt idx="119">
                  <c:v>41170</c:v>
                </c:pt>
                <c:pt idx="120">
                  <c:v>41172</c:v>
                </c:pt>
                <c:pt idx="121">
                  <c:v>41173</c:v>
                </c:pt>
                <c:pt idx="122">
                  <c:v>41176</c:v>
                </c:pt>
                <c:pt idx="123">
                  <c:v>41177</c:v>
                </c:pt>
                <c:pt idx="124">
                  <c:v>41178</c:v>
                </c:pt>
                <c:pt idx="125">
                  <c:v>41179</c:v>
                </c:pt>
                <c:pt idx="126">
                  <c:v>41180</c:v>
                </c:pt>
                <c:pt idx="127">
                  <c:v>41183</c:v>
                </c:pt>
                <c:pt idx="128">
                  <c:v>41185</c:v>
                </c:pt>
                <c:pt idx="129">
                  <c:v>41186</c:v>
                </c:pt>
                <c:pt idx="130">
                  <c:v>41187</c:v>
                </c:pt>
                <c:pt idx="131">
                  <c:v>41190</c:v>
                </c:pt>
                <c:pt idx="132">
                  <c:v>41191</c:v>
                </c:pt>
                <c:pt idx="133">
                  <c:v>41192</c:v>
                </c:pt>
                <c:pt idx="134">
                  <c:v>41193</c:v>
                </c:pt>
                <c:pt idx="135">
                  <c:v>41194</c:v>
                </c:pt>
                <c:pt idx="136">
                  <c:v>41197</c:v>
                </c:pt>
                <c:pt idx="137">
                  <c:v>41198</c:v>
                </c:pt>
                <c:pt idx="138">
                  <c:v>41199</c:v>
                </c:pt>
                <c:pt idx="139">
                  <c:v>41200</c:v>
                </c:pt>
                <c:pt idx="140">
                  <c:v>41201</c:v>
                </c:pt>
                <c:pt idx="141">
                  <c:v>41204</c:v>
                </c:pt>
                <c:pt idx="142">
                  <c:v>41205</c:v>
                </c:pt>
                <c:pt idx="143">
                  <c:v>41207</c:v>
                </c:pt>
                <c:pt idx="144">
                  <c:v>41208</c:v>
                </c:pt>
                <c:pt idx="145">
                  <c:v>41211</c:v>
                </c:pt>
                <c:pt idx="146">
                  <c:v>41212</c:v>
                </c:pt>
                <c:pt idx="147">
                  <c:v>41213</c:v>
                </c:pt>
                <c:pt idx="148">
                  <c:v>41214</c:v>
                </c:pt>
                <c:pt idx="149">
                  <c:v>41215</c:v>
                </c:pt>
                <c:pt idx="150">
                  <c:v>41218</c:v>
                </c:pt>
                <c:pt idx="151">
                  <c:v>41219</c:v>
                </c:pt>
                <c:pt idx="152">
                  <c:v>41220</c:v>
                </c:pt>
                <c:pt idx="153">
                  <c:v>41221</c:v>
                </c:pt>
                <c:pt idx="154">
                  <c:v>41222</c:v>
                </c:pt>
                <c:pt idx="155">
                  <c:v>41225</c:v>
                </c:pt>
                <c:pt idx="156">
                  <c:v>41226</c:v>
                </c:pt>
                <c:pt idx="157">
                  <c:v>41228</c:v>
                </c:pt>
                <c:pt idx="158">
                  <c:v>41229</c:v>
                </c:pt>
                <c:pt idx="159">
                  <c:v>41232</c:v>
                </c:pt>
                <c:pt idx="160">
                  <c:v>41233</c:v>
                </c:pt>
                <c:pt idx="161">
                  <c:v>41234</c:v>
                </c:pt>
                <c:pt idx="162">
                  <c:v>41235</c:v>
                </c:pt>
                <c:pt idx="163">
                  <c:v>41236</c:v>
                </c:pt>
                <c:pt idx="164">
                  <c:v>41239</c:v>
                </c:pt>
                <c:pt idx="165">
                  <c:v>41240</c:v>
                </c:pt>
                <c:pt idx="166">
                  <c:v>41242</c:v>
                </c:pt>
                <c:pt idx="167">
                  <c:v>41243</c:v>
                </c:pt>
                <c:pt idx="168">
                  <c:v>41246</c:v>
                </c:pt>
                <c:pt idx="169">
                  <c:v>41247</c:v>
                </c:pt>
                <c:pt idx="170">
                  <c:v>41248</c:v>
                </c:pt>
                <c:pt idx="171">
                  <c:v>41249</c:v>
                </c:pt>
                <c:pt idx="172">
                  <c:v>41250</c:v>
                </c:pt>
                <c:pt idx="173">
                  <c:v>41253</c:v>
                </c:pt>
                <c:pt idx="174">
                  <c:v>41254</c:v>
                </c:pt>
                <c:pt idx="175">
                  <c:v>41255</c:v>
                </c:pt>
                <c:pt idx="176">
                  <c:v>41256</c:v>
                </c:pt>
                <c:pt idx="177">
                  <c:v>41257</c:v>
                </c:pt>
                <c:pt idx="178">
                  <c:v>41260</c:v>
                </c:pt>
                <c:pt idx="179">
                  <c:v>41261</c:v>
                </c:pt>
                <c:pt idx="180">
                  <c:v>41262</c:v>
                </c:pt>
                <c:pt idx="181">
                  <c:v>41263</c:v>
                </c:pt>
                <c:pt idx="182">
                  <c:v>41264</c:v>
                </c:pt>
                <c:pt idx="183">
                  <c:v>41267</c:v>
                </c:pt>
                <c:pt idx="184">
                  <c:v>41269</c:v>
                </c:pt>
                <c:pt idx="185">
                  <c:v>41270</c:v>
                </c:pt>
                <c:pt idx="186">
                  <c:v>41271</c:v>
                </c:pt>
                <c:pt idx="187">
                  <c:v>41274</c:v>
                </c:pt>
                <c:pt idx="188">
                  <c:v>41275</c:v>
                </c:pt>
                <c:pt idx="189">
                  <c:v>41276</c:v>
                </c:pt>
                <c:pt idx="190">
                  <c:v>41277</c:v>
                </c:pt>
                <c:pt idx="191">
                  <c:v>41278</c:v>
                </c:pt>
                <c:pt idx="192">
                  <c:v>41281</c:v>
                </c:pt>
                <c:pt idx="193">
                  <c:v>41282</c:v>
                </c:pt>
                <c:pt idx="194">
                  <c:v>41283</c:v>
                </c:pt>
                <c:pt idx="195">
                  <c:v>41284</c:v>
                </c:pt>
                <c:pt idx="196">
                  <c:v>41285</c:v>
                </c:pt>
                <c:pt idx="197">
                  <c:v>41288</c:v>
                </c:pt>
                <c:pt idx="198">
                  <c:v>41289</c:v>
                </c:pt>
                <c:pt idx="199">
                  <c:v>41290</c:v>
                </c:pt>
                <c:pt idx="200">
                  <c:v>41291</c:v>
                </c:pt>
                <c:pt idx="201">
                  <c:v>41292</c:v>
                </c:pt>
                <c:pt idx="202">
                  <c:v>41295</c:v>
                </c:pt>
                <c:pt idx="203">
                  <c:v>41296</c:v>
                </c:pt>
                <c:pt idx="204">
                  <c:v>41297</c:v>
                </c:pt>
                <c:pt idx="205">
                  <c:v>41298</c:v>
                </c:pt>
                <c:pt idx="206">
                  <c:v>41299</c:v>
                </c:pt>
                <c:pt idx="207">
                  <c:v>41302</c:v>
                </c:pt>
                <c:pt idx="208">
                  <c:v>41303</c:v>
                </c:pt>
                <c:pt idx="209">
                  <c:v>41304</c:v>
                </c:pt>
                <c:pt idx="210">
                  <c:v>41305</c:v>
                </c:pt>
                <c:pt idx="211">
                  <c:v>41306</c:v>
                </c:pt>
                <c:pt idx="212">
                  <c:v>41309</c:v>
                </c:pt>
                <c:pt idx="213">
                  <c:v>41310</c:v>
                </c:pt>
                <c:pt idx="214">
                  <c:v>41311</c:v>
                </c:pt>
                <c:pt idx="215">
                  <c:v>41312</c:v>
                </c:pt>
                <c:pt idx="216">
                  <c:v>41313</c:v>
                </c:pt>
                <c:pt idx="217">
                  <c:v>41316</c:v>
                </c:pt>
                <c:pt idx="218">
                  <c:v>41317</c:v>
                </c:pt>
                <c:pt idx="219">
                  <c:v>41318</c:v>
                </c:pt>
                <c:pt idx="220">
                  <c:v>41319</c:v>
                </c:pt>
                <c:pt idx="221">
                  <c:v>41320</c:v>
                </c:pt>
                <c:pt idx="222">
                  <c:v>41323</c:v>
                </c:pt>
                <c:pt idx="223">
                  <c:v>41324</c:v>
                </c:pt>
                <c:pt idx="224">
                  <c:v>41325</c:v>
                </c:pt>
                <c:pt idx="225">
                  <c:v>41326</c:v>
                </c:pt>
                <c:pt idx="226">
                  <c:v>41327</c:v>
                </c:pt>
                <c:pt idx="227">
                  <c:v>41330</c:v>
                </c:pt>
                <c:pt idx="228">
                  <c:v>41331</c:v>
                </c:pt>
                <c:pt idx="229">
                  <c:v>41332</c:v>
                </c:pt>
                <c:pt idx="230">
                  <c:v>41333</c:v>
                </c:pt>
                <c:pt idx="231">
                  <c:v>41334</c:v>
                </c:pt>
                <c:pt idx="232">
                  <c:v>41337</c:v>
                </c:pt>
                <c:pt idx="233">
                  <c:v>41338</c:v>
                </c:pt>
                <c:pt idx="234">
                  <c:v>41339</c:v>
                </c:pt>
                <c:pt idx="235">
                  <c:v>41340</c:v>
                </c:pt>
                <c:pt idx="236">
                  <c:v>41341</c:v>
                </c:pt>
                <c:pt idx="237">
                  <c:v>41344</c:v>
                </c:pt>
                <c:pt idx="238">
                  <c:v>41345</c:v>
                </c:pt>
                <c:pt idx="239">
                  <c:v>41346</c:v>
                </c:pt>
                <c:pt idx="240">
                  <c:v>41347</c:v>
                </c:pt>
                <c:pt idx="241">
                  <c:v>41348</c:v>
                </c:pt>
                <c:pt idx="242">
                  <c:v>41351</c:v>
                </c:pt>
                <c:pt idx="243">
                  <c:v>41352</c:v>
                </c:pt>
                <c:pt idx="244">
                  <c:v>41353</c:v>
                </c:pt>
                <c:pt idx="245">
                  <c:v>41354</c:v>
                </c:pt>
                <c:pt idx="246">
                  <c:v>41355</c:v>
                </c:pt>
                <c:pt idx="247">
                  <c:v>41358</c:v>
                </c:pt>
                <c:pt idx="248">
                  <c:v>41359</c:v>
                </c:pt>
                <c:pt idx="249">
                  <c:v>41361</c:v>
                </c:pt>
                <c:pt idx="250">
                  <c:v>41365</c:v>
                </c:pt>
                <c:pt idx="251">
                  <c:v>41366</c:v>
                </c:pt>
                <c:pt idx="252">
                  <c:v>41367</c:v>
                </c:pt>
                <c:pt idx="253">
                  <c:v>41368</c:v>
                </c:pt>
                <c:pt idx="254">
                  <c:v>41369</c:v>
                </c:pt>
                <c:pt idx="255">
                  <c:v>41372</c:v>
                </c:pt>
                <c:pt idx="256">
                  <c:v>41373</c:v>
                </c:pt>
                <c:pt idx="257">
                  <c:v>41374</c:v>
                </c:pt>
                <c:pt idx="258">
                  <c:v>41375</c:v>
                </c:pt>
                <c:pt idx="259">
                  <c:v>41376</c:v>
                </c:pt>
                <c:pt idx="260">
                  <c:v>41379</c:v>
                </c:pt>
                <c:pt idx="261">
                  <c:v>41380</c:v>
                </c:pt>
                <c:pt idx="262">
                  <c:v>41381</c:v>
                </c:pt>
                <c:pt idx="263">
                  <c:v>41382</c:v>
                </c:pt>
                <c:pt idx="264">
                  <c:v>41386</c:v>
                </c:pt>
                <c:pt idx="265">
                  <c:v>41387</c:v>
                </c:pt>
                <c:pt idx="266">
                  <c:v>41389</c:v>
                </c:pt>
                <c:pt idx="267">
                  <c:v>41390</c:v>
                </c:pt>
                <c:pt idx="268">
                  <c:v>41393</c:v>
                </c:pt>
                <c:pt idx="269">
                  <c:v>41394</c:v>
                </c:pt>
                <c:pt idx="270">
                  <c:v>41396</c:v>
                </c:pt>
                <c:pt idx="271">
                  <c:v>41397</c:v>
                </c:pt>
                <c:pt idx="272">
                  <c:v>41400</c:v>
                </c:pt>
                <c:pt idx="273">
                  <c:v>41401</c:v>
                </c:pt>
                <c:pt idx="274">
                  <c:v>41402</c:v>
                </c:pt>
                <c:pt idx="275">
                  <c:v>41403</c:v>
                </c:pt>
                <c:pt idx="276">
                  <c:v>41404</c:v>
                </c:pt>
                <c:pt idx="277">
                  <c:v>41405</c:v>
                </c:pt>
                <c:pt idx="278">
                  <c:v>41407</c:v>
                </c:pt>
                <c:pt idx="279">
                  <c:v>41408</c:v>
                </c:pt>
                <c:pt idx="280">
                  <c:v>41409</c:v>
                </c:pt>
                <c:pt idx="281">
                  <c:v>41410</c:v>
                </c:pt>
                <c:pt idx="282">
                  <c:v>41411</c:v>
                </c:pt>
                <c:pt idx="283">
                  <c:v>41414</c:v>
                </c:pt>
                <c:pt idx="284">
                  <c:v>41415</c:v>
                </c:pt>
                <c:pt idx="285">
                  <c:v>41416</c:v>
                </c:pt>
                <c:pt idx="286">
                  <c:v>41417</c:v>
                </c:pt>
                <c:pt idx="287">
                  <c:v>41418</c:v>
                </c:pt>
                <c:pt idx="288">
                  <c:v>41421</c:v>
                </c:pt>
                <c:pt idx="289">
                  <c:v>41422</c:v>
                </c:pt>
                <c:pt idx="290">
                  <c:v>41423</c:v>
                </c:pt>
                <c:pt idx="291">
                  <c:v>41424</c:v>
                </c:pt>
                <c:pt idx="292">
                  <c:v>41425</c:v>
                </c:pt>
                <c:pt idx="293">
                  <c:v>41428</c:v>
                </c:pt>
                <c:pt idx="294">
                  <c:v>41429</c:v>
                </c:pt>
                <c:pt idx="295">
                  <c:v>41430</c:v>
                </c:pt>
                <c:pt idx="296">
                  <c:v>41431</c:v>
                </c:pt>
                <c:pt idx="297">
                  <c:v>41432</c:v>
                </c:pt>
                <c:pt idx="298">
                  <c:v>41435</c:v>
                </c:pt>
                <c:pt idx="299">
                  <c:v>41436</c:v>
                </c:pt>
                <c:pt idx="300">
                  <c:v>41437</c:v>
                </c:pt>
                <c:pt idx="301">
                  <c:v>41438</c:v>
                </c:pt>
                <c:pt idx="302">
                  <c:v>41439</c:v>
                </c:pt>
                <c:pt idx="303">
                  <c:v>41442</c:v>
                </c:pt>
                <c:pt idx="304">
                  <c:v>41443</c:v>
                </c:pt>
                <c:pt idx="305">
                  <c:v>41444</c:v>
                </c:pt>
                <c:pt idx="306">
                  <c:v>41445</c:v>
                </c:pt>
                <c:pt idx="307">
                  <c:v>41446</c:v>
                </c:pt>
                <c:pt idx="308">
                  <c:v>41449</c:v>
                </c:pt>
                <c:pt idx="309">
                  <c:v>41450</c:v>
                </c:pt>
                <c:pt idx="310">
                  <c:v>41451</c:v>
                </c:pt>
                <c:pt idx="311">
                  <c:v>41452</c:v>
                </c:pt>
                <c:pt idx="312">
                  <c:v>41453</c:v>
                </c:pt>
                <c:pt idx="313">
                  <c:v>41456</c:v>
                </c:pt>
                <c:pt idx="314">
                  <c:v>41457</c:v>
                </c:pt>
                <c:pt idx="315">
                  <c:v>41458</c:v>
                </c:pt>
                <c:pt idx="316">
                  <c:v>41459</c:v>
                </c:pt>
                <c:pt idx="317">
                  <c:v>41460</c:v>
                </c:pt>
                <c:pt idx="318">
                  <c:v>41463</c:v>
                </c:pt>
                <c:pt idx="319">
                  <c:v>41464</c:v>
                </c:pt>
                <c:pt idx="320">
                  <c:v>41465</c:v>
                </c:pt>
                <c:pt idx="321">
                  <c:v>41466</c:v>
                </c:pt>
                <c:pt idx="322">
                  <c:v>41467</c:v>
                </c:pt>
                <c:pt idx="323">
                  <c:v>41470</c:v>
                </c:pt>
                <c:pt idx="324">
                  <c:v>41471</c:v>
                </c:pt>
                <c:pt idx="325">
                  <c:v>41472</c:v>
                </c:pt>
                <c:pt idx="326">
                  <c:v>41473</c:v>
                </c:pt>
                <c:pt idx="327">
                  <c:v>41474</c:v>
                </c:pt>
                <c:pt idx="328">
                  <c:v>41477</c:v>
                </c:pt>
                <c:pt idx="329">
                  <c:v>41478</c:v>
                </c:pt>
                <c:pt idx="330">
                  <c:v>41479</c:v>
                </c:pt>
                <c:pt idx="331">
                  <c:v>41480</c:v>
                </c:pt>
                <c:pt idx="332">
                  <c:v>41481</c:v>
                </c:pt>
                <c:pt idx="333">
                  <c:v>41484</c:v>
                </c:pt>
                <c:pt idx="334">
                  <c:v>41485</c:v>
                </c:pt>
                <c:pt idx="335">
                  <c:v>41486</c:v>
                </c:pt>
                <c:pt idx="336">
                  <c:v>41487</c:v>
                </c:pt>
                <c:pt idx="337">
                  <c:v>41488</c:v>
                </c:pt>
                <c:pt idx="338">
                  <c:v>41491</c:v>
                </c:pt>
                <c:pt idx="339">
                  <c:v>41492</c:v>
                </c:pt>
                <c:pt idx="340">
                  <c:v>41493</c:v>
                </c:pt>
                <c:pt idx="341">
                  <c:v>41494</c:v>
                </c:pt>
                <c:pt idx="342">
                  <c:v>41498</c:v>
                </c:pt>
                <c:pt idx="343">
                  <c:v>41499</c:v>
                </c:pt>
                <c:pt idx="344">
                  <c:v>41500</c:v>
                </c:pt>
                <c:pt idx="345">
                  <c:v>41502</c:v>
                </c:pt>
                <c:pt idx="346">
                  <c:v>41505</c:v>
                </c:pt>
                <c:pt idx="347">
                  <c:v>41506</c:v>
                </c:pt>
                <c:pt idx="348">
                  <c:v>41507</c:v>
                </c:pt>
                <c:pt idx="349">
                  <c:v>41508</c:v>
                </c:pt>
                <c:pt idx="350">
                  <c:v>41509</c:v>
                </c:pt>
                <c:pt idx="351">
                  <c:v>41512</c:v>
                </c:pt>
                <c:pt idx="352">
                  <c:v>41513</c:v>
                </c:pt>
                <c:pt idx="353">
                  <c:v>41514</c:v>
                </c:pt>
                <c:pt idx="354">
                  <c:v>41515</c:v>
                </c:pt>
                <c:pt idx="355">
                  <c:v>41516</c:v>
                </c:pt>
                <c:pt idx="356">
                  <c:v>41519</c:v>
                </c:pt>
                <c:pt idx="357">
                  <c:v>41520</c:v>
                </c:pt>
                <c:pt idx="358">
                  <c:v>41521</c:v>
                </c:pt>
                <c:pt idx="359">
                  <c:v>41522</c:v>
                </c:pt>
                <c:pt idx="360">
                  <c:v>41523</c:v>
                </c:pt>
                <c:pt idx="361">
                  <c:v>41527</c:v>
                </c:pt>
                <c:pt idx="362">
                  <c:v>41528</c:v>
                </c:pt>
                <c:pt idx="363">
                  <c:v>41529</c:v>
                </c:pt>
                <c:pt idx="364">
                  <c:v>41530</c:v>
                </c:pt>
                <c:pt idx="365">
                  <c:v>41533</c:v>
                </c:pt>
                <c:pt idx="366">
                  <c:v>41534</c:v>
                </c:pt>
                <c:pt idx="367">
                  <c:v>41535</c:v>
                </c:pt>
                <c:pt idx="368">
                  <c:v>41536</c:v>
                </c:pt>
                <c:pt idx="369">
                  <c:v>41537</c:v>
                </c:pt>
                <c:pt idx="370">
                  <c:v>41540</c:v>
                </c:pt>
                <c:pt idx="371">
                  <c:v>41541</c:v>
                </c:pt>
                <c:pt idx="372">
                  <c:v>41542</c:v>
                </c:pt>
                <c:pt idx="373">
                  <c:v>41543</c:v>
                </c:pt>
                <c:pt idx="374">
                  <c:v>41544</c:v>
                </c:pt>
                <c:pt idx="375">
                  <c:v>41547</c:v>
                </c:pt>
                <c:pt idx="376">
                  <c:v>41548</c:v>
                </c:pt>
                <c:pt idx="377">
                  <c:v>41550</c:v>
                </c:pt>
                <c:pt idx="378">
                  <c:v>41551</c:v>
                </c:pt>
                <c:pt idx="379">
                  <c:v>41554</c:v>
                </c:pt>
                <c:pt idx="380">
                  <c:v>41555</c:v>
                </c:pt>
                <c:pt idx="381">
                  <c:v>41556</c:v>
                </c:pt>
                <c:pt idx="382">
                  <c:v>41557</c:v>
                </c:pt>
                <c:pt idx="383">
                  <c:v>41558</c:v>
                </c:pt>
                <c:pt idx="384">
                  <c:v>41561</c:v>
                </c:pt>
                <c:pt idx="385">
                  <c:v>41562</c:v>
                </c:pt>
                <c:pt idx="386">
                  <c:v>41564</c:v>
                </c:pt>
                <c:pt idx="387">
                  <c:v>41565</c:v>
                </c:pt>
                <c:pt idx="388">
                  <c:v>41568</c:v>
                </c:pt>
                <c:pt idx="389">
                  <c:v>41569</c:v>
                </c:pt>
                <c:pt idx="390">
                  <c:v>41570</c:v>
                </c:pt>
                <c:pt idx="391">
                  <c:v>41571</c:v>
                </c:pt>
                <c:pt idx="392">
                  <c:v>41572</c:v>
                </c:pt>
                <c:pt idx="393">
                  <c:v>41575</c:v>
                </c:pt>
                <c:pt idx="394">
                  <c:v>41576</c:v>
                </c:pt>
                <c:pt idx="395">
                  <c:v>41577</c:v>
                </c:pt>
                <c:pt idx="396">
                  <c:v>41578</c:v>
                </c:pt>
                <c:pt idx="397">
                  <c:v>41579</c:v>
                </c:pt>
                <c:pt idx="398">
                  <c:v>41581</c:v>
                </c:pt>
                <c:pt idx="399">
                  <c:v>41583</c:v>
                </c:pt>
                <c:pt idx="400">
                  <c:v>41584</c:v>
                </c:pt>
                <c:pt idx="401">
                  <c:v>41585</c:v>
                </c:pt>
                <c:pt idx="402">
                  <c:v>41586</c:v>
                </c:pt>
                <c:pt idx="403">
                  <c:v>41589</c:v>
                </c:pt>
                <c:pt idx="404">
                  <c:v>41590</c:v>
                </c:pt>
                <c:pt idx="405">
                  <c:v>41591</c:v>
                </c:pt>
                <c:pt idx="406">
                  <c:v>41592</c:v>
                </c:pt>
                <c:pt idx="407">
                  <c:v>41596</c:v>
                </c:pt>
                <c:pt idx="408">
                  <c:v>41597</c:v>
                </c:pt>
                <c:pt idx="409">
                  <c:v>41598</c:v>
                </c:pt>
                <c:pt idx="410">
                  <c:v>41599</c:v>
                </c:pt>
                <c:pt idx="411">
                  <c:v>41600</c:v>
                </c:pt>
                <c:pt idx="412">
                  <c:v>41603</c:v>
                </c:pt>
                <c:pt idx="413">
                  <c:v>41604</c:v>
                </c:pt>
                <c:pt idx="414">
                  <c:v>41605</c:v>
                </c:pt>
                <c:pt idx="415">
                  <c:v>41606</c:v>
                </c:pt>
                <c:pt idx="416">
                  <c:v>41607</c:v>
                </c:pt>
                <c:pt idx="417">
                  <c:v>41610</c:v>
                </c:pt>
                <c:pt idx="418">
                  <c:v>41611</c:v>
                </c:pt>
                <c:pt idx="419">
                  <c:v>41612</c:v>
                </c:pt>
                <c:pt idx="420">
                  <c:v>41613</c:v>
                </c:pt>
                <c:pt idx="421">
                  <c:v>41614</c:v>
                </c:pt>
                <c:pt idx="422">
                  <c:v>41617</c:v>
                </c:pt>
                <c:pt idx="423">
                  <c:v>41618</c:v>
                </c:pt>
                <c:pt idx="424">
                  <c:v>41619</c:v>
                </c:pt>
                <c:pt idx="425">
                  <c:v>41620</c:v>
                </c:pt>
                <c:pt idx="426">
                  <c:v>41621</c:v>
                </c:pt>
                <c:pt idx="427">
                  <c:v>41624</c:v>
                </c:pt>
                <c:pt idx="428">
                  <c:v>41625</c:v>
                </c:pt>
                <c:pt idx="429">
                  <c:v>41626</c:v>
                </c:pt>
                <c:pt idx="430">
                  <c:v>41627</c:v>
                </c:pt>
                <c:pt idx="431">
                  <c:v>41628</c:v>
                </c:pt>
                <c:pt idx="432">
                  <c:v>41631</c:v>
                </c:pt>
                <c:pt idx="433">
                  <c:v>41632</c:v>
                </c:pt>
                <c:pt idx="434">
                  <c:v>41634</c:v>
                </c:pt>
                <c:pt idx="435">
                  <c:v>41635</c:v>
                </c:pt>
                <c:pt idx="436">
                  <c:v>41638</c:v>
                </c:pt>
                <c:pt idx="437">
                  <c:v>41639</c:v>
                </c:pt>
                <c:pt idx="438">
                  <c:v>41640</c:v>
                </c:pt>
                <c:pt idx="439">
                  <c:v>41641</c:v>
                </c:pt>
                <c:pt idx="440">
                  <c:v>41642</c:v>
                </c:pt>
                <c:pt idx="441">
                  <c:v>41645</c:v>
                </c:pt>
                <c:pt idx="442">
                  <c:v>41646</c:v>
                </c:pt>
                <c:pt idx="443">
                  <c:v>41647</c:v>
                </c:pt>
                <c:pt idx="444">
                  <c:v>41648</c:v>
                </c:pt>
                <c:pt idx="445">
                  <c:v>41649</c:v>
                </c:pt>
                <c:pt idx="446">
                  <c:v>41652</c:v>
                </c:pt>
                <c:pt idx="447">
                  <c:v>41653</c:v>
                </c:pt>
                <c:pt idx="448">
                  <c:v>41654</c:v>
                </c:pt>
                <c:pt idx="449">
                  <c:v>41655</c:v>
                </c:pt>
                <c:pt idx="450">
                  <c:v>41656</c:v>
                </c:pt>
                <c:pt idx="451">
                  <c:v>41659</c:v>
                </c:pt>
                <c:pt idx="452">
                  <c:v>41660</c:v>
                </c:pt>
                <c:pt idx="453">
                  <c:v>41661</c:v>
                </c:pt>
                <c:pt idx="454">
                  <c:v>41662</c:v>
                </c:pt>
                <c:pt idx="455">
                  <c:v>41663</c:v>
                </c:pt>
                <c:pt idx="456">
                  <c:v>41666</c:v>
                </c:pt>
                <c:pt idx="457">
                  <c:v>41667</c:v>
                </c:pt>
                <c:pt idx="458">
                  <c:v>41668</c:v>
                </c:pt>
                <c:pt idx="459">
                  <c:v>41669</c:v>
                </c:pt>
                <c:pt idx="460">
                  <c:v>41670</c:v>
                </c:pt>
                <c:pt idx="461">
                  <c:v>41673</c:v>
                </c:pt>
                <c:pt idx="462">
                  <c:v>41674</c:v>
                </c:pt>
                <c:pt idx="463">
                  <c:v>41675</c:v>
                </c:pt>
                <c:pt idx="464">
                  <c:v>41676</c:v>
                </c:pt>
                <c:pt idx="465">
                  <c:v>41677</c:v>
                </c:pt>
                <c:pt idx="466">
                  <c:v>41680</c:v>
                </c:pt>
                <c:pt idx="467">
                  <c:v>41681</c:v>
                </c:pt>
                <c:pt idx="468">
                  <c:v>41682</c:v>
                </c:pt>
                <c:pt idx="469">
                  <c:v>41683</c:v>
                </c:pt>
                <c:pt idx="470">
                  <c:v>41684</c:v>
                </c:pt>
                <c:pt idx="471">
                  <c:v>41687</c:v>
                </c:pt>
                <c:pt idx="472">
                  <c:v>41688</c:v>
                </c:pt>
                <c:pt idx="473">
                  <c:v>41689</c:v>
                </c:pt>
                <c:pt idx="474">
                  <c:v>41690</c:v>
                </c:pt>
                <c:pt idx="475">
                  <c:v>41691</c:v>
                </c:pt>
                <c:pt idx="476">
                  <c:v>41694</c:v>
                </c:pt>
                <c:pt idx="477">
                  <c:v>41695</c:v>
                </c:pt>
                <c:pt idx="478">
                  <c:v>41696</c:v>
                </c:pt>
                <c:pt idx="479">
                  <c:v>41698</c:v>
                </c:pt>
                <c:pt idx="480">
                  <c:v>41701</c:v>
                </c:pt>
                <c:pt idx="481">
                  <c:v>41702</c:v>
                </c:pt>
                <c:pt idx="482">
                  <c:v>41703</c:v>
                </c:pt>
                <c:pt idx="483">
                  <c:v>41704</c:v>
                </c:pt>
                <c:pt idx="484">
                  <c:v>41705</c:v>
                </c:pt>
                <c:pt idx="485">
                  <c:v>41708</c:v>
                </c:pt>
                <c:pt idx="486">
                  <c:v>41709</c:v>
                </c:pt>
                <c:pt idx="487">
                  <c:v>41710</c:v>
                </c:pt>
                <c:pt idx="488">
                  <c:v>41711</c:v>
                </c:pt>
                <c:pt idx="489">
                  <c:v>41712</c:v>
                </c:pt>
                <c:pt idx="490">
                  <c:v>41716</c:v>
                </c:pt>
                <c:pt idx="491">
                  <c:v>41717</c:v>
                </c:pt>
                <c:pt idx="492">
                  <c:v>41718</c:v>
                </c:pt>
                <c:pt idx="493">
                  <c:v>41719</c:v>
                </c:pt>
                <c:pt idx="494">
                  <c:v>41720</c:v>
                </c:pt>
                <c:pt idx="495">
                  <c:v>41722</c:v>
                </c:pt>
                <c:pt idx="496">
                  <c:v>41723</c:v>
                </c:pt>
                <c:pt idx="497">
                  <c:v>41724</c:v>
                </c:pt>
                <c:pt idx="498">
                  <c:v>41725</c:v>
                </c:pt>
                <c:pt idx="499">
                  <c:v>41726</c:v>
                </c:pt>
                <c:pt idx="500">
                  <c:v>41729</c:v>
                </c:pt>
                <c:pt idx="501">
                  <c:v>41730</c:v>
                </c:pt>
                <c:pt idx="502">
                  <c:v>41731</c:v>
                </c:pt>
                <c:pt idx="503">
                  <c:v>41732</c:v>
                </c:pt>
                <c:pt idx="504">
                  <c:v>41733</c:v>
                </c:pt>
                <c:pt idx="505">
                  <c:v>41736</c:v>
                </c:pt>
                <c:pt idx="506">
                  <c:v>41738</c:v>
                </c:pt>
                <c:pt idx="507">
                  <c:v>41739</c:v>
                </c:pt>
                <c:pt idx="508">
                  <c:v>41740</c:v>
                </c:pt>
                <c:pt idx="509">
                  <c:v>41744</c:v>
                </c:pt>
                <c:pt idx="510">
                  <c:v>41745</c:v>
                </c:pt>
                <c:pt idx="511">
                  <c:v>41746</c:v>
                </c:pt>
                <c:pt idx="512">
                  <c:v>41750</c:v>
                </c:pt>
                <c:pt idx="513">
                  <c:v>41751</c:v>
                </c:pt>
                <c:pt idx="514">
                  <c:v>41752</c:v>
                </c:pt>
                <c:pt idx="515">
                  <c:v>41754</c:v>
                </c:pt>
                <c:pt idx="516">
                  <c:v>41757</c:v>
                </c:pt>
                <c:pt idx="517">
                  <c:v>41758</c:v>
                </c:pt>
                <c:pt idx="518">
                  <c:v>41759</c:v>
                </c:pt>
                <c:pt idx="519">
                  <c:v>41761</c:v>
                </c:pt>
                <c:pt idx="520">
                  <c:v>41764</c:v>
                </c:pt>
                <c:pt idx="521">
                  <c:v>41765</c:v>
                </c:pt>
                <c:pt idx="522">
                  <c:v>41766</c:v>
                </c:pt>
                <c:pt idx="523">
                  <c:v>41767</c:v>
                </c:pt>
                <c:pt idx="524">
                  <c:v>41768</c:v>
                </c:pt>
                <c:pt idx="525">
                  <c:v>41771</c:v>
                </c:pt>
                <c:pt idx="526">
                  <c:v>41772</c:v>
                </c:pt>
                <c:pt idx="527">
                  <c:v>41773</c:v>
                </c:pt>
                <c:pt idx="528">
                  <c:v>41774</c:v>
                </c:pt>
                <c:pt idx="529">
                  <c:v>41775</c:v>
                </c:pt>
                <c:pt idx="530">
                  <c:v>41778</c:v>
                </c:pt>
                <c:pt idx="531">
                  <c:v>41779</c:v>
                </c:pt>
                <c:pt idx="532">
                  <c:v>41780</c:v>
                </c:pt>
                <c:pt idx="533">
                  <c:v>41781</c:v>
                </c:pt>
                <c:pt idx="534">
                  <c:v>41782</c:v>
                </c:pt>
                <c:pt idx="535">
                  <c:v>41785</c:v>
                </c:pt>
                <c:pt idx="536">
                  <c:v>41786</c:v>
                </c:pt>
                <c:pt idx="537">
                  <c:v>41787</c:v>
                </c:pt>
                <c:pt idx="538">
                  <c:v>41788</c:v>
                </c:pt>
                <c:pt idx="539">
                  <c:v>41789</c:v>
                </c:pt>
                <c:pt idx="540">
                  <c:v>41792</c:v>
                </c:pt>
                <c:pt idx="541">
                  <c:v>41793</c:v>
                </c:pt>
                <c:pt idx="542">
                  <c:v>41794</c:v>
                </c:pt>
                <c:pt idx="543">
                  <c:v>41795</c:v>
                </c:pt>
                <c:pt idx="544">
                  <c:v>41796</c:v>
                </c:pt>
                <c:pt idx="545">
                  <c:v>41799</c:v>
                </c:pt>
                <c:pt idx="546">
                  <c:v>41800</c:v>
                </c:pt>
                <c:pt idx="547">
                  <c:v>41801</c:v>
                </c:pt>
                <c:pt idx="548">
                  <c:v>41802</c:v>
                </c:pt>
                <c:pt idx="549">
                  <c:v>41803</c:v>
                </c:pt>
                <c:pt idx="550">
                  <c:v>41806</c:v>
                </c:pt>
                <c:pt idx="551">
                  <c:v>41807</c:v>
                </c:pt>
                <c:pt idx="552">
                  <c:v>41808</c:v>
                </c:pt>
                <c:pt idx="553">
                  <c:v>41809</c:v>
                </c:pt>
                <c:pt idx="554">
                  <c:v>41810</c:v>
                </c:pt>
                <c:pt idx="555">
                  <c:v>41813</c:v>
                </c:pt>
                <c:pt idx="556">
                  <c:v>41814</c:v>
                </c:pt>
                <c:pt idx="557">
                  <c:v>41815</c:v>
                </c:pt>
                <c:pt idx="558">
                  <c:v>41816</c:v>
                </c:pt>
                <c:pt idx="559">
                  <c:v>41817</c:v>
                </c:pt>
                <c:pt idx="560">
                  <c:v>41820</c:v>
                </c:pt>
                <c:pt idx="561">
                  <c:v>41821</c:v>
                </c:pt>
                <c:pt idx="562">
                  <c:v>41822</c:v>
                </c:pt>
                <c:pt idx="563">
                  <c:v>41823</c:v>
                </c:pt>
                <c:pt idx="564">
                  <c:v>41824</c:v>
                </c:pt>
                <c:pt idx="565">
                  <c:v>41827</c:v>
                </c:pt>
                <c:pt idx="566">
                  <c:v>41828</c:v>
                </c:pt>
                <c:pt idx="567">
                  <c:v>41829</c:v>
                </c:pt>
                <c:pt idx="568">
                  <c:v>41830</c:v>
                </c:pt>
                <c:pt idx="569">
                  <c:v>41831</c:v>
                </c:pt>
                <c:pt idx="570">
                  <c:v>41834</c:v>
                </c:pt>
                <c:pt idx="571">
                  <c:v>41835</c:v>
                </c:pt>
                <c:pt idx="572">
                  <c:v>41836</c:v>
                </c:pt>
                <c:pt idx="573">
                  <c:v>41837</c:v>
                </c:pt>
                <c:pt idx="574">
                  <c:v>41838</c:v>
                </c:pt>
                <c:pt idx="575">
                  <c:v>41841</c:v>
                </c:pt>
                <c:pt idx="576">
                  <c:v>41842</c:v>
                </c:pt>
                <c:pt idx="577">
                  <c:v>41843</c:v>
                </c:pt>
                <c:pt idx="578">
                  <c:v>41844</c:v>
                </c:pt>
                <c:pt idx="579">
                  <c:v>41845</c:v>
                </c:pt>
                <c:pt idx="580">
                  <c:v>41848</c:v>
                </c:pt>
                <c:pt idx="581">
                  <c:v>41850</c:v>
                </c:pt>
                <c:pt idx="582">
                  <c:v>41851</c:v>
                </c:pt>
                <c:pt idx="583">
                  <c:v>41852</c:v>
                </c:pt>
                <c:pt idx="584">
                  <c:v>41855</c:v>
                </c:pt>
                <c:pt idx="585">
                  <c:v>41856</c:v>
                </c:pt>
                <c:pt idx="586">
                  <c:v>41857</c:v>
                </c:pt>
                <c:pt idx="587">
                  <c:v>41858</c:v>
                </c:pt>
                <c:pt idx="588">
                  <c:v>41859</c:v>
                </c:pt>
                <c:pt idx="589">
                  <c:v>41862</c:v>
                </c:pt>
                <c:pt idx="590">
                  <c:v>41863</c:v>
                </c:pt>
                <c:pt idx="591">
                  <c:v>41864</c:v>
                </c:pt>
                <c:pt idx="592">
                  <c:v>41865</c:v>
                </c:pt>
                <c:pt idx="593">
                  <c:v>41869</c:v>
                </c:pt>
                <c:pt idx="594">
                  <c:v>41870</c:v>
                </c:pt>
                <c:pt idx="595">
                  <c:v>41871</c:v>
                </c:pt>
                <c:pt idx="596">
                  <c:v>41872</c:v>
                </c:pt>
                <c:pt idx="597">
                  <c:v>41873</c:v>
                </c:pt>
                <c:pt idx="598">
                  <c:v>41876</c:v>
                </c:pt>
                <c:pt idx="599">
                  <c:v>41877</c:v>
                </c:pt>
                <c:pt idx="600">
                  <c:v>41878</c:v>
                </c:pt>
                <c:pt idx="601">
                  <c:v>41879</c:v>
                </c:pt>
                <c:pt idx="602">
                  <c:v>41883</c:v>
                </c:pt>
                <c:pt idx="603">
                  <c:v>41884</c:v>
                </c:pt>
                <c:pt idx="604">
                  <c:v>41885</c:v>
                </c:pt>
                <c:pt idx="605">
                  <c:v>41886</c:v>
                </c:pt>
                <c:pt idx="606">
                  <c:v>41887</c:v>
                </c:pt>
                <c:pt idx="607">
                  <c:v>41890</c:v>
                </c:pt>
                <c:pt idx="608">
                  <c:v>41891</c:v>
                </c:pt>
                <c:pt idx="609">
                  <c:v>41892</c:v>
                </c:pt>
                <c:pt idx="610">
                  <c:v>41893</c:v>
                </c:pt>
                <c:pt idx="611">
                  <c:v>41894</c:v>
                </c:pt>
                <c:pt idx="612">
                  <c:v>41897</c:v>
                </c:pt>
                <c:pt idx="613">
                  <c:v>41898</c:v>
                </c:pt>
                <c:pt idx="614">
                  <c:v>41899</c:v>
                </c:pt>
                <c:pt idx="615">
                  <c:v>41900</c:v>
                </c:pt>
                <c:pt idx="616">
                  <c:v>41901</c:v>
                </c:pt>
                <c:pt idx="617">
                  <c:v>41904</c:v>
                </c:pt>
                <c:pt idx="618">
                  <c:v>41905</c:v>
                </c:pt>
                <c:pt idx="619">
                  <c:v>41906</c:v>
                </c:pt>
                <c:pt idx="620">
                  <c:v>41907</c:v>
                </c:pt>
                <c:pt idx="621">
                  <c:v>41908</c:v>
                </c:pt>
                <c:pt idx="622">
                  <c:v>41911</c:v>
                </c:pt>
                <c:pt idx="623">
                  <c:v>41912</c:v>
                </c:pt>
                <c:pt idx="624">
                  <c:v>41913</c:v>
                </c:pt>
                <c:pt idx="625">
                  <c:v>41919</c:v>
                </c:pt>
                <c:pt idx="626">
                  <c:v>41920</c:v>
                </c:pt>
                <c:pt idx="627">
                  <c:v>41921</c:v>
                </c:pt>
                <c:pt idx="628">
                  <c:v>41922</c:v>
                </c:pt>
                <c:pt idx="629">
                  <c:v>41925</c:v>
                </c:pt>
                <c:pt idx="630">
                  <c:v>41926</c:v>
                </c:pt>
                <c:pt idx="631">
                  <c:v>41928</c:v>
                </c:pt>
                <c:pt idx="632">
                  <c:v>41929</c:v>
                </c:pt>
                <c:pt idx="633">
                  <c:v>41932</c:v>
                </c:pt>
                <c:pt idx="634">
                  <c:v>41933</c:v>
                </c:pt>
                <c:pt idx="635">
                  <c:v>41934</c:v>
                </c:pt>
                <c:pt idx="636">
                  <c:v>41935</c:v>
                </c:pt>
                <c:pt idx="637">
                  <c:v>41939</c:v>
                </c:pt>
                <c:pt idx="638">
                  <c:v>41940</c:v>
                </c:pt>
                <c:pt idx="639">
                  <c:v>41941</c:v>
                </c:pt>
                <c:pt idx="640">
                  <c:v>41942</c:v>
                </c:pt>
                <c:pt idx="641">
                  <c:v>41943</c:v>
                </c:pt>
                <c:pt idx="642">
                  <c:v>41946</c:v>
                </c:pt>
                <c:pt idx="643">
                  <c:v>41948</c:v>
                </c:pt>
                <c:pt idx="644">
                  <c:v>41950</c:v>
                </c:pt>
                <c:pt idx="645">
                  <c:v>41953</c:v>
                </c:pt>
                <c:pt idx="646">
                  <c:v>41954</c:v>
                </c:pt>
                <c:pt idx="647">
                  <c:v>41955</c:v>
                </c:pt>
                <c:pt idx="648">
                  <c:v>41956</c:v>
                </c:pt>
                <c:pt idx="649">
                  <c:v>41957</c:v>
                </c:pt>
                <c:pt idx="650">
                  <c:v>41960</c:v>
                </c:pt>
                <c:pt idx="651">
                  <c:v>41961</c:v>
                </c:pt>
                <c:pt idx="652">
                  <c:v>41962</c:v>
                </c:pt>
                <c:pt idx="653">
                  <c:v>41963</c:v>
                </c:pt>
                <c:pt idx="654">
                  <c:v>41964</c:v>
                </c:pt>
                <c:pt idx="655">
                  <c:v>41967</c:v>
                </c:pt>
                <c:pt idx="656">
                  <c:v>41968</c:v>
                </c:pt>
                <c:pt idx="657">
                  <c:v>41969</c:v>
                </c:pt>
                <c:pt idx="658">
                  <c:v>41970</c:v>
                </c:pt>
                <c:pt idx="659">
                  <c:v>41971</c:v>
                </c:pt>
                <c:pt idx="660">
                  <c:v>41974</c:v>
                </c:pt>
                <c:pt idx="661">
                  <c:v>41975</c:v>
                </c:pt>
                <c:pt idx="662">
                  <c:v>41976</c:v>
                </c:pt>
                <c:pt idx="663">
                  <c:v>41977</c:v>
                </c:pt>
                <c:pt idx="664">
                  <c:v>41978</c:v>
                </c:pt>
                <c:pt idx="665">
                  <c:v>41981</c:v>
                </c:pt>
                <c:pt idx="666">
                  <c:v>41982</c:v>
                </c:pt>
                <c:pt idx="667">
                  <c:v>41983</c:v>
                </c:pt>
                <c:pt idx="668">
                  <c:v>41984</c:v>
                </c:pt>
                <c:pt idx="669">
                  <c:v>41985</c:v>
                </c:pt>
                <c:pt idx="670">
                  <c:v>41988</c:v>
                </c:pt>
                <c:pt idx="671">
                  <c:v>41989</c:v>
                </c:pt>
                <c:pt idx="672">
                  <c:v>41990</c:v>
                </c:pt>
                <c:pt idx="673">
                  <c:v>41991</c:v>
                </c:pt>
                <c:pt idx="674">
                  <c:v>41992</c:v>
                </c:pt>
                <c:pt idx="675">
                  <c:v>41995</c:v>
                </c:pt>
                <c:pt idx="676">
                  <c:v>41996</c:v>
                </c:pt>
                <c:pt idx="677">
                  <c:v>41997</c:v>
                </c:pt>
                <c:pt idx="678">
                  <c:v>41999</c:v>
                </c:pt>
                <c:pt idx="679">
                  <c:v>42002</c:v>
                </c:pt>
                <c:pt idx="680">
                  <c:v>42003</c:v>
                </c:pt>
                <c:pt idx="681">
                  <c:v>42004</c:v>
                </c:pt>
                <c:pt idx="682">
                  <c:v>42005</c:v>
                </c:pt>
                <c:pt idx="683">
                  <c:v>42006</c:v>
                </c:pt>
                <c:pt idx="684">
                  <c:v>42009</c:v>
                </c:pt>
                <c:pt idx="685">
                  <c:v>42010</c:v>
                </c:pt>
                <c:pt idx="686">
                  <c:v>42011</c:v>
                </c:pt>
                <c:pt idx="687">
                  <c:v>42012</c:v>
                </c:pt>
                <c:pt idx="688">
                  <c:v>42013</c:v>
                </c:pt>
                <c:pt idx="689">
                  <c:v>42016</c:v>
                </c:pt>
                <c:pt idx="690">
                  <c:v>42017</c:v>
                </c:pt>
                <c:pt idx="691">
                  <c:v>42018</c:v>
                </c:pt>
                <c:pt idx="692">
                  <c:v>42019</c:v>
                </c:pt>
                <c:pt idx="693">
                  <c:v>42020</c:v>
                </c:pt>
                <c:pt idx="694">
                  <c:v>42023</c:v>
                </c:pt>
                <c:pt idx="695">
                  <c:v>42024</c:v>
                </c:pt>
                <c:pt idx="696">
                  <c:v>42025</c:v>
                </c:pt>
                <c:pt idx="697">
                  <c:v>42026</c:v>
                </c:pt>
                <c:pt idx="698">
                  <c:v>42027</c:v>
                </c:pt>
                <c:pt idx="699">
                  <c:v>42031</c:v>
                </c:pt>
                <c:pt idx="700">
                  <c:v>42032</c:v>
                </c:pt>
                <c:pt idx="701">
                  <c:v>42033</c:v>
                </c:pt>
                <c:pt idx="702">
                  <c:v>42034</c:v>
                </c:pt>
                <c:pt idx="703">
                  <c:v>42037</c:v>
                </c:pt>
                <c:pt idx="704">
                  <c:v>42038</c:v>
                </c:pt>
                <c:pt idx="705">
                  <c:v>42039</c:v>
                </c:pt>
                <c:pt idx="706">
                  <c:v>42040</c:v>
                </c:pt>
                <c:pt idx="707">
                  <c:v>42041</c:v>
                </c:pt>
                <c:pt idx="708">
                  <c:v>42044</c:v>
                </c:pt>
                <c:pt idx="709">
                  <c:v>42045</c:v>
                </c:pt>
                <c:pt idx="710">
                  <c:v>42046</c:v>
                </c:pt>
                <c:pt idx="711">
                  <c:v>42047</c:v>
                </c:pt>
                <c:pt idx="712">
                  <c:v>42048</c:v>
                </c:pt>
                <c:pt idx="713">
                  <c:v>42051</c:v>
                </c:pt>
                <c:pt idx="714">
                  <c:v>42053</c:v>
                </c:pt>
                <c:pt idx="715">
                  <c:v>42054</c:v>
                </c:pt>
                <c:pt idx="716">
                  <c:v>42055</c:v>
                </c:pt>
                <c:pt idx="717">
                  <c:v>42058</c:v>
                </c:pt>
                <c:pt idx="718">
                  <c:v>42059</c:v>
                </c:pt>
                <c:pt idx="719">
                  <c:v>42060</c:v>
                </c:pt>
                <c:pt idx="720">
                  <c:v>42061</c:v>
                </c:pt>
                <c:pt idx="721">
                  <c:v>42062</c:v>
                </c:pt>
                <c:pt idx="722">
                  <c:v>42063</c:v>
                </c:pt>
                <c:pt idx="723">
                  <c:v>42065</c:v>
                </c:pt>
                <c:pt idx="724">
                  <c:v>42066</c:v>
                </c:pt>
                <c:pt idx="725">
                  <c:v>42067</c:v>
                </c:pt>
                <c:pt idx="726">
                  <c:v>42068</c:v>
                </c:pt>
                <c:pt idx="727">
                  <c:v>42072</c:v>
                </c:pt>
                <c:pt idx="728">
                  <c:v>42073</c:v>
                </c:pt>
                <c:pt idx="729">
                  <c:v>42074</c:v>
                </c:pt>
                <c:pt idx="730">
                  <c:v>42075</c:v>
                </c:pt>
                <c:pt idx="731">
                  <c:v>42076</c:v>
                </c:pt>
                <c:pt idx="732">
                  <c:v>42079</c:v>
                </c:pt>
                <c:pt idx="733">
                  <c:v>42080</c:v>
                </c:pt>
                <c:pt idx="734">
                  <c:v>42081</c:v>
                </c:pt>
                <c:pt idx="735">
                  <c:v>42082</c:v>
                </c:pt>
                <c:pt idx="736">
                  <c:v>42083</c:v>
                </c:pt>
                <c:pt idx="737">
                  <c:v>42086</c:v>
                </c:pt>
                <c:pt idx="738">
                  <c:v>42087</c:v>
                </c:pt>
                <c:pt idx="739">
                  <c:v>42088</c:v>
                </c:pt>
                <c:pt idx="740">
                  <c:v>42089</c:v>
                </c:pt>
                <c:pt idx="741">
                  <c:v>42090</c:v>
                </c:pt>
                <c:pt idx="742">
                  <c:v>42093</c:v>
                </c:pt>
                <c:pt idx="743">
                  <c:v>42094</c:v>
                </c:pt>
                <c:pt idx="744">
                  <c:v>42095</c:v>
                </c:pt>
                <c:pt idx="745">
                  <c:v>42100</c:v>
                </c:pt>
                <c:pt idx="746">
                  <c:v>42101</c:v>
                </c:pt>
                <c:pt idx="747">
                  <c:v>42102</c:v>
                </c:pt>
                <c:pt idx="748">
                  <c:v>42103</c:v>
                </c:pt>
                <c:pt idx="749">
                  <c:v>42104</c:v>
                </c:pt>
                <c:pt idx="750">
                  <c:v>42107</c:v>
                </c:pt>
                <c:pt idx="751">
                  <c:v>42109</c:v>
                </c:pt>
                <c:pt idx="752">
                  <c:v>42110</c:v>
                </c:pt>
                <c:pt idx="753">
                  <c:v>42111</c:v>
                </c:pt>
                <c:pt idx="754">
                  <c:v>42114</c:v>
                </c:pt>
                <c:pt idx="755">
                  <c:v>42115</c:v>
                </c:pt>
                <c:pt idx="756">
                  <c:v>42116</c:v>
                </c:pt>
                <c:pt idx="757">
                  <c:v>42117</c:v>
                </c:pt>
                <c:pt idx="758">
                  <c:v>42118</c:v>
                </c:pt>
                <c:pt idx="759">
                  <c:v>42121</c:v>
                </c:pt>
                <c:pt idx="760">
                  <c:v>42122</c:v>
                </c:pt>
                <c:pt idx="761">
                  <c:v>42123</c:v>
                </c:pt>
                <c:pt idx="762">
                  <c:v>42124</c:v>
                </c:pt>
                <c:pt idx="763">
                  <c:v>42128</c:v>
                </c:pt>
                <c:pt idx="764">
                  <c:v>42129</c:v>
                </c:pt>
                <c:pt idx="765">
                  <c:v>42130</c:v>
                </c:pt>
                <c:pt idx="766">
                  <c:v>42131</c:v>
                </c:pt>
                <c:pt idx="767">
                  <c:v>42132</c:v>
                </c:pt>
                <c:pt idx="768">
                  <c:v>42135</c:v>
                </c:pt>
                <c:pt idx="769">
                  <c:v>42136</c:v>
                </c:pt>
                <c:pt idx="770">
                  <c:v>42137</c:v>
                </c:pt>
                <c:pt idx="771">
                  <c:v>42138</c:v>
                </c:pt>
                <c:pt idx="772">
                  <c:v>42139</c:v>
                </c:pt>
                <c:pt idx="773">
                  <c:v>42142</c:v>
                </c:pt>
                <c:pt idx="774">
                  <c:v>42143</c:v>
                </c:pt>
                <c:pt idx="775">
                  <c:v>42144</c:v>
                </c:pt>
                <c:pt idx="776">
                  <c:v>42145</c:v>
                </c:pt>
                <c:pt idx="777">
                  <c:v>42146</c:v>
                </c:pt>
                <c:pt idx="778">
                  <c:v>42149</c:v>
                </c:pt>
                <c:pt idx="779">
                  <c:v>42150</c:v>
                </c:pt>
                <c:pt idx="780">
                  <c:v>42151</c:v>
                </c:pt>
                <c:pt idx="781">
                  <c:v>42152</c:v>
                </c:pt>
                <c:pt idx="782">
                  <c:v>42153</c:v>
                </c:pt>
                <c:pt idx="783">
                  <c:v>42156</c:v>
                </c:pt>
                <c:pt idx="784">
                  <c:v>42157</c:v>
                </c:pt>
                <c:pt idx="785">
                  <c:v>42158</c:v>
                </c:pt>
                <c:pt idx="786">
                  <c:v>42159</c:v>
                </c:pt>
                <c:pt idx="787">
                  <c:v>42160</c:v>
                </c:pt>
                <c:pt idx="788">
                  <c:v>42163</c:v>
                </c:pt>
                <c:pt idx="789">
                  <c:v>42164</c:v>
                </c:pt>
                <c:pt idx="790">
                  <c:v>42165</c:v>
                </c:pt>
                <c:pt idx="791">
                  <c:v>42166</c:v>
                </c:pt>
                <c:pt idx="792">
                  <c:v>42167</c:v>
                </c:pt>
                <c:pt idx="793">
                  <c:v>42170</c:v>
                </c:pt>
                <c:pt idx="794">
                  <c:v>42171</c:v>
                </c:pt>
                <c:pt idx="795">
                  <c:v>42172</c:v>
                </c:pt>
                <c:pt idx="796">
                  <c:v>42173</c:v>
                </c:pt>
                <c:pt idx="797">
                  <c:v>42174</c:v>
                </c:pt>
                <c:pt idx="798">
                  <c:v>42177</c:v>
                </c:pt>
                <c:pt idx="799">
                  <c:v>42178</c:v>
                </c:pt>
                <c:pt idx="800">
                  <c:v>42179</c:v>
                </c:pt>
                <c:pt idx="801">
                  <c:v>42180</c:v>
                </c:pt>
                <c:pt idx="802">
                  <c:v>42181</c:v>
                </c:pt>
                <c:pt idx="803">
                  <c:v>42184</c:v>
                </c:pt>
                <c:pt idx="804">
                  <c:v>42185</c:v>
                </c:pt>
                <c:pt idx="805">
                  <c:v>42186</c:v>
                </c:pt>
                <c:pt idx="806">
                  <c:v>42187</c:v>
                </c:pt>
                <c:pt idx="807">
                  <c:v>42188</c:v>
                </c:pt>
                <c:pt idx="808">
                  <c:v>42191</c:v>
                </c:pt>
                <c:pt idx="809">
                  <c:v>42192</c:v>
                </c:pt>
                <c:pt idx="810">
                  <c:v>42193</c:v>
                </c:pt>
                <c:pt idx="811">
                  <c:v>42194</c:v>
                </c:pt>
                <c:pt idx="812">
                  <c:v>42195</c:v>
                </c:pt>
                <c:pt idx="813">
                  <c:v>42198</c:v>
                </c:pt>
                <c:pt idx="814">
                  <c:v>42199</c:v>
                </c:pt>
                <c:pt idx="815">
                  <c:v>42200</c:v>
                </c:pt>
                <c:pt idx="816">
                  <c:v>42201</c:v>
                </c:pt>
                <c:pt idx="817">
                  <c:v>42202</c:v>
                </c:pt>
                <c:pt idx="818">
                  <c:v>42205</c:v>
                </c:pt>
                <c:pt idx="819">
                  <c:v>42206</c:v>
                </c:pt>
                <c:pt idx="820">
                  <c:v>42207</c:v>
                </c:pt>
                <c:pt idx="821">
                  <c:v>42208</c:v>
                </c:pt>
                <c:pt idx="822">
                  <c:v>42209</c:v>
                </c:pt>
                <c:pt idx="823">
                  <c:v>42212</c:v>
                </c:pt>
                <c:pt idx="824">
                  <c:v>42213</c:v>
                </c:pt>
                <c:pt idx="825">
                  <c:v>42214</c:v>
                </c:pt>
                <c:pt idx="826">
                  <c:v>42215</c:v>
                </c:pt>
                <c:pt idx="827">
                  <c:v>42216</c:v>
                </c:pt>
                <c:pt idx="828">
                  <c:v>42219</c:v>
                </c:pt>
                <c:pt idx="829">
                  <c:v>42220</c:v>
                </c:pt>
                <c:pt idx="830">
                  <c:v>42221</c:v>
                </c:pt>
                <c:pt idx="831">
                  <c:v>42222</c:v>
                </c:pt>
                <c:pt idx="832">
                  <c:v>42223</c:v>
                </c:pt>
                <c:pt idx="833">
                  <c:v>42226</c:v>
                </c:pt>
                <c:pt idx="834">
                  <c:v>42227</c:v>
                </c:pt>
                <c:pt idx="835">
                  <c:v>42228</c:v>
                </c:pt>
                <c:pt idx="836">
                  <c:v>42229</c:v>
                </c:pt>
                <c:pt idx="837">
                  <c:v>42230</c:v>
                </c:pt>
                <c:pt idx="838">
                  <c:v>42233</c:v>
                </c:pt>
                <c:pt idx="839">
                  <c:v>42234</c:v>
                </c:pt>
                <c:pt idx="840">
                  <c:v>42235</c:v>
                </c:pt>
                <c:pt idx="841">
                  <c:v>42236</c:v>
                </c:pt>
                <c:pt idx="842">
                  <c:v>42237</c:v>
                </c:pt>
                <c:pt idx="843">
                  <c:v>42240</c:v>
                </c:pt>
                <c:pt idx="844">
                  <c:v>42241</c:v>
                </c:pt>
                <c:pt idx="845">
                  <c:v>42242</c:v>
                </c:pt>
                <c:pt idx="846">
                  <c:v>42243</c:v>
                </c:pt>
                <c:pt idx="847">
                  <c:v>42244</c:v>
                </c:pt>
                <c:pt idx="848">
                  <c:v>42247</c:v>
                </c:pt>
                <c:pt idx="849">
                  <c:v>42248</c:v>
                </c:pt>
                <c:pt idx="850">
                  <c:v>42249</c:v>
                </c:pt>
                <c:pt idx="851">
                  <c:v>42250</c:v>
                </c:pt>
                <c:pt idx="852">
                  <c:v>42251</c:v>
                </c:pt>
                <c:pt idx="853">
                  <c:v>42254</c:v>
                </c:pt>
                <c:pt idx="854">
                  <c:v>42255</c:v>
                </c:pt>
                <c:pt idx="855">
                  <c:v>42256</c:v>
                </c:pt>
                <c:pt idx="856">
                  <c:v>42257</c:v>
                </c:pt>
                <c:pt idx="857">
                  <c:v>42258</c:v>
                </c:pt>
                <c:pt idx="858">
                  <c:v>42261</c:v>
                </c:pt>
                <c:pt idx="859">
                  <c:v>42262</c:v>
                </c:pt>
                <c:pt idx="860">
                  <c:v>42263</c:v>
                </c:pt>
                <c:pt idx="861">
                  <c:v>42265</c:v>
                </c:pt>
                <c:pt idx="862">
                  <c:v>42268</c:v>
                </c:pt>
                <c:pt idx="863">
                  <c:v>42269</c:v>
                </c:pt>
                <c:pt idx="864">
                  <c:v>42270</c:v>
                </c:pt>
                <c:pt idx="865">
                  <c:v>42271</c:v>
                </c:pt>
                <c:pt idx="866">
                  <c:v>42275</c:v>
                </c:pt>
                <c:pt idx="867">
                  <c:v>42276</c:v>
                </c:pt>
                <c:pt idx="868">
                  <c:v>42277</c:v>
                </c:pt>
                <c:pt idx="869">
                  <c:v>42278</c:v>
                </c:pt>
                <c:pt idx="870">
                  <c:v>42282</c:v>
                </c:pt>
                <c:pt idx="871">
                  <c:v>42283</c:v>
                </c:pt>
                <c:pt idx="872">
                  <c:v>42284</c:v>
                </c:pt>
                <c:pt idx="873">
                  <c:v>42285</c:v>
                </c:pt>
                <c:pt idx="874">
                  <c:v>42286</c:v>
                </c:pt>
                <c:pt idx="875">
                  <c:v>42289</c:v>
                </c:pt>
                <c:pt idx="876">
                  <c:v>42290</c:v>
                </c:pt>
                <c:pt idx="877">
                  <c:v>42291</c:v>
                </c:pt>
                <c:pt idx="878">
                  <c:v>42292</c:v>
                </c:pt>
                <c:pt idx="879">
                  <c:v>42293</c:v>
                </c:pt>
                <c:pt idx="880">
                  <c:v>42296</c:v>
                </c:pt>
                <c:pt idx="881">
                  <c:v>42297</c:v>
                </c:pt>
                <c:pt idx="882">
                  <c:v>42298</c:v>
                </c:pt>
                <c:pt idx="883">
                  <c:v>42300</c:v>
                </c:pt>
                <c:pt idx="884">
                  <c:v>42303</c:v>
                </c:pt>
                <c:pt idx="885">
                  <c:v>42304</c:v>
                </c:pt>
                <c:pt idx="886">
                  <c:v>42305</c:v>
                </c:pt>
                <c:pt idx="887">
                  <c:v>42306</c:v>
                </c:pt>
                <c:pt idx="888">
                  <c:v>42307</c:v>
                </c:pt>
                <c:pt idx="889">
                  <c:v>42310</c:v>
                </c:pt>
                <c:pt idx="890">
                  <c:v>42311</c:v>
                </c:pt>
                <c:pt idx="891">
                  <c:v>42312</c:v>
                </c:pt>
                <c:pt idx="892">
                  <c:v>42313</c:v>
                </c:pt>
                <c:pt idx="893">
                  <c:v>42314</c:v>
                </c:pt>
                <c:pt idx="894">
                  <c:v>42317</c:v>
                </c:pt>
                <c:pt idx="895">
                  <c:v>42318</c:v>
                </c:pt>
                <c:pt idx="896">
                  <c:v>42319</c:v>
                </c:pt>
                <c:pt idx="897">
                  <c:v>42321</c:v>
                </c:pt>
                <c:pt idx="898">
                  <c:v>42324</c:v>
                </c:pt>
                <c:pt idx="899">
                  <c:v>42325</c:v>
                </c:pt>
                <c:pt idx="900">
                  <c:v>42326</c:v>
                </c:pt>
                <c:pt idx="901">
                  <c:v>42327</c:v>
                </c:pt>
                <c:pt idx="902">
                  <c:v>42328</c:v>
                </c:pt>
                <c:pt idx="903">
                  <c:v>42331</c:v>
                </c:pt>
                <c:pt idx="904">
                  <c:v>42332</c:v>
                </c:pt>
                <c:pt idx="905">
                  <c:v>42334</c:v>
                </c:pt>
                <c:pt idx="906">
                  <c:v>42335</c:v>
                </c:pt>
                <c:pt idx="907">
                  <c:v>42338</c:v>
                </c:pt>
                <c:pt idx="908">
                  <c:v>42339</c:v>
                </c:pt>
                <c:pt idx="909">
                  <c:v>42340</c:v>
                </c:pt>
                <c:pt idx="910">
                  <c:v>42341</c:v>
                </c:pt>
                <c:pt idx="911">
                  <c:v>42342</c:v>
                </c:pt>
                <c:pt idx="912">
                  <c:v>42345</c:v>
                </c:pt>
                <c:pt idx="913">
                  <c:v>42346</c:v>
                </c:pt>
                <c:pt idx="914">
                  <c:v>42347</c:v>
                </c:pt>
                <c:pt idx="915">
                  <c:v>42348</c:v>
                </c:pt>
                <c:pt idx="916">
                  <c:v>42349</c:v>
                </c:pt>
                <c:pt idx="917">
                  <c:v>42352</c:v>
                </c:pt>
                <c:pt idx="918">
                  <c:v>42353</c:v>
                </c:pt>
                <c:pt idx="919">
                  <c:v>42354</c:v>
                </c:pt>
                <c:pt idx="920">
                  <c:v>42355</c:v>
                </c:pt>
                <c:pt idx="921">
                  <c:v>42356</c:v>
                </c:pt>
                <c:pt idx="922">
                  <c:v>42359</c:v>
                </c:pt>
                <c:pt idx="923">
                  <c:v>42360</c:v>
                </c:pt>
                <c:pt idx="924">
                  <c:v>42361</c:v>
                </c:pt>
                <c:pt idx="925">
                  <c:v>42362</c:v>
                </c:pt>
                <c:pt idx="926">
                  <c:v>42366</c:v>
                </c:pt>
                <c:pt idx="927">
                  <c:v>42367</c:v>
                </c:pt>
                <c:pt idx="928">
                  <c:v>42368</c:v>
                </c:pt>
                <c:pt idx="929">
                  <c:v>42369</c:v>
                </c:pt>
                <c:pt idx="930">
                  <c:v>42005</c:v>
                </c:pt>
                <c:pt idx="931">
                  <c:v>42006</c:v>
                </c:pt>
                <c:pt idx="932">
                  <c:v>42009</c:v>
                </c:pt>
                <c:pt idx="933">
                  <c:v>42010</c:v>
                </c:pt>
                <c:pt idx="934">
                  <c:v>42011</c:v>
                </c:pt>
                <c:pt idx="935">
                  <c:v>42012</c:v>
                </c:pt>
                <c:pt idx="936">
                  <c:v>42013</c:v>
                </c:pt>
                <c:pt idx="937">
                  <c:v>42016</c:v>
                </c:pt>
                <c:pt idx="938">
                  <c:v>42017</c:v>
                </c:pt>
                <c:pt idx="939">
                  <c:v>42018</c:v>
                </c:pt>
                <c:pt idx="940">
                  <c:v>42019</c:v>
                </c:pt>
                <c:pt idx="941">
                  <c:v>42020</c:v>
                </c:pt>
                <c:pt idx="942">
                  <c:v>42023</c:v>
                </c:pt>
                <c:pt idx="943">
                  <c:v>42024</c:v>
                </c:pt>
                <c:pt idx="944">
                  <c:v>42025</c:v>
                </c:pt>
                <c:pt idx="945">
                  <c:v>42026</c:v>
                </c:pt>
                <c:pt idx="946">
                  <c:v>42027</c:v>
                </c:pt>
                <c:pt idx="947">
                  <c:v>42031</c:v>
                </c:pt>
                <c:pt idx="948">
                  <c:v>42032</c:v>
                </c:pt>
                <c:pt idx="949">
                  <c:v>42033</c:v>
                </c:pt>
                <c:pt idx="950">
                  <c:v>42034</c:v>
                </c:pt>
                <c:pt idx="951">
                  <c:v>42037</c:v>
                </c:pt>
                <c:pt idx="952">
                  <c:v>42038</c:v>
                </c:pt>
                <c:pt idx="953">
                  <c:v>42039</c:v>
                </c:pt>
                <c:pt idx="954">
                  <c:v>42040</c:v>
                </c:pt>
                <c:pt idx="955">
                  <c:v>42041</c:v>
                </c:pt>
                <c:pt idx="956">
                  <c:v>42044</c:v>
                </c:pt>
                <c:pt idx="957">
                  <c:v>42045</c:v>
                </c:pt>
                <c:pt idx="958">
                  <c:v>42046</c:v>
                </c:pt>
                <c:pt idx="959">
                  <c:v>42047</c:v>
                </c:pt>
                <c:pt idx="960">
                  <c:v>42048</c:v>
                </c:pt>
                <c:pt idx="961">
                  <c:v>42051</c:v>
                </c:pt>
                <c:pt idx="962">
                  <c:v>42053</c:v>
                </c:pt>
                <c:pt idx="963">
                  <c:v>42054</c:v>
                </c:pt>
                <c:pt idx="964">
                  <c:v>42055</c:v>
                </c:pt>
                <c:pt idx="965">
                  <c:v>42058</c:v>
                </c:pt>
                <c:pt idx="966">
                  <c:v>42059</c:v>
                </c:pt>
                <c:pt idx="967">
                  <c:v>42060</c:v>
                </c:pt>
                <c:pt idx="968">
                  <c:v>42061</c:v>
                </c:pt>
                <c:pt idx="969">
                  <c:v>42062</c:v>
                </c:pt>
                <c:pt idx="970">
                  <c:v>42063</c:v>
                </c:pt>
                <c:pt idx="971">
                  <c:v>42065</c:v>
                </c:pt>
                <c:pt idx="972">
                  <c:v>42066</c:v>
                </c:pt>
                <c:pt idx="973">
                  <c:v>42067</c:v>
                </c:pt>
                <c:pt idx="974">
                  <c:v>42068</c:v>
                </c:pt>
                <c:pt idx="975">
                  <c:v>42072</c:v>
                </c:pt>
                <c:pt idx="976">
                  <c:v>42073</c:v>
                </c:pt>
                <c:pt idx="977">
                  <c:v>42074</c:v>
                </c:pt>
                <c:pt idx="978">
                  <c:v>42075</c:v>
                </c:pt>
                <c:pt idx="979">
                  <c:v>42076</c:v>
                </c:pt>
                <c:pt idx="980">
                  <c:v>42079</c:v>
                </c:pt>
                <c:pt idx="981">
                  <c:v>42080</c:v>
                </c:pt>
                <c:pt idx="982">
                  <c:v>42081</c:v>
                </c:pt>
                <c:pt idx="983">
                  <c:v>42082</c:v>
                </c:pt>
                <c:pt idx="984">
                  <c:v>42083</c:v>
                </c:pt>
                <c:pt idx="985">
                  <c:v>42086</c:v>
                </c:pt>
                <c:pt idx="986">
                  <c:v>42087</c:v>
                </c:pt>
                <c:pt idx="987">
                  <c:v>42088</c:v>
                </c:pt>
                <c:pt idx="988">
                  <c:v>42089</c:v>
                </c:pt>
                <c:pt idx="989">
                  <c:v>42090</c:v>
                </c:pt>
                <c:pt idx="990">
                  <c:v>42093</c:v>
                </c:pt>
                <c:pt idx="991">
                  <c:v>42094</c:v>
                </c:pt>
                <c:pt idx="992">
                  <c:v>42095</c:v>
                </c:pt>
                <c:pt idx="993">
                  <c:v>42100</c:v>
                </c:pt>
                <c:pt idx="994">
                  <c:v>42101</c:v>
                </c:pt>
                <c:pt idx="995">
                  <c:v>42102</c:v>
                </c:pt>
                <c:pt idx="996">
                  <c:v>42103</c:v>
                </c:pt>
                <c:pt idx="997">
                  <c:v>42104</c:v>
                </c:pt>
                <c:pt idx="998">
                  <c:v>42107</c:v>
                </c:pt>
                <c:pt idx="999">
                  <c:v>42109</c:v>
                </c:pt>
                <c:pt idx="1000">
                  <c:v>42110</c:v>
                </c:pt>
                <c:pt idx="1001">
                  <c:v>42111</c:v>
                </c:pt>
                <c:pt idx="1002">
                  <c:v>42114</c:v>
                </c:pt>
                <c:pt idx="1003">
                  <c:v>42115</c:v>
                </c:pt>
                <c:pt idx="1004">
                  <c:v>42116</c:v>
                </c:pt>
                <c:pt idx="1005">
                  <c:v>42117</c:v>
                </c:pt>
                <c:pt idx="1006">
                  <c:v>42118</c:v>
                </c:pt>
                <c:pt idx="1007">
                  <c:v>42121</c:v>
                </c:pt>
                <c:pt idx="1008">
                  <c:v>42122</c:v>
                </c:pt>
                <c:pt idx="1009">
                  <c:v>42123</c:v>
                </c:pt>
                <c:pt idx="1010">
                  <c:v>42124</c:v>
                </c:pt>
                <c:pt idx="1011">
                  <c:v>42128</c:v>
                </c:pt>
                <c:pt idx="1012">
                  <c:v>42129</c:v>
                </c:pt>
                <c:pt idx="1013">
                  <c:v>42130</c:v>
                </c:pt>
                <c:pt idx="1014">
                  <c:v>42131</c:v>
                </c:pt>
                <c:pt idx="1015">
                  <c:v>42132</c:v>
                </c:pt>
                <c:pt idx="1016">
                  <c:v>42135</c:v>
                </c:pt>
                <c:pt idx="1017">
                  <c:v>42136</c:v>
                </c:pt>
                <c:pt idx="1018">
                  <c:v>42137</c:v>
                </c:pt>
                <c:pt idx="1019">
                  <c:v>42138</c:v>
                </c:pt>
                <c:pt idx="1020">
                  <c:v>42139</c:v>
                </c:pt>
                <c:pt idx="1021">
                  <c:v>42142</c:v>
                </c:pt>
                <c:pt idx="1022">
                  <c:v>42143</c:v>
                </c:pt>
                <c:pt idx="1023">
                  <c:v>42144</c:v>
                </c:pt>
                <c:pt idx="1024">
                  <c:v>42145</c:v>
                </c:pt>
                <c:pt idx="1025">
                  <c:v>42146</c:v>
                </c:pt>
                <c:pt idx="1026">
                  <c:v>42149</c:v>
                </c:pt>
                <c:pt idx="1027">
                  <c:v>42150</c:v>
                </c:pt>
                <c:pt idx="1028">
                  <c:v>42151</c:v>
                </c:pt>
                <c:pt idx="1029">
                  <c:v>42152</c:v>
                </c:pt>
                <c:pt idx="1030">
                  <c:v>42153</c:v>
                </c:pt>
                <c:pt idx="1031">
                  <c:v>42156</c:v>
                </c:pt>
                <c:pt idx="1032">
                  <c:v>42157</c:v>
                </c:pt>
                <c:pt idx="1033">
                  <c:v>42158</c:v>
                </c:pt>
                <c:pt idx="1034">
                  <c:v>42159</c:v>
                </c:pt>
                <c:pt idx="1035">
                  <c:v>42160</c:v>
                </c:pt>
                <c:pt idx="1036">
                  <c:v>42163</c:v>
                </c:pt>
                <c:pt idx="1037">
                  <c:v>42164</c:v>
                </c:pt>
                <c:pt idx="1038">
                  <c:v>42165</c:v>
                </c:pt>
                <c:pt idx="1039">
                  <c:v>42166</c:v>
                </c:pt>
                <c:pt idx="1040">
                  <c:v>42167</c:v>
                </c:pt>
                <c:pt idx="1041">
                  <c:v>42170</c:v>
                </c:pt>
                <c:pt idx="1042">
                  <c:v>42171</c:v>
                </c:pt>
                <c:pt idx="1043">
                  <c:v>42172</c:v>
                </c:pt>
                <c:pt idx="1044">
                  <c:v>42173</c:v>
                </c:pt>
                <c:pt idx="1045">
                  <c:v>42174</c:v>
                </c:pt>
                <c:pt idx="1046">
                  <c:v>42177</c:v>
                </c:pt>
                <c:pt idx="1047">
                  <c:v>42178</c:v>
                </c:pt>
                <c:pt idx="1048">
                  <c:v>42179</c:v>
                </c:pt>
                <c:pt idx="1049">
                  <c:v>42180</c:v>
                </c:pt>
                <c:pt idx="1050">
                  <c:v>42181</c:v>
                </c:pt>
                <c:pt idx="1051">
                  <c:v>42184</c:v>
                </c:pt>
                <c:pt idx="1052">
                  <c:v>42185</c:v>
                </c:pt>
                <c:pt idx="1053">
                  <c:v>42186</c:v>
                </c:pt>
                <c:pt idx="1054">
                  <c:v>42187</c:v>
                </c:pt>
                <c:pt idx="1055">
                  <c:v>42188</c:v>
                </c:pt>
                <c:pt idx="1056">
                  <c:v>42191</c:v>
                </c:pt>
                <c:pt idx="1057">
                  <c:v>42192</c:v>
                </c:pt>
                <c:pt idx="1058">
                  <c:v>42193</c:v>
                </c:pt>
                <c:pt idx="1059">
                  <c:v>42194</c:v>
                </c:pt>
                <c:pt idx="1060">
                  <c:v>42195</c:v>
                </c:pt>
                <c:pt idx="1061">
                  <c:v>42198</c:v>
                </c:pt>
                <c:pt idx="1062">
                  <c:v>42199</c:v>
                </c:pt>
                <c:pt idx="1063">
                  <c:v>42200</c:v>
                </c:pt>
                <c:pt idx="1064">
                  <c:v>42201</c:v>
                </c:pt>
                <c:pt idx="1065">
                  <c:v>42202</c:v>
                </c:pt>
                <c:pt idx="1066">
                  <c:v>42205</c:v>
                </c:pt>
                <c:pt idx="1067">
                  <c:v>42206</c:v>
                </c:pt>
                <c:pt idx="1068">
                  <c:v>42207</c:v>
                </c:pt>
                <c:pt idx="1069">
                  <c:v>42208</c:v>
                </c:pt>
                <c:pt idx="1070">
                  <c:v>42209</c:v>
                </c:pt>
                <c:pt idx="1071">
                  <c:v>42212</c:v>
                </c:pt>
                <c:pt idx="1072">
                  <c:v>42213</c:v>
                </c:pt>
                <c:pt idx="1073">
                  <c:v>42214</c:v>
                </c:pt>
                <c:pt idx="1074">
                  <c:v>42215</c:v>
                </c:pt>
                <c:pt idx="1075">
                  <c:v>42216</c:v>
                </c:pt>
                <c:pt idx="1076">
                  <c:v>42219</c:v>
                </c:pt>
                <c:pt idx="1077">
                  <c:v>42220</c:v>
                </c:pt>
                <c:pt idx="1078">
                  <c:v>42221</c:v>
                </c:pt>
                <c:pt idx="1079">
                  <c:v>42222</c:v>
                </c:pt>
                <c:pt idx="1080">
                  <c:v>42223</c:v>
                </c:pt>
                <c:pt idx="1081">
                  <c:v>42226</c:v>
                </c:pt>
                <c:pt idx="1082">
                  <c:v>42227</c:v>
                </c:pt>
                <c:pt idx="1083">
                  <c:v>42228</c:v>
                </c:pt>
                <c:pt idx="1084">
                  <c:v>42229</c:v>
                </c:pt>
                <c:pt idx="1085">
                  <c:v>42230</c:v>
                </c:pt>
                <c:pt idx="1086">
                  <c:v>42233</c:v>
                </c:pt>
                <c:pt idx="1087">
                  <c:v>42234</c:v>
                </c:pt>
                <c:pt idx="1088">
                  <c:v>42235</c:v>
                </c:pt>
                <c:pt idx="1089">
                  <c:v>42236</c:v>
                </c:pt>
                <c:pt idx="1090">
                  <c:v>42237</c:v>
                </c:pt>
                <c:pt idx="1091">
                  <c:v>42240</c:v>
                </c:pt>
                <c:pt idx="1092">
                  <c:v>42241</c:v>
                </c:pt>
                <c:pt idx="1093">
                  <c:v>42242</c:v>
                </c:pt>
                <c:pt idx="1094">
                  <c:v>42243</c:v>
                </c:pt>
                <c:pt idx="1095">
                  <c:v>42244</c:v>
                </c:pt>
                <c:pt idx="1096">
                  <c:v>42247</c:v>
                </c:pt>
                <c:pt idx="1097">
                  <c:v>42248</c:v>
                </c:pt>
                <c:pt idx="1098">
                  <c:v>42249</c:v>
                </c:pt>
                <c:pt idx="1099">
                  <c:v>42250</c:v>
                </c:pt>
                <c:pt idx="1100">
                  <c:v>42251</c:v>
                </c:pt>
                <c:pt idx="1101">
                  <c:v>42254</c:v>
                </c:pt>
                <c:pt idx="1102">
                  <c:v>42255</c:v>
                </c:pt>
                <c:pt idx="1103">
                  <c:v>42256</c:v>
                </c:pt>
                <c:pt idx="1104">
                  <c:v>42257</c:v>
                </c:pt>
                <c:pt idx="1105">
                  <c:v>42258</c:v>
                </c:pt>
                <c:pt idx="1106">
                  <c:v>42261</c:v>
                </c:pt>
                <c:pt idx="1107">
                  <c:v>42262</c:v>
                </c:pt>
                <c:pt idx="1108">
                  <c:v>42263</c:v>
                </c:pt>
                <c:pt idx="1109">
                  <c:v>42265</c:v>
                </c:pt>
                <c:pt idx="1110">
                  <c:v>42268</c:v>
                </c:pt>
                <c:pt idx="1111">
                  <c:v>42269</c:v>
                </c:pt>
                <c:pt idx="1112">
                  <c:v>42270</c:v>
                </c:pt>
                <c:pt idx="1113">
                  <c:v>42271</c:v>
                </c:pt>
                <c:pt idx="1114">
                  <c:v>42275</c:v>
                </c:pt>
                <c:pt idx="1115">
                  <c:v>42276</c:v>
                </c:pt>
                <c:pt idx="1116">
                  <c:v>42277</c:v>
                </c:pt>
                <c:pt idx="1117">
                  <c:v>42278</c:v>
                </c:pt>
                <c:pt idx="1118">
                  <c:v>42282</c:v>
                </c:pt>
                <c:pt idx="1119">
                  <c:v>42283</c:v>
                </c:pt>
                <c:pt idx="1120">
                  <c:v>42284</c:v>
                </c:pt>
                <c:pt idx="1121">
                  <c:v>42285</c:v>
                </c:pt>
                <c:pt idx="1122">
                  <c:v>42286</c:v>
                </c:pt>
                <c:pt idx="1123">
                  <c:v>42289</c:v>
                </c:pt>
                <c:pt idx="1124">
                  <c:v>42290</c:v>
                </c:pt>
                <c:pt idx="1125">
                  <c:v>42291</c:v>
                </c:pt>
                <c:pt idx="1126">
                  <c:v>42292</c:v>
                </c:pt>
                <c:pt idx="1127">
                  <c:v>42293</c:v>
                </c:pt>
                <c:pt idx="1128">
                  <c:v>42296</c:v>
                </c:pt>
                <c:pt idx="1129">
                  <c:v>42297</c:v>
                </c:pt>
                <c:pt idx="1130">
                  <c:v>42298</c:v>
                </c:pt>
                <c:pt idx="1131">
                  <c:v>42300</c:v>
                </c:pt>
                <c:pt idx="1132">
                  <c:v>42303</c:v>
                </c:pt>
                <c:pt idx="1133">
                  <c:v>42304</c:v>
                </c:pt>
                <c:pt idx="1134">
                  <c:v>42305</c:v>
                </c:pt>
                <c:pt idx="1135">
                  <c:v>42306</c:v>
                </c:pt>
                <c:pt idx="1136">
                  <c:v>42307</c:v>
                </c:pt>
                <c:pt idx="1137">
                  <c:v>42310</c:v>
                </c:pt>
                <c:pt idx="1138">
                  <c:v>42311</c:v>
                </c:pt>
                <c:pt idx="1139">
                  <c:v>42312</c:v>
                </c:pt>
                <c:pt idx="1140">
                  <c:v>42313</c:v>
                </c:pt>
                <c:pt idx="1141">
                  <c:v>42314</c:v>
                </c:pt>
                <c:pt idx="1142">
                  <c:v>42317</c:v>
                </c:pt>
                <c:pt idx="1143">
                  <c:v>42318</c:v>
                </c:pt>
                <c:pt idx="1144">
                  <c:v>42319</c:v>
                </c:pt>
                <c:pt idx="1145">
                  <c:v>42321</c:v>
                </c:pt>
                <c:pt idx="1146">
                  <c:v>42324</c:v>
                </c:pt>
                <c:pt idx="1147">
                  <c:v>42325</c:v>
                </c:pt>
                <c:pt idx="1148">
                  <c:v>42326</c:v>
                </c:pt>
                <c:pt idx="1149">
                  <c:v>42327</c:v>
                </c:pt>
                <c:pt idx="1150">
                  <c:v>42328</c:v>
                </c:pt>
                <c:pt idx="1151">
                  <c:v>42331</c:v>
                </c:pt>
                <c:pt idx="1152">
                  <c:v>42332</c:v>
                </c:pt>
                <c:pt idx="1153">
                  <c:v>42334</c:v>
                </c:pt>
                <c:pt idx="1154">
                  <c:v>42335</c:v>
                </c:pt>
                <c:pt idx="1155">
                  <c:v>42338</c:v>
                </c:pt>
                <c:pt idx="1156">
                  <c:v>42339</c:v>
                </c:pt>
                <c:pt idx="1157">
                  <c:v>42340</c:v>
                </c:pt>
                <c:pt idx="1158">
                  <c:v>42341</c:v>
                </c:pt>
                <c:pt idx="1159">
                  <c:v>42342</c:v>
                </c:pt>
                <c:pt idx="1160">
                  <c:v>42345</c:v>
                </c:pt>
                <c:pt idx="1161">
                  <c:v>42346</c:v>
                </c:pt>
                <c:pt idx="1162">
                  <c:v>42347</c:v>
                </c:pt>
                <c:pt idx="1163">
                  <c:v>42348</c:v>
                </c:pt>
                <c:pt idx="1164">
                  <c:v>42349</c:v>
                </c:pt>
                <c:pt idx="1165">
                  <c:v>42352</c:v>
                </c:pt>
                <c:pt idx="1166">
                  <c:v>42353</c:v>
                </c:pt>
                <c:pt idx="1167">
                  <c:v>42354</c:v>
                </c:pt>
                <c:pt idx="1168">
                  <c:v>42355</c:v>
                </c:pt>
                <c:pt idx="1169">
                  <c:v>42356</c:v>
                </c:pt>
                <c:pt idx="1170">
                  <c:v>42359</c:v>
                </c:pt>
                <c:pt idx="1171">
                  <c:v>42360</c:v>
                </c:pt>
                <c:pt idx="1172">
                  <c:v>42361</c:v>
                </c:pt>
                <c:pt idx="1173">
                  <c:v>42362</c:v>
                </c:pt>
                <c:pt idx="1174">
                  <c:v>42366</c:v>
                </c:pt>
                <c:pt idx="1175">
                  <c:v>42367</c:v>
                </c:pt>
                <c:pt idx="1176">
                  <c:v>42368</c:v>
                </c:pt>
                <c:pt idx="1177">
                  <c:v>42369</c:v>
                </c:pt>
                <c:pt idx="1178">
                  <c:v>42370</c:v>
                </c:pt>
                <c:pt idx="1179">
                  <c:v>42373</c:v>
                </c:pt>
                <c:pt idx="1180">
                  <c:v>42374</c:v>
                </c:pt>
                <c:pt idx="1181">
                  <c:v>42375</c:v>
                </c:pt>
                <c:pt idx="1182">
                  <c:v>42376</c:v>
                </c:pt>
                <c:pt idx="1183">
                  <c:v>42377</c:v>
                </c:pt>
                <c:pt idx="1184">
                  <c:v>42380</c:v>
                </c:pt>
                <c:pt idx="1185">
                  <c:v>42381</c:v>
                </c:pt>
                <c:pt idx="1186">
                  <c:v>42382</c:v>
                </c:pt>
                <c:pt idx="1187">
                  <c:v>42383</c:v>
                </c:pt>
                <c:pt idx="1188">
                  <c:v>42384</c:v>
                </c:pt>
                <c:pt idx="1189">
                  <c:v>42387</c:v>
                </c:pt>
                <c:pt idx="1190">
                  <c:v>42388</c:v>
                </c:pt>
                <c:pt idx="1191">
                  <c:v>42389</c:v>
                </c:pt>
                <c:pt idx="1192">
                  <c:v>42390</c:v>
                </c:pt>
                <c:pt idx="1193">
                  <c:v>42391</c:v>
                </c:pt>
                <c:pt idx="1194">
                  <c:v>42394</c:v>
                </c:pt>
                <c:pt idx="1195">
                  <c:v>42396</c:v>
                </c:pt>
                <c:pt idx="1196">
                  <c:v>42397</c:v>
                </c:pt>
                <c:pt idx="1197">
                  <c:v>42398</c:v>
                </c:pt>
                <c:pt idx="1198">
                  <c:v>42401</c:v>
                </c:pt>
                <c:pt idx="1199">
                  <c:v>42402</c:v>
                </c:pt>
                <c:pt idx="1200">
                  <c:v>42403</c:v>
                </c:pt>
                <c:pt idx="1201">
                  <c:v>42404</c:v>
                </c:pt>
                <c:pt idx="1202">
                  <c:v>42405</c:v>
                </c:pt>
                <c:pt idx="1203">
                  <c:v>42408</c:v>
                </c:pt>
                <c:pt idx="1204">
                  <c:v>42409</c:v>
                </c:pt>
                <c:pt idx="1205">
                  <c:v>42410</c:v>
                </c:pt>
                <c:pt idx="1206">
                  <c:v>42411</c:v>
                </c:pt>
                <c:pt idx="1207">
                  <c:v>42412</c:v>
                </c:pt>
                <c:pt idx="1208">
                  <c:v>42415</c:v>
                </c:pt>
                <c:pt idx="1209">
                  <c:v>42416</c:v>
                </c:pt>
                <c:pt idx="1210">
                  <c:v>42417</c:v>
                </c:pt>
                <c:pt idx="1211">
                  <c:v>42418</c:v>
                </c:pt>
                <c:pt idx="1212">
                  <c:v>42419</c:v>
                </c:pt>
                <c:pt idx="1213">
                  <c:v>42422</c:v>
                </c:pt>
                <c:pt idx="1214">
                  <c:v>42423</c:v>
                </c:pt>
                <c:pt idx="1215">
                  <c:v>42424</c:v>
                </c:pt>
                <c:pt idx="1216">
                  <c:v>42425</c:v>
                </c:pt>
                <c:pt idx="1217">
                  <c:v>42426</c:v>
                </c:pt>
                <c:pt idx="1218">
                  <c:v>42429</c:v>
                </c:pt>
                <c:pt idx="1219">
                  <c:v>42430</c:v>
                </c:pt>
                <c:pt idx="1220">
                  <c:v>42431</c:v>
                </c:pt>
                <c:pt idx="1221">
                  <c:v>42432</c:v>
                </c:pt>
                <c:pt idx="1222">
                  <c:v>42433</c:v>
                </c:pt>
                <c:pt idx="1223">
                  <c:v>42437</c:v>
                </c:pt>
                <c:pt idx="1224">
                  <c:v>42438</c:v>
                </c:pt>
                <c:pt idx="1225">
                  <c:v>42439</c:v>
                </c:pt>
                <c:pt idx="1226">
                  <c:v>42440</c:v>
                </c:pt>
                <c:pt idx="1227">
                  <c:v>42443</c:v>
                </c:pt>
                <c:pt idx="1228">
                  <c:v>42444</c:v>
                </c:pt>
                <c:pt idx="1229">
                  <c:v>42445</c:v>
                </c:pt>
                <c:pt idx="1230">
                  <c:v>42446</c:v>
                </c:pt>
                <c:pt idx="1231">
                  <c:v>42447</c:v>
                </c:pt>
                <c:pt idx="1232">
                  <c:v>42450</c:v>
                </c:pt>
                <c:pt idx="1233">
                  <c:v>42451</c:v>
                </c:pt>
                <c:pt idx="1234">
                  <c:v>42452</c:v>
                </c:pt>
                <c:pt idx="1235">
                  <c:v>42457</c:v>
                </c:pt>
                <c:pt idx="1236">
                  <c:v>42458</c:v>
                </c:pt>
                <c:pt idx="1237">
                  <c:v>42459</c:v>
                </c:pt>
                <c:pt idx="1238">
                  <c:v>42460</c:v>
                </c:pt>
                <c:pt idx="1239">
                  <c:v>42461</c:v>
                </c:pt>
                <c:pt idx="1240">
                  <c:v>42464</c:v>
                </c:pt>
                <c:pt idx="1241">
                  <c:v>42465</c:v>
                </c:pt>
                <c:pt idx="1242">
                  <c:v>42466</c:v>
                </c:pt>
                <c:pt idx="1243">
                  <c:v>42467</c:v>
                </c:pt>
                <c:pt idx="1244">
                  <c:v>42468</c:v>
                </c:pt>
                <c:pt idx="1245">
                  <c:v>42471</c:v>
                </c:pt>
                <c:pt idx="1246">
                  <c:v>42472</c:v>
                </c:pt>
                <c:pt idx="1247">
                  <c:v>42473</c:v>
                </c:pt>
                <c:pt idx="1248">
                  <c:v>42478</c:v>
                </c:pt>
                <c:pt idx="1249">
                  <c:v>42480</c:v>
                </c:pt>
                <c:pt idx="1250">
                  <c:v>42481</c:v>
                </c:pt>
                <c:pt idx="1251">
                  <c:v>42482</c:v>
                </c:pt>
                <c:pt idx="1252">
                  <c:v>42485</c:v>
                </c:pt>
                <c:pt idx="1253">
                  <c:v>42486</c:v>
                </c:pt>
                <c:pt idx="1254">
                  <c:v>42487</c:v>
                </c:pt>
                <c:pt idx="1255">
                  <c:v>42488</c:v>
                </c:pt>
                <c:pt idx="1256">
                  <c:v>42489</c:v>
                </c:pt>
                <c:pt idx="1257">
                  <c:v>42492</c:v>
                </c:pt>
                <c:pt idx="1258">
                  <c:v>42493</c:v>
                </c:pt>
                <c:pt idx="1259">
                  <c:v>42494</c:v>
                </c:pt>
                <c:pt idx="1260">
                  <c:v>42495</c:v>
                </c:pt>
                <c:pt idx="1261">
                  <c:v>42496</c:v>
                </c:pt>
                <c:pt idx="1262">
                  <c:v>42499</c:v>
                </c:pt>
                <c:pt idx="1263">
                  <c:v>42500</c:v>
                </c:pt>
                <c:pt idx="1264">
                  <c:v>42501</c:v>
                </c:pt>
                <c:pt idx="1265">
                  <c:v>42502</c:v>
                </c:pt>
                <c:pt idx="1266">
                  <c:v>42503</c:v>
                </c:pt>
                <c:pt idx="1267">
                  <c:v>42506</c:v>
                </c:pt>
                <c:pt idx="1268">
                  <c:v>42507</c:v>
                </c:pt>
                <c:pt idx="1269">
                  <c:v>42508</c:v>
                </c:pt>
                <c:pt idx="1270">
                  <c:v>42509</c:v>
                </c:pt>
                <c:pt idx="1271">
                  <c:v>42510</c:v>
                </c:pt>
                <c:pt idx="1272">
                  <c:v>42513</c:v>
                </c:pt>
                <c:pt idx="1273">
                  <c:v>42514</c:v>
                </c:pt>
                <c:pt idx="1274">
                  <c:v>42515</c:v>
                </c:pt>
                <c:pt idx="1275">
                  <c:v>42516</c:v>
                </c:pt>
                <c:pt idx="1276">
                  <c:v>42517</c:v>
                </c:pt>
                <c:pt idx="1277">
                  <c:v>42520</c:v>
                </c:pt>
                <c:pt idx="1278">
                  <c:v>42521</c:v>
                </c:pt>
                <c:pt idx="1279">
                  <c:v>42522</c:v>
                </c:pt>
                <c:pt idx="1280">
                  <c:v>42523</c:v>
                </c:pt>
                <c:pt idx="1281">
                  <c:v>42524</c:v>
                </c:pt>
                <c:pt idx="1282">
                  <c:v>42527</c:v>
                </c:pt>
                <c:pt idx="1283">
                  <c:v>42528</c:v>
                </c:pt>
                <c:pt idx="1284">
                  <c:v>42529</c:v>
                </c:pt>
                <c:pt idx="1285">
                  <c:v>42530</c:v>
                </c:pt>
                <c:pt idx="1286">
                  <c:v>42531</c:v>
                </c:pt>
                <c:pt idx="1287">
                  <c:v>42534</c:v>
                </c:pt>
                <c:pt idx="1288">
                  <c:v>42535</c:v>
                </c:pt>
                <c:pt idx="1289">
                  <c:v>42536</c:v>
                </c:pt>
                <c:pt idx="1290">
                  <c:v>42537</c:v>
                </c:pt>
                <c:pt idx="1291">
                  <c:v>42538</c:v>
                </c:pt>
                <c:pt idx="1292">
                  <c:v>42541</c:v>
                </c:pt>
                <c:pt idx="1293">
                  <c:v>42542</c:v>
                </c:pt>
                <c:pt idx="1294">
                  <c:v>42543</c:v>
                </c:pt>
                <c:pt idx="1295">
                  <c:v>42544</c:v>
                </c:pt>
                <c:pt idx="1296">
                  <c:v>42545</c:v>
                </c:pt>
                <c:pt idx="1297">
                  <c:v>42548</c:v>
                </c:pt>
                <c:pt idx="1298">
                  <c:v>42549</c:v>
                </c:pt>
                <c:pt idx="1299">
                  <c:v>42550</c:v>
                </c:pt>
                <c:pt idx="1300">
                  <c:v>42551</c:v>
                </c:pt>
                <c:pt idx="1301">
                  <c:v>42552</c:v>
                </c:pt>
                <c:pt idx="1302">
                  <c:v>42555</c:v>
                </c:pt>
                <c:pt idx="1303">
                  <c:v>42556</c:v>
                </c:pt>
                <c:pt idx="1304">
                  <c:v>42558</c:v>
                </c:pt>
                <c:pt idx="1305">
                  <c:v>42559</c:v>
                </c:pt>
                <c:pt idx="1306">
                  <c:v>42562</c:v>
                </c:pt>
                <c:pt idx="1307">
                  <c:v>42563</c:v>
                </c:pt>
                <c:pt idx="1308">
                  <c:v>42564</c:v>
                </c:pt>
                <c:pt idx="1309">
                  <c:v>42565</c:v>
                </c:pt>
                <c:pt idx="1310">
                  <c:v>42566</c:v>
                </c:pt>
                <c:pt idx="1311">
                  <c:v>42569</c:v>
                </c:pt>
                <c:pt idx="1312">
                  <c:v>42570</c:v>
                </c:pt>
                <c:pt idx="1313">
                  <c:v>42571</c:v>
                </c:pt>
                <c:pt idx="1314">
                  <c:v>42572</c:v>
                </c:pt>
                <c:pt idx="1315">
                  <c:v>42573</c:v>
                </c:pt>
                <c:pt idx="1316">
                  <c:v>42576</c:v>
                </c:pt>
                <c:pt idx="1317">
                  <c:v>42577</c:v>
                </c:pt>
                <c:pt idx="1318">
                  <c:v>42578</c:v>
                </c:pt>
                <c:pt idx="1319">
                  <c:v>42579</c:v>
                </c:pt>
                <c:pt idx="1320">
                  <c:v>42580</c:v>
                </c:pt>
                <c:pt idx="1321">
                  <c:v>42583</c:v>
                </c:pt>
                <c:pt idx="1322">
                  <c:v>42584</c:v>
                </c:pt>
                <c:pt idx="1323">
                  <c:v>42585</c:v>
                </c:pt>
                <c:pt idx="1324">
                  <c:v>42586</c:v>
                </c:pt>
                <c:pt idx="1325">
                  <c:v>42587</c:v>
                </c:pt>
                <c:pt idx="1326">
                  <c:v>42590</c:v>
                </c:pt>
                <c:pt idx="1327">
                  <c:v>42591</c:v>
                </c:pt>
                <c:pt idx="1328">
                  <c:v>42592</c:v>
                </c:pt>
                <c:pt idx="1329">
                  <c:v>42593</c:v>
                </c:pt>
                <c:pt idx="1330">
                  <c:v>42594</c:v>
                </c:pt>
                <c:pt idx="1331">
                  <c:v>42598</c:v>
                </c:pt>
                <c:pt idx="1332">
                  <c:v>42599</c:v>
                </c:pt>
                <c:pt idx="1333">
                  <c:v>42600</c:v>
                </c:pt>
                <c:pt idx="1334">
                  <c:v>42601</c:v>
                </c:pt>
                <c:pt idx="1335">
                  <c:v>42604</c:v>
                </c:pt>
                <c:pt idx="1336">
                  <c:v>42605</c:v>
                </c:pt>
                <c:pt idx="1337">
                  <c:v>42606</c:v>
                </c:pt>
                <c:pt idx="1338">
                  <c:v>42607</c:v>
                </c:pt>
                <c:pt idx="1339">
                  <c:v>42608</c:v>
                </c:pt>
                <c:pt idx="1340">
                  <c:v>42611</c:v>
                </c:pt>
                <c:pt idx="1341">
                  <c:v>42612</c:v>
                </c:pt>
                <c:pt idx="1342">
                  <c:v>42613</c:v>
                </c:pt>
                <c:pt idx="1343">
                  <c:v>42614</c:v>
                </c:pt>
                <c:pt idx="1344">
                  <c:v>42615</c:v>
                </c:pt>
                <c:pt idx="1345">
                  <c:v>42619</c:v>
                </c:pt>
                <c:pt idx="1346">
                  <c:v>42620</c:v>
                </c:pt>
                <c:pt idx="1347">
                  <c:v>42621</c:v>
                </c:pt>
                <c:pt idx="1348">
                  <c:v>42622</c:v>
                </c:pt>
                <c:pt idx="1349">
                  <c:v>42625</c:v>
                </c:pt>
                <c:pt idx="1350">
                  <c:v>42627</c:v>
                </c:pt>
                <c:pt idx="1351">
                  <c:v>42628</c:v>
                </c:pt>
                <c:pt idx="1352">
                  <c:v>42629</c:v>
                </c:pt>
                <c:pt idx="1353">
                  <c:v>42632</c:v>
                </c:pt>
                <c:pt idx="1354">
                  <c:v>42633</c:v>
                </c:pt>
                <c:pt idx="1355">
                  <c:v>42634</c:v>
                </c:pt>
                <c:pt idx="1356">
                  <c:v>42635</c:v>
                </c:pt>
                <c:pt idx="1357">
                  <c:v>42636</c:v>
                </c:pt>
                <c:pt idx="1358">
                  <c:v>42639</c:v>
                </c:pt>
                <c:pt idx="1359">
                  <c:v>42640</c:v>
                </c:pt>
                <c:pt idx="1360">
                  <c:v>42641</c:v>
                </c:pt>
                <c:pt idx="1361">
                  <c:v>42642</c:v>
                </c:pt>
                <c:pt idx="1362">
                  <c:v>42643</c:v>
                </c:pt>
                <c:pt idx="1363">
                  <c:v>42646</c:v>
                </c:pt>
                <c:pt idx="1364">
                  <c:v>42647</c:v>
                </c:pt>
                <c:pt idx="1365">
                  <c:v>42648</c:v>
                </c:pt>
                <c:pt idx="1366">
                  <c:v>42649</c:v>
                </c:pt>
                <c:pt idx="1367">
                  <c:v>42650</c:v>
                </c:pt>
                <c:pt idx="1368">
                  <c:v>42653</c:v>
                </c:pt>
                <c:pt idx="1369">
                  <c:v>42656</c:v>
                </c:pt>
                <c:pt idx="1370">
                  <c:v>42657</c:v>
                </c:pt>
                <c:pt idx="1371">
                  <c:v>42660</c:v>
                </c:pt>
                <c:pt idx="1372">
                  <c:v>42661</c:v>
                </c:pt>
                <c:pt idx="1373">
                  <c:v>42662</c:v>
                </c:pt>
                <c:pt idx="1374">
                  <c:v>42663</c:v>
                </c:pt>
                <c:pt idx="1375">
                  <c:v>42664</c:v>
                </c:pt>
                <c:pt idx="1376">
                  <c:v>42667</c:v>
                </c:pt>
                <c:pt idx="1377">
                  <c:v>42668</c:v>
                </c:pt>
                <c:pt idx="1378">
                  <c:v>42669</c:v>
                </c:pt>
                <c:pt idx="1379">
                  <c:v>42670</c:v>
                </c:pt>
                <c:pt idx="1380">
                  <c:v>42671</c:v>
                </c:pt>
                <c:pt idx="1381">
                  <c:v>42673</c:v>
                </c:pt>
                <c:pt idx="1382">
                  <c:v>42675</c:v>
                </c:pt>
                <c:pt idx="1383">
                  <c:v>42676</c:v>
                </c:pt>
                <c:pt idx="1384">
                  <c:v>42677</c:v>
                </c:pt>
                <c:pt idx="1385">
                  <c:v>42678</c:v>
                </c:pt>
                <c:pt idx="1386">
                  <c:v>42681</c:v>
                </c:pt>
                <c:pt idx="1387">
                  <c:v>42682</c:v>
                </c:pt>
                <c:pt idx="1388">
                  <c:v>42683</c:v>
                </c:pt>
                <c:pt idx="1389">
                  <c:v>42684</c:v>
                </c:pt>
                <c:pt idx="1390">
                  <c:v>42685</c:v>
                </c:pt>
                <c:pt idx="1391">
                  <c:v>42689</c:v>
                </c:pt>
                <c:pt idx="1392">
                  <c:v>42690</c:v>
                </c:pt>
                <c:pt idx="1393">
                  <c:v>42691</c:v>
                </c:pt>
                <c:pt idx="1394">
                  <c:v>42692</c:v>
                </c:pt>
                <c:pt idx="1395">
                  <c:v>42695</c:v>
                </c:pt>
                <c:pt idx="1396">
                  <c:v>42696</c:v>
                </c:pt>
                <c:pt idx="1397">
                  <c:v>42697</c:v>
                </c:pt>
                <c:pt idx="1398">
                  <c:v>42698</c:v>
                </c:pt>
                <c:pt idx="1399">
                  <c:v>42699</c:v>
                </c:pt>
                <c:pt idx="1400">
                  <c:v>42702</c:v>
                </c:pt>
                <c:pt idx="1401">
                  <c:v>42703</c:v>
                </c:pt>
                <c:pt idx="1402">
                  <c:v>42704</c:v>
                </c:pt>
                <c:pt idx="1403">
                  <c:v>42705</c:v>
                </c:pt>
                <c:pt idx="1404">
                  <c:v>42706</c:v>
                </c:pt>
                <c:pt idx="1405">
                  <c:v>42709</c:v>
                </c:pt>
                <c:pt idx="1406">
                  <c:v>42710</c:v>
                </c:pt>
                <c:pt idx="1407">
                  <c:v>42711</c:v>
                </c:pt>
                <c:pt idx="1408">
                  <c:v>42712</c:v>
                </c:pt>
                <c:pt idx="1409">
                  <c:v>42713</c:v>
                </c:pt>
                <c:pt idx="1410">
                  <c:v>42716</c:v>
                </c:pt>
                <c:pt idx="1411">
                  <c:v>42717</c:v>
                </c:pt>
                <c:pt idx="1412">
                  <c:v>42718</c:v>
                </c:pt>
                <c:pt idx="1413">
                  <c:v>42719</c:v>
                </c:pt>
                <c:pt idx="1414">
                  <c:v>42720</c:v>
                </c:pt>
                <c:pt idx="1415">
                  <c:v>42723</c:v>
                </c:pt>
                <c:pt idx="1416">
                  <c:v>42724</c:v>
                </c:pt>
                <c:pt idx="1417">
                  <c:v>42725</c:v>
                </c:pt>
                <c:pt idx="1418">
                  <c:v>42726</c:v>
                </c:pt>
                <c:pt idx="1419">
                  <c:v>42727</c:v>
                </c:pt>
                <c:pt idx="1420">
                  <c:v>42730</c:v>
                </c:pt>
                <c:pt idx="1421">
                  <c:v>42731</c:v>
                </c:pt>
                <c:pt idx="1422">
                  <c:v>42732</c:v>
                </c:pt>
                <c:pt idx="1423">
                  <c:v>42733</c:v>
                </c:pt>
                <c:pt idx="1424">
                  <c:v>42734</c:v>
                </c:pt>
                <c:pt idx="1425">
                  <c:v>42737</c:v>
                </c:pt>
                <c:pt idx="1426">
                  <c:v>42738</c:v>
                </c:pt>
                <c:pt idx="1427">
                  <c:v>42739</c:v>
                </c:pt>
                <c:pt idx="1428">
                  <c:v>42740</c:v>
                </c:pt>
                <c:pt idx="1429">
                  <c:v>42741</c:v>
                </c:pt>
                <c:pt idx="1430">
                  <c:v>42744</c:v>
                </c:pt>
                <c:pt idx="1431">
                  <c:v>42745</c:v>
                </c:pt>
                <c:pt idx="1432">
                  <c:v>42746</c:v>
                </c:pt>
                <c:pt idx="1433">
                  <c:v>42747</c:v>
                </c:pt>
                <c:pt idx="1434">
                  <c:v>42748</c:v>
                </c:pt>
                <c:pt idx="1435">
                  <c:v>42751</c:v>
                </c:pt>
                <c:pt idx="1436">
                  <c:v>42752</c:v>
                </c:pt>
                <c:pt idx="1437">
                  <c:v>42753</c:v>
                </c:pt>
                <c:pt idx="1438">
                  <c:v>42754</c:v>
                </c:pt>
                <c:pt idx="1439">
                  <c:v>42755</c:v>
                </c:pt>
                <c:pt idx="1440">
                  <c:v>42758</c:v>
                </c:pt>
                <c:pt idx="1441">
                  <c:v>42759</c:v>
                </c:pt>
                <c:pt idx="1442">
                  <c:v>42760</c:v>
                </c:pt>
                <c:pt idx="1443">
                  <c:v>42762</c:v>
                </c:pt>
                <c:pt idx="1444">
                  <c:v>42765</c:v>
                </c:pt>
                <c:pt idx="1445">
                  <c:v>42766</c:v>
                </c:pt>
                <c:pt idx="1446">
                  <c:v>42767</c:v>
                </c:pt>
                <c:pt idx="1447">
                  <c:v>42768</c:v>
                </c:pt>
                <c:pt idx="1448">
                  <c:v>42769</c:v>
                </c:pt>
                <c:pt idx="1449">
                  <c:v>42772</c:v>
                </c:pt>
                <c:pt idx="1450">
                  <c:v>42773</c:v>
                </c:pt>
                <c:pt idx="1451">
                  <c:v>42774</c:v>
                </c:pt>
                <c:pt idx="1452">
                  <c:v>42775</c:v>
                </c:pt>
                <c:pt idx="1453">
                  <c:v>42776</c:v>
                </c:pt>
                <c:pt idx="1454">
                  <c:v>42779</c:v>
                </c:pt>
                <c:pt idx="1455">
                  <c:v>42780</c:v>
                </c:pt>
                <c:pt idx="1456">
                  <c:v>42781</c:v>
                </c:pt>
                <c:pt idx="1457">
                  <c:v>42782</c:v>
                </c:pt>
                <c:pt idx="1458">
                  <c:v>42783</c:v>
                </c:pt>
                <c:pt idx="1459">
                  <c:v>42786</c:v>
                </c:pt>
                <c:pt idx="1460">
                  <c:v>42787</c:v>
                </c:pt>
                <c:pt idx="1461">
                  <c:v>42788</c:v>
                </c:pt>
                <c:pt idx="1462">
                  <c:v>42789</c:v>
                </c:pt>
                <c:pt idx="1463">
                  <c:v>42793</c:v>
                </c:pt>
                <c:pt idx="1464">
                  <c:v>42794</c:v>
                </c:pt>
                <c:pt idx="1465">
                  <c:v>42795</c:v>
                </c:pt>
                <c:pt idx="1466">
                  <c:v>42796</c:v>
                </c:pt>
                <c:pt idx="1467">
                  <c:v>42797</c:v>
                </c:pt>
                <c:pt idx="1468">
                  <c:v>42800</c:v>
                </c:pt>
                <c:pt idx="1469">
                  <c:v>42801</c:v>
                </c:pt>
                <c:pt idx="1470">
                  <c:v>42802</c:v>
                </c:pt>
                <c:pt idx="1471">
                  <c:v>42803</c:v>
                </c:pt>
                <c:pt idx="1472">
                  <c:v>42804</c:v>
                </c:pt>
                <c:pt idx="1473">
                  <c:v>42808</c:v>
                </c:pt>
                <c:pt idx="1474">
                  <c:v>42809</c:v>
                </c:pt>
                <c:pt idx="1475">
                  <c:v>42810</c:v>
                </c:pt>
                <c:pt idx="1476">
                  <c:v>42811</c:v>
                </c:pt>
                <c:pt idx="1477">
                  <c:v>42814</c:v>
                </c:pt>
                <c:pt idx="1478">
                  <c:v>42815</c:v>
                </c:pt>
                <c:pt idx="1479">
                  <c:v>42816</c:v>
                </c:pt>
                <c:pt idx="1480">
                  <c:v>42817</c:v>
                </c:pt>
                <c:pt idx="1481">
                  <c:v>42818</c:v>
                </c:pt>
                <c:pt idx="1482">
                  <c:v>42821</c:v>
                </c:pt>
                <c:pt idx="1483">
                  <c:v>42822</c:v>
                </c:pt>
                <c:pt idx="1484">
                  <c:v>42823</c:v>
                </c:pt>
                <c:pt idx="1485">
                  <c:v>42824</c:v>
                </c:pt>
                <c:pt idx="1486">
                  <c:v>42825</c:v>
                </c:pt>
                <c:pt idx="1487">
                  <c:v>42828</c:v>
                </c:pt>
                <c:pt idx="1488">
                  <c:v>42830</c:v>
                </c:pt>
                <c:pt idx="1489">
                  <c:v>42831</c:v>
                </c:pt>
                <c:pt idx="1490">
                  <c:v>42832</c:v>
                </c:pt>
                <c:pt idx="1491">
                  <c:v>42835</c:v>
                </c:pt>
                <c:pt idx="1492">
                  <c:v>42836</c:v>
                </c:pt>
                <c:pt idx="1493">
                  <c:v>42837</c:v>
                </c:pt>
                <c:pt idx="1494">
                  <c:v>42838</c:v>
                </c:pt>
                <c:pt idx="1495">
                  <c:v>42842</c:v>
                </c:pt>
                <c:pt idx="1496">
                  <c:v>42843</c:v>
                </c:pt>
                <c:pt idx="1497">
                  <c:v>42844</c:v>
                </c:pt>
                <c:pt idx="1498">
                  <c:v>42845</c:v>
                </c:pt>
                <c:pt idx="1499">
                  <c:v>42846</c:v>
                </c:pt>
                <c:pt idx="1500">
                  <c:v>42849</c:v>
                </c:pt>
                <c:pt idx="1501">
                  <c:v>42850</c:v>
                </c:pt>
                <c:pt idx="1502">
                  <c:v>42851</c:v>
                </c:pt>
                <c:pt idx="1503">
                  <c:v>42852</c:v>
                </c:pt>
                <c:pt idx="1504">
                  <c:v>42853</c:v>
                </c:pt>
                <c:pt idx="1505">
                  <c:v>42857</c:v>
                </c:pt>
                <c:pt idx="1506">
                  <c:v>42858</c:v>
                </c:pt>
                <c:pt idx="1507">
                  <c:v>42859</c:v>
                </c:pt>
                <c:pt idx="1508">
                  <c:v>42860</c:v>
                </c:pt>
                <c:pt idx="1509">
                  <c:v>42863</c:v>
                </c:pt>
                <c:pt idx="1510">
                  <c:v>42864</c:v>
                </c:pt>
                <c:pt idx="1511">
                  <c:v>42865</c:v>
                </c:pt>
                <c:pt idx="1512">
                  <c:v>42866</c:v>
                </c:pt>
                <c:pt idx="1513">
                  <c:v>42867</c:v>
                </c:pt>
                <c:pt idx="1514">
                  <c:v>42870</c:v>
                </c:pt>
                <c:pt idx="1515">
                  <c:v>42871</c:v>
                </c:pt>
                <c:pt idx="1516">
                  <c:v>42872</c:v>
                </c:pt>
                <c:pt idx="1517">
                  <c:v>42873</c:v>
                </c:pt>
                <c:pt idx="1518">
                  <c:v>42874</c:v>
                </c:pt>
                <c:pt idx="1519">
                  <c:v>42877</c:v>
                </c:pt>
                <c:pt idx="1520">
                  <c:v>42878</c:v>
                </c:pt>
                <c:pt idx="1521">
                  <c:v>42879</c:v>
                </c:pt>
                <c:pt idx="1522">
                  <c:v>42880</c:v>
                </c:pt>
                <c:pt idx="1523">
                  <c:v>42881</c:v>
                </c:pt>
                <c:pt idx="1524">
                  <c:v>42884</c:v>
                </c:pt>
                <c:pt idx="1525">
                  <c:v>42885</c:v>
                </c:pt>
                <c:pt idx="1526">
                  <c:v>42886</c:v>
                </c:pt>
                <c:pt idx="1527">
                  <c:v>42887</c:v>
                </c:pt>
                <c:pt idx="1528">
                  <c:v>42888</c:v>
                </c:pt>
                <c:pt idx="1529">
                  <c:v>42891</c:v>
                </c:pt>
                <c:pt idx="1530">
                  <c:v>42892</c:v>
                </c:pt>
                <c:pt idx="1531">
                  <c:v>42893</c:v>
                </c:pt>
                <c:pt idx="1532">
                  <c:v>42894</c:v>
                </c:pt>
                <c:pt idx="1533">
                  <c:v>42895</c:v>
                </c:pt>
                <c:pt idx="1534">
                  <c:v>42898</c:v>
                </c:pt>
                <c:pt idx="1535">
                  <c:v>42899</c:v>
                </c:pt>
                <c:pt idx="1536">
                  <c:v>42900</c:v>
                </c:pt>
                <c:pt idx="1537">
                  <c:v>42901</c:v>
                </c:pt>
                <c:pt idx="1538">
                  <c:v>42902</c:v>
                </c:pt>
                <c:pt idx="1539">
                  <c:v>42905</c:v>
                </c:pt>
                <c:pt idx="1540">
                  <c:v>42906</c:v>
                </c:pt>
                <c:pt idx="1541">
                  <c:v>42907</c:v>
                </c:pt>
                <c:pt idx="1542">
                  <c:v>42908</c:v>
                </c:pt>
                <c:pt idx="1543">
                  <c:v>42909</c:v>
                </c:pt>
                <c:pt idx="1544">
                  <c:v>42913</c:v>
                </c:pt>
                <c:pt idx="1545">
                  <c:v>42914</c:v>
                </c:pt>
                <c:pt idx="1546">
                  <c:v>42915</c:v>
                </c:pt>
                <c:pt idx="1547">
                  <c:v>42916</c:v>
                </c:pt>
                <c:pt idx="1548">
                  <c:v>42919</c:v>
                </c:pt>
                <c:pt idx="1549">
                  <c:v>42920</c:v>
                </c:pt>
                <c:pt idx="1550">
                  <c:v>42921</c:v>
                </c:pt>
                <c:pt idx="1551">
                  <c:v>42922</c:v>
                </c:pt>
                <c:pt idx="1552">
                  <c:v>42923</c:v>
                </c:pt>
                <c:pt idx="1553">
                  <c:v>42926</c:v>
                </c:pt>
                <c:pt idx="1554">
                  <c:v>42927</c:v>
                </c:pt>
                <c:pt idx="1555">
                  <c:v>42928</c:v>
                </c:pt>
                <c:pt idx="1556">
                  <c:v>42929</c:v>
                </c:pt>
                <c:pt idx="1557">
                  <c:v>42930</c:v>
                </c:pt>
                <c:pt idx="1558">
                  <c:v>42933</c:v>
                </c:pt>
                <c:pt idx="1559">
                  <c:v>42934</c:v>
                </c:pt>
                <c:pt idx="1560">
                  <c:v>42935</c:v>
                </c:pt>
                <c:pt idx="1561">
                  <c:v>42936</c:v>
                </c:pt>
                <c:pt idx="1562">
                  <c:v>42937</c:v>
                </c:pt>
                <c:pt idx="1563">
                  <c:v>42940</c:v>
                </c:pt>
                <c:pt idx="1564">
                  <c:v>42941</c:v>
                </c:pt>
                <c:pt idx="1565">
                  <c:v>42942</c:v>
                </c:pt>
                <c:pt idx="1566">
                  <c:v>42943</c:v>
                </c:pt>
                <c:pt idx="1567">
                  <c:v>42944</c:v>
                </c:pt>
                <c:pt idx="1568">
                  <c:v>42947</c:v>
                </c:pt>
                <c:pt idx="1569">
                  <c:v>42948</c:v>
                </c:pt>
                <c:pt idx="1570">
                  <c:v>42949</c:v>
                </c:pt>
                <c:pt idx="1571">
                  <c:v>42950</c:v>
                </c:pt>
                <c:pt idx="1572">
                  <c:v>42951</c:v>
                </c:pt>
                <c:pt idx="1573">
                  <c:v>42954</c:v>
                </c:pt>
                <c:pt idx="1574">
                  <c:v>42955</c:v>
                </c:pt>
                <c:pt idx="1575">
                  <c:v>42956</c:v>
                </c:pt>
                <c:pt idx="1576">
                  <c:v>42957</c:v>
                </c:pt>
                <c:pt idx="1577">
                  <c:v>42958</c:v>
                </c:pt>
                <c:pt idx="1578">
                  <c:v>42961</c:v>
                </c:pt>
                <c:pt idx="1579">
                  <c:v>42963</c:v>
                </c:pt>
                <c:pt idx="1580">
                  <c:v>42964</c:v>
                </c:pt>
                <c:pt idx="1581">
                  <c:v>42965</c:v>
                </c:pt>
                <c:pt idx="1582">
                  <c:v>42968</c:v>
                </c:pt>
                <c:pt idx="1583">
                  <c:v>42969</c:v>
                </c:pt>
                <c:pt idx="1584">
                  <c:v>42970</c:v>
                </c:pt>
                <c:pt idx="1585">
                  <c:v>42971</c:v>
                </c:pt>
                <c:pt idx="1586">
                  <c:v>42975</c:v>
                </c:pt>
                <c:pt idx="1587">
                  <c:v>42976</c:v>
                </c:pt>
                <c:pt idx="1588">
                  <c:v>42977</c:v>
                </c:pt>
                <c:pt idx="1589">
                  <c:v>42978</c:v>
                </c:pt>
                <c:pt idx="1590">
                  <c:v>42979</c:v>
                </c:pt>
                <c:pt idx="1591">
                  <c:v>42982</c:v>
                </c:pt>
                <c:pt idx="1592">
                  <c:v>42983</c:v>
                </c:pt>
                <c:pt idx="1593">
                  <c:v>42984</c:v>
                </c:pt>
                <c:pt idx="1594">
                  <c:v>42985</c:v>
                </c:pt>
                <c:pt idx="1595">
                  <c:v>42986</c:v>
                </c:pt>
                <c:pt idx="1596">
                  <c:v>42989</c:v>
                </c:pt>
                <c:pt idx="1597">
                  <c:v>42990</c:v>
                </c:pt>
                <c:pt idx="1598">
                  <c:v>42991</c:v>
                </c:pt>
                <c:pt idx="1599">
                  <c:v>42992</c:v>
                </c:pt>
                <c:pt idx="1600">
                  <c:v>42993</c:v>
                </c:pt>
                <c:pt idx="1601">
                  <c:v>42996</c:v>
                </c:pt>
                <c:pt idx="1602">
                  <c:v>42997</c:v>
                </c:pt>
                <c:pt idx="1603">
                  <c:v>42998</c:v>
                </c:pt>
                <c:pt idx="1604">
                  <c:v>42999</c:v>
                </c:pt>
                <c:pt idx="1605">
                  <c:v>43000</c:v>
                </c:pt>
                <c:pt idx="1606">
                  <c:v>43003</c:v>
                </c:pt>
                <c:pt idx="1607">
                  <c:v>43004</c:v>
                </c:pt>
                <c:pt idx="1608">
                  <c:v>43005</c:v>
                </c:pt>
                <c:pt idx="1609">
                  <c:v>43006</c:v>
                </c:pt>
                <c:pt idx="1610">
                  <c:v>43007</c:v>
                </c:pt>
                <c:pt idx="1611">
                  <c:v>43011</c:v>
                </c:pt>
                <c:pt idx="1612">
                  <c:v>43012</c:v>
                </c:pt>
                <c:pt idx="1613">
                  <c:v>43013</c:v>
                </c:pt>
                <c:pt idx="1614">
                  <c:v>43014</c:v>
                </c:pt>
                <c:pt idx="1615">
                  <c:v>43017</c:v>
                </c:pt>
                <c:pt idx="1616">
                  <c:v>43018</c:v>
                </c:pt>
                <c:pt idx="1617">
                  <c:v>43019</c:v>
                </c:pt>
                <c:pt idx="1618">
                  <c:v>43020</c:v>
                </c:pt>
                <c:pt idx="1619">
                  <c:v>43021</c:v>
                </c:pt>
                <c:pt idx="1620">
                  <c:v>43024</c:v>
                </c:pt>
                <c:pt idx="1621">
                  <c:v>43025</c:v>
                </c:pt>
                <c:pt idx="1622">
                  <c:v>43026</c:v>
                </c:pt>
                <c:pt idx="1623">
                  <c:v>43027</c:v>
                </c:pt>
                <c:pt idx="1624">
                  <c:v>43031</c:v>
                </c:pt>
                <c:pt idx="1625">
                  <c:v>43032</c:v>
                </c:pt>
                <c:pt idx="1626">
                  <c:v>43033</c:v>
                </c:pt>
                <c:pt idx="1627">
                  <c:v>43034</c:v>
                </c:pt>
                <c:pt idx="1628">
                  <c:v>43035</c:v>
                </c:pt>
                <c:pt idx="1629">
                  <c:v>43038</c:v>
                </c:pt>
                <c:pt idx="1630">
                  <c:v>43039</c:v>
                </c:pt>
                <c:pt idx="1631">
                  <c:v>43040</c:v>
                </c:pt>
                <c:pt idx="1632">
                  <c:v>43041</c:v>
                </c:pt>
                <c:pt idx="1633">
                  <c:v>43042</c:v>
                </c:pt>
                <c:pt idx="1634">
                  <c:v>43045</c:v>
                </c:pt>
                <c:pt idx="1635">
                  <c:v>43046</c:v>
                </c:pt>
                <c:pt idx="1636">
                  <c:v>43047</c:v>
                </c:pt>
                <c:pt idx="1637">
                  <c:v>43048</c:v>
                </c:pt>
                <c:pt idx="1638">
                  <c:v>43049</c:v>
                </c:pt>
                <c:pt idx="1639">
                  <c:v>43052</c:v>
                </c:pt>
                <c:pt idx="1640">
                  <c:v>43053</c:v>
                </c:pt>
                <c:pt idx="1641">
                  <c:v>43054</c:v>
                </c:pt>
                <c:pt idx="1642">
                  <c:v>43055</c:v>
                </c:pt>
                <c:pt idx="1643">
                  <c:v>43056</c:v>
                </c:pt>
                <c:pt idx="1644">
                  <c:v>43059</c:v>
                </c:pt>
                <c:pt idx="1645">
                  <c:v>43060</c:v>
                </c:pt>
                <c:pt idx="1646">
                  <c:v>43061</c:v>
                </c:pt>
                <c:pt idx="1647">
                  <c:v>43062</c:v>
                </c:pt>
                <c:pt idx="1648">
                  <c:v>43063</c:v>
                </c:pt>
                <c:pt idx="1649">
                  <c:v>43066</c:v>
                </c:pt>
                <c:pt idx="1650">
                  <c:v>43067</c:v>
                </c:pt>
                <c:pt idx="1651">
                  <c:v>43068</c:v>
                </c:pt>
                <c:pt idx="1652">
                  <c:v>43069</c:v>
                </c:pt>
                <c:pt idx="1653">
                  <c:v>43070</c:v>
                </c:pt>
                <c:pt idx="1654">
                  <c:v>43073</c:v>
                </c:pt>
                <c:pt idx="1655">
                  <c:v>43074</c:v>
                </c:pt>
                <c:pt idx="1656">
                  <c:v>43075</c:v>
                </c:pt>
                <c:pt idx="1657">
                  <c:v>43076</c:v>
                </c:pt>
                <c:pt idx="1658">
                  <c:v>43077</c:v>
                </c:pt>
                <c:pt idx="1659">
                  <c:v>43080</c:v>
                </c:pt>
                <c:pt idx="1660">
                  <c:v>43081</c:v>
                </c:pt>
                <c:pt idx="1661">
                  <c:v>43082</c:v>
                </c:pt>
                <c:pt idx="1662">
                  <c:v>43083</c:v>
                </c:pt>
                <c:pt idx="1663">
                  <c:v>43084</c:v>
                </c:pt>
                <c:pt idx="1664">
                  <c:v>43087</c:v>
                </c:pt>
                <c:pt idx="1665">
                  <c:v>43088</c:v>
                </c:pt>
                <c:pt idx="1666">
                  <c:v>43089</c:v>
                </c:pt>
                <c:pt idx="1667">
                  <c:v>43090</c:v>
                </c:pt>
                <c:pt idx="1668">
                  <c:v>43091</c:v>
                </c:pt>
                <c:pt idx="1669">
                  <c:v>43095</c:v>
                </c:pt>
                <c:pt idx="1670">
                  <c:v>43096</c:v>
                </c:pt>
                <c:pt idx="1671">
                  <c:v>43097</c:v>
                </c:pt>
                <c:pt idx="1672">
                  <c:v>43098</c:v>
                </c:pt>
                <c:pt idx="1673">
                  <c:v>43101</c:v>
                </c:pt>
                <c:pt idx="1674">
                  <c:v>43102</c:v>
                </c:pt>
                <c:pt idx="1675">
                  <c:v>43103</c:v>
                </c:pt>
                <c:pt idx="1676">
                  <c:v>43104</c:v>
                </c:pt>
                <c:pt idx="1677">
                  <c:v>43105</c:v>
                </c:pt>
                <c:pt idx="1678">
                  <c:v>43108</c:v>
                </c:pt>
                <c:pt idx="1679">
                  <c:v>43109</c:v>
                </c:pt>
                <c:pt idx="1680">
                  <c:v>43110</c:v>
                </c:pt>
                <c:pt idx="1681">
                  <c:v>43111</c:v>
                </c:pt>
                <c:pt idx="1682">
                  <c:v>43112</c:v>
                </c:pt>
                <c:pt idx="1683">
                  <c:v>43115</c:v>
                </c:pt>
                <c:pt idx="1684">
                  <c:v>43116</c:v>
                </c:pt>
                <c:pt idx="1685">
                  <c:v>43117</c:v>
                </c:pt>
                <c:pt idx="1686">
                  <c:v>43118</c:v>
                </c:pt>
                <c:pt idx="1687">
                  <c:v>43119</c:v>
                </c:pt>
                <c:pt idx="1688">
                  <c:v>43122</c:v>
                </c:pt>
                <c:pt idx="1689">
                  <c:v>43123</c:v>
                </c:pt>
                <c:pt idx="1690">
                  <c:v>43124</c:v>
                </c:pt>
                <c:pt idx="1691">
                  <c:v>43125</c:v>
                </c:pt>
                <c:pt idx="1692">
                  <c:v>43129</c:v>
                </c:pt>
                <c:pt idx="1693">
                  <c:v>43130</c:v>
                </c:pt>
                <c:pt idx="1694">
                  <c:v>43131</c:v>
                </c:pt>
                <c:pt idx="1695">
                  <c:v>43132</c:v>
                </c:pt>
                <c:pt idx="1696">
                  <c:v>43133</c:v>
                </c:pt>
                <c:pt idx="1697">
                  <c:v>43136</c:v>
                </c:pt>
                <c:pt idx="1698">
                  <c:v>43137</c:v>
                </c:pt>
                <c:pt idx="1699">
                  <c:v>43138</c:v>
                </c:pt>
                <c:pt idx="1700">
                  <c:v>43139</c:v>
                </c:pt>
                <c:pt idx="1701">
                  <c:v>43140</c:v>
                </c:pt>
                <c:pt idx="1702">
                  <c:v>43143</c:v>
                </c:pt>
                <c:pt idx="1703">
                  <c:v>43145</c:v>
                </c:pt>
                <c:pt idx="1704">
                  <c:v>43146</c:v>
                </c:pt>
                <c:pt idx="1705">
                  <c:v>43147</c:v>
                </c:pt>
                <c:pt idx="1706">
                  <c:v>43150</c:v>
                </c:pt>
                <c:pt idx="1707">
                  <c:v>43151</c:v>
                </c:pt>
                <c:pt idx="1708">
                  <c:v>43152</c:v>
                </c:pt>
                <c:pt idx="1709">
                  <c:v>43153</c:v>
                </c:pt>
                <c:pt idx="1710">
                  <c:v>43154</c:v>
                </c:pt>
                <c:pt idx="1711">
                  <c:v>43157</c:v>
                </c:pt>
                <c:pt idx="1712">
                  <c:v>43158</c:v>
                </c:pt>
                <c:pt idx="1713">
                  <c:v>43159</c:v>
                </c:pt>
                <c:pt idx="1714">
                  <c:v>43160</c:v>
                </c:pt>
                <c:pt idx="1715">
                  <c:v>43164</c:v>
                </c:pt>
                <c:pt idx="1716">
                  <c:v>43165</c:v>
                </c:pt>
                <c:pt idx="1717">
                  <c:v>43166</c:v>
                </c:pt>
                <c:pt idx="1718">
                  <c:v>43167</c:v>
                </c:pt>
                <c:pt idx="1719">
                  <c:v>43168</c:v>
                </c:pt>
                <c:pt idx="1720">
                  <c:v>43171</c:v>
                </c:pt>
                <c:pt idx="1721">
                  <c:v>43172</c:v>
                </c:pt>
                <c:pt idx="1722">
                  <c:v>43173</c:v>
                </c:pt>
                <c:pt idx="1723">
                  <c:v>43174</c:v>
                </c:pt>
                <c:pt idx="1724">
                  <c:v>43175</c:v>
                </c:pt>
                <c:pt idx="1725">
                  <c:v>43178</c:v>
                </c:pt>
                <c:pt idx="1726">
                  <c:v>43179</c:v>
                </c:pt>
                <c:pt idx="1727">
                  <c:v>43180</c:v>
                </c:pt>
                <c:pt idx="1728">
                  <c:v>43181</c:v>
                </c:pt>
                <c:pt idx="1729">
                  <c:v>43182</c:v>
                </c:pt>
                <c:pt idx="1730">
                  <c:v>43185</c:v>
                </c:pt>
                <c:pt idx="1731">
                  <c:v>43186</c:v>
                </c:pt>
                <c:pt idx="1732">
                  <c:v>43187</c:v>
                </c:pt>
                <c:pt idx="1733">
                  <c:v>43192</c:v>
                </c:pt>
                <c:pt idx="1734">
                  <c:v>43193</c:v>
                </c:pt>
                <c:pt idx="1735">
                  <c:v>43194</c:v>
                </c:pt>
                <c:pt idx="1736">
                  <c:v>43195</c:v>
                </c:pt>
                <c:pt idx="1737">
                  <c:v>43196</c:v>
                </c:pt>
                <c:pt idx="1738">
                  <c:v>43199</c:v>
                </c:pt>
                <c:pt idx="1739">
                  <c:v>43200</c:v>
                </c:pt>
                <c:pt idx="1740">
                  <c:v>43201</c:v>
                </c:pt>
                <c:pt idx="1741">
                  <c:v>43202</c:v>
                </c:pt>
                <c:pt idx="1742">
                  <c:v>43203</c:v>
                </c:pt>
                <c:pt idx="1743">
                  <c:v>43206</c:v>
                </c:pt>
                <c:pt idx="1744">
                  <c:v>43207</c:v>
                </c:pt>
                <c:pt idx="1745">
                  <c:v>43208</c:v>
                </c:pt>
                <c:pt idx="1746">
                  <c:v>43209</c:v>
                </c:pt>
                <c:pt idx="1747">
                  <c:v>43210</c:v>
                </c:pt>
                <c:pt idx="1748">
                  <c:v>43213</c:v>
                </c:pt>
                <c:pt idx="1749">
                  <c:v>43214</c:v>
                </c:pt>
                <c:pt idx="1750">
                  <c:v>43215</c:v>
                </c:pt>
                <c:pt idx="1751">
                  <c:v>43216</c:v>
                </c:pt>
                <c:pt idx="1752">
                  <c:v>43217</c:v>
                </c:pt>
                <c:pt idx="1753">
                  <c:v>43220</c:v>
                </c:pt>
                <c:pt idx="1754">
                  <c:v>43222</c:v>
                </c:pt>
                <c:pt idx="1755">
                  <c:v>43223</c:v>
                </c:pt>
                <c:pt idx="1756">
                  <c:v>43224</c:v>
                </c:pt>
                <c:pt idx="1757">
                  <c:v>43227</c:v>
                </c:pt>
                <c:pt idx="1758">
                  <c:v>43228</c:v>
                </c:pt>
                <c:pt idx="1759">
                  <c:v>43229</c:v>
                </c:pt>
                <c:pt idx="1760">
                  <c:v>43230</c:v>
                </c:pt>
                <c:pt idx="1761">
                  <c:v>43231</c:v>
                </c:pt>
                <c:pt idx="1762">
                  <c:v>43234</c:v>
                </c:pt>
                <c:pt idx="1763">
                  <c:v>43235</c:v>
                </c:pt>
                <c:pt idx="1764">
                  <c:v>43236</c:v>
                </c:pt>
                <c:pt idx="1765">
                  <c:v>43237</c:v>
                </c:pt>
                <c:pt idx="1766">
                  <c:v>43238</c:v>
                </c:pt>
                <c:pt idx="1767">
                  <c:v>43241</c:v>
                </c:pt>
                <c:pt idx="1768">
                  <c:v>43242</c:v>
                </c:pt>
                <c:pt idx="1769">
                  <c:v>43243</c:v>
                </c:pt>
                <c:pt idx="1770">
                  <c:v>43244</c:v>
                </c:pt>
                <c:pt idx="1771">
                  <c:v>43245</c:v>
                </c:pt>
                <c:pt idx="1772">
                  <c:v>43248</c:v>
                </c:pt>
                <c:pt idx="1773">
                  <c:v>43249</c:v>
                </c:pt>
                <c:pt idx="1774">
                  <c:v>43250</c:v>
                </c:pt>
                <c:pt idx="1775">
                  <c:v>43251</c:v>
                </c:pt>
                <c:pt idx="1776">
                  <c:v>43252</c:v>
                </c:pt>
                <c:pt idx="1777">
                  <c:v>43255</c:v>
                </c:pt>
                <c:pt idx="1778">
                  <c:v>43256</c:v>
                </c:pt>
                <c:pt idx="1779">
                  <c:v>43257</c:v>
                </c:pt>
                <c:pt idx="1780">
                  <c:v>43258</c:v>
                </c:pt>
                <c:pt idx="1781">
                  <c:v>43259</c:v>
                </c:pt>
                <c:pt idx="1782">
                  <c:v>43262</c:v>
                </c:pt>
                <c:pt idx="1783">
                  <c:v>43263</c:v>
                </c:pt>
                <c:pt idx="1784">
                  <c:v>43264</c:v>
                </c:pt>
                <c:pt idx="1785">
                  <c:v>43265</c:v>
                </c:pt>
                <c:pt idx="1786">
                  <c:v>43266</c:v>
                </c:pt>
                <c:pt idx="1787">
                  <c:v>43269</c:v>
                </c:pt>
                <c:pt idx="1788">
                  <c:v>43270</c:v>
                </c:pt>
                <c:pt idx="1789">
                  <c:v>43271</c:v>
                </c:pt>
                <c:pt idx="1790">
                  <c:v>43272</c:v>
                </c:pt>
                <c:pt idx="1791">
                  <c:v>43273</c:v>
                </c:pt>
                <c:pt idx="1792">
                  <c:v>43276</c:v>
                </c:pt>
                <c:pt idx="1793">
                  <c:v>43277</c:v>
                </c:pt>
                <c:pt idx="1794">
                  <c:v>43278</c:v>
                </c:pt>
                <c:pt idx="1795">
                  <c:v>43279</c:v>
                </c:pt>
                <c:pt idx="1796">
                  <c:v>43280</c:v>
                </c:pt>
                <c:pt idx="1797">
                  <c:v>43283</c:v>
                </c:pt>
                <c:pt idx="1798">
                  <c:v>43284</c:v>
                </c:pt>
                <c:pt idx="1799">
                  <c:v>43285</c:v>
                </c:pt>
                <c:pt idx="1800">
                  <c:v>43286</c:v>
                </c:pt>
                <c:pt idx="1801">
                  <c:v>43287</c:v>
                </c:pt>
                <c:pt idx="1802">
                  <c:v>43290</c:v>
                </c:pt>
                <c:pt idx="1803">
                  <c:v>43291</c:v>
                </c:pt>
                <c:pt idx="1804">
                  <c:v>43292</c:v>
                </c:pt>
                <c:pt idx="1805">
                  <c:v>43293</c:v>
                </c:pt>
                <c:pt idx="1806">
                  <c:v>43294</c:v>
                </c:pt>
                <c:pt idx="1807">
                  <c:v>43297</c:v>
                </c:pt>
                <c:pt idx="1808">
                  <c:v>43298</c:v>
                </c:pt>
                <c:pt idx="1809">
                  <c:v>43299</c:v>
                </c:pt>
                <c:pt idx="1810">
                  <c:v>43300</c:v>
                </c:pt>
                <c:pt idx="1811">
                  <c:v>43301</c:v>
                </c:pt>
                <c:pt idx="1812">
                  <c:v>43304</c:v>
                </c:pt>
                <c:pt idx="1813">
                  <c:v>43305</c:v>
                </c:pt>
                <c:pt idx="1814">
                  <c:v>43306</c:v>
                </c:pt>
                <c:pt idx="1815">
                  <c:v>43307</c:v>
                </c:pt>
                <c:pt idx="1816">
                  <c:v>43308</c:v>
                </c:pt>
                <c:pt idx="1817">
                  <c:v>43311</c:v>
                </c:pt>
                <c:pt idx="1818">
                  <c:v>43312</c:v>
                </c:pt>
                <c:pt idx="1819">
                  <c:v>43313</c:v>
                </c:pt>
                <c:pt idx="1820">
                  <c:v>43314</c:v>
                </c:pt>
                <c:pt idx="1821">
                  <c:v>43315</c:v>
                </c:pt>
                <c:pt idx="1822">
                  <c:v>43318</c:v>
                </c:pt>
                <c:pt idx="1823">
                  <c:v>43319</c:v>
                </c:pt>
                <c:pt idx="1824">
                  <c:v>43320</c:v>
                </c:pt>
                <c:pt idx="1825">
                  <c:v>43321</c:v>
                </c:pt>
                <c:pt idx="1826">
                  <c:v>43322</c:v>
                </c:pt>
                <c:pt idx="1827">
                  <c:v>43325</c:v>
                </c:pt>
                <c:pt idx="1828">
                  <c:v>43326</c:v>
                </c:pt>
                <c:pt idx="1829">
                  <c:v>43328</c:v>
                </c:pt>
                <c:pt idx="1830">
                  <c:v>43329</c:v>
                </c:pt>
                <c:pt idx="1831">
                  <c:v>43332</c:v>
                </c:pt>
                <c:pt idx="1832">
                  <c:v>43333</c:v>
                </c:pt>
                <c:pt idx="1833">
                  <c:v>43335</c:v>
                </c:pt>
                <c:pt idx="1834">
                  <c:v>43336</c:v>
                </c:pt>
                <c:pt idx="1835">
                  <c:v>43339</c:v>
                </c:pt>
                <c:pt idx="1836">
                  <c:v>43340</c:v>
                </c:pt>
                <c:pt idx="1837">
                  <c:v>43341</c:v>
                </c:pt>
                <c:pt idx="1838">
                  <c:v>43342</c:v>
                </c:pt>
                <c:pt idx="1839">
                  <c:v>43343</c:v>
                </c:pt>
                <c:pt idx="1840">
                  <c:v>43346</c:v>
                </c:pt>
                <c:pt idx="1841">
                  <c:v>43347</c:v>
                </c:pt>
                <c:pt idx="1842">
                  <c:v>43348</c:v>
                </c:pt>
                <c:pt idx="1843">
                  <c:v>43349</c:v>
                </c:pt>
                <c:pt idx="1844">
                  <c:v>43350</c:v>
                </c:pt>
                <c:pt idx="1845">
                  <c:v>43353</c:v>
                </c:pt>
                <c:pt idx="1846">
                  <c:v>43354</c:v>
                </c:pt>
                <c:pt idx="1847">
                  <c:v>43355</c:v>
                </c:pt>
                <c:pt idx="1848">
                  <c:v>43357</c:v>
                </c:pt>
                <c:pt idx="1849">
                  <c:v>43360</c:v>
                </c:pt>
                <c:pt idx="1850">
                  <c:v>43361</c:v>
                </c:pt>
                <c:pt idx="1851">
                  <c:v>43362</c:v>
                </c:pt>
                <c:pt idx="1852">
                  <c:v>43364</c:v>
                </c:pt>
                <c:pt idx="1853">
                  <c:v>43367</c:v>
                </c:pt>
                <c:pt idx="1854">
                  <c:v>43368</c:v>
                </c:pt>
                <c:pt idx="1855">
                  <c:v>43369</c:v>
                </c:pt>
                <c:pt idx="1856">
                  <c:v>43370</c:v>
                </c:pt>
                <c:pt idx="1857">
                  <c:v>43371</c:v>
                </c:pt>
                <c:pt idx="1858">
                  <c:v>43374</c:v>
                </c:pt>
                <c:pt idx="1859">
                  <c:v>43376</c:v>
                </c:pt>
                <c:pt idx="1860">
                  <c:v>43377</c:v>
                </c:pt>
                <c:pt idx="1861">
                  <c:v>43378</c:v>
                </c:pt>
                <c:pt idx="1862">
                  <c:v>43381</c:v>
                </c:pt>
                <c:pt idx="1863">
                  <c:v>43382</c:v>
                </c:pt>
                <c:pt idx="1864">
                  <c:v>43383</c:v>
                </c:pt>
                <c:pt idx="1865">
                  <c:v>43384</c:v>
                </c:pt>
                <c:pt idx="1866">
                  <c:v>43385</c:v>
                </c:pt>
                <c:pt idx="1867">
                  <c:v>43388</c:v>
                </c:pt>
                <c:pt idx="1868">
                  <c:v>43389</c:v>
                </c:pt>
                <c:pt idx="1869">
                  <c:v>43390</c:v>
                </c:pt>
                <c:pt idx="1870">
                  <c:v>43392</c:v>
                </c:pt>
                <c:pt idx="1871">
                  <c:v>43395</c:v>
                </c:pt>
                <c:pt idx="1872">
                  <c:v>43396</c:v>
                </c:pt>
                <c:pt idx="1873">
                  <c:v>43397</c:v>
                </c:pt>
                <c:pt idx="1874">
                  <c:v>43398</c:v>
                </c:pt>
                <c:pt idx="1875">
                  <c:v>43399</c:v>
                </c:pt>
                <c:pt idx="1876">
                  <c:v>43402</c:v>
                </c:pt>
                <c:pt idx="1877">
                  <c:v>43403</c:v>
                </c:pt>
                <c:pt idx="1878">
                  <c:v>43404</c:v>
                </c:pt>
                <c:pt idx="1879">
                  <c:v>43405</c:v>
                </c:pt>
                <c:pt idx="1880">
                  <c:v>43406</c:v>
                </c:pt>
                <c:pt idx="1881">
                  <c:v>43409</c:v>
                </c:pt>
                <c:pt idx="1882">
                  <c:v>43410</c:v>
                </c:pt>
                <c:pt idx="1883">
                  <c:v>43411</c:v>
                </c:pt>
                <c:pt idx="1884">
                  <c:v>43413</c:v>
                </c:pt>
                <c:pt idx="1885">
                  <c:v>43416</c:v>
                </c:pt>
                <c:pt idx="1886">
                  <c:v>43417</c:v>
                </c:pt>
                <c:pt idx="1887">
                  <c:v>43418</c:v>
                </c:pt>
                <c:pt idx="1888">
                  <c:v>43419</c:v>
                </c:pt>
                <c:pt idx="1889">
                  <c:v>43420</c:v>
                </c:pt>
                <c:pt idx="1890">
                  <c:v>43423</c:v>
                </c:pt>
                <c:pt idx="1891">
                  <c:v>43424</c:v>
                </c:pt>
                <c:pt idx="1892">
                  <c:v>43425</c:v>
                </c:pt>
                <c:pt idx="1893">
                  <c:v>43426</c:v>
                </c:pt>
                <c:pt idx="1894">
                  <c:v>43430</c:v>
                </c:pt>
                <c:pt idx="1895">
                  <c:v>43431</c:v>
                </c:pt>
                <c:pt idx="1896">
                  <c:v>43432</c:v>
                </c:pt>
                <c:pt idx="1897">
                  <c:v>43433</c:v>
                </c:pt>
                <c:pt idx="1898">
                  <c:v>43434</c:v>
                </c:pt>
                <c:pt idx="1899">
                  <c:v>43437</c:v>
                </c:pt>
                <c:pt idx="1900">
                  <c:v>43438</c:v>
                </c:pt>
                <c:pt idx="1901">
                  <c:v>43439</c:v>
                </c:pt>
                <c:pt idx="1902">
                  <c:v>43440</c:v>
                </c:pt>
                <c:pt idx="1903">
                  <c:v>43441</c:v>
                </c:pt>
                <c:pt idx="1904">
                  <c:v>43444</c:v>
                </c:pt>
                <c:pt idx="1905">
                  <c:v>43445</c:v>
                </c:pt>
                <c:pt idx="1906">
                  <c:v>43446</c:v>
                </c:pt>
                <c:pt idx="1907">
                  <c:v>43447</c:v>
                </c:pt>
                <c:pt idx="1908">
                  <c:v>43448</c:v>
                </c:pt>
                <c:pt idx="1909">
                  <c:v>43451</c:v>
                </c:pt>
                <c:pt idx="1910">
                  <c:v>43452</c:v>
                </c:pt>
                <c:pt idx="1911">
                  <c:v>43453</c:v>
                </c:pt>
                <c:pt idx="1912">
                  <c:v>43454</c:v>
                </c:pt>
                <c:pt idx="1913">
                  <c:v>43455</c:v>
                </c:pt>
                <c:pt idx="1914">
                  <c:v>43458</c:v>
                </c:pt>
                <c:pt idx="1915">
                  <c:v>43460</c:v>
                </c:pt>
                <c:pt idx="1916">
                  <c:v>43461</c:v>
                </c:pt>
                <c:pt idx="1917">
                  <c:v>43462</c:v>
                </c:pt>
                <c:pt idx="1918">
                  <c:v>43465</c:v>
                </c:pt>
                <c:pt idx="1919">
                  <c:v>43466</c:v>
                </c:pt>
                <c:pt idx="1920">
                  <c:v>43467</c:v>
                </c:pt>
                <c:pt idx="1921">
                  <c:v>43468</c:v>
                </c:pt>
                <c:pt idx="1922">
                  <c:v>43469</c:v>
                </c:pt>
                <c:pt idx="1923">
                  <c:v>43472</c:v>
                </c:pt>
                <c:pt idx="1924">
                  <c:v>43473</c:v>
                </c:pt>
                <c:pt idx="1925">
                  <c:v>43474</c:v>
                </c:pt>
                <c:pt idx="1926">
                  <c:v>43475</c:v>
                </c:pt>
                <c:pt idx="1927">
                  <c:v>43476</c:v>
                </c:pt>
                <c:pt idx="1928">
                  <c:v>43479</c:v>
                </c:pt>
                <c:pt idx="1929">
                  <c:v>43480</c:v>
                </c:pt>
                <c:pt idx="1930">
                  <c:v>43481</c:v>
                </c:pt>
                <c:pt idx="1931">
                  <c:v>43482</c:v>
                </c:pt>
                <c:pt idx="1932">
                  <c:v>43483</c:v>
                </c:pt>
                <c:pt idx="1933">
                  <c:v>43486</c:v>
                </c:pt>
                <c:pt idx="1934">
                  <c:v>43487</c:v>
                </c:pt>
                <c:pt idx="1935">
                  <c:v>43488</c:v>
                </c:pt>
                <c:pt idx="1936">
                  <c:v>43489</c:v>
                </c:pt>
                <c:pt idx="1937">
                  <c:v>43490</c:v>
                </c:pt>
                <c:pt idx="1938">
                  <c:v>43493</c:v>
                </c:pt>
                <c:pt idx="1939">
                  <c:v>43494</c:v>
                </c:pt>
                <c:pt idx="1940">
                  <c:v>43495</c:v>
                </c:pt>
                <c:pt idx="1941">
                  <c:v>43496</c:v>
                </c:pt>
                <c:pt idx="1942">
                  <c:v>43497</c:v>
                </c:pt>
                <c:pt idx="1943">
                  <c:v>43500</c:v>
                </c:pt>
                <c:pt idx="1944">
                  <c:v>43501</c:v>
                </c:pt>
                <c:pt idx="1945">
                  <c:v>43502</c:v>
                </c:pt>
                <c:pt idx="1946">
                  <c:v>43503</c:v>
                </c:pt>
                <c:pt idx="1947">
                  <c:v>43504</c:v>
                </c:pt>
                <c:pt idx="1948">
                  <c:v>43507</c:v>
                </c:pt>
                <c:pt idx="1949">
                  <c:v>43508</c:v>
                </c:pt>
                <c:pt idx="1950">
                  <c:v>43509</c:v>
                </c:pt>
                <c:pt idx="1951">
                  <c:v>43510</c:v>
                </c:pt>
                <c:pt idx="1952">
                  <c:v>43511</c:v>
                </c:pt>
                <c:pt idx="1953">
                  <c:v>43514</c:v>
                </c:pt>
                <c:pt idx="1954">
                  <c:v>43515</c:v>
                </c:pt>
                <c:pt idx="1955">
                  <c:v>43516</c:v>
                </c:pt>
                <c:pt idx="1956">
                  <c:v>43517</c:v>
                </c:pt>
                <c:pt idx="1957">
                  <c:v>43518</c:v>
                </c:pt>
                <c:pt idx="1958">
                  <c:v>43521</c:v>
                </c:pt>
                <c:pt idx="1959">
                  <c:v>43522</c:v>
                </c:pt>
                <c:pt idx="1960">
                  <c:v>43523</c:v>
                </c:pt>
                <c:pt idx="1961">
                  <c:v>43524</c:v>
                </c:pt>
                <c:pt idx="1962">
                  <c:v>43525</c:v>
                </c:pt>
                <c:pt idx="1963">
                  <c:v>43529</c:v>
                </c:pt>
                <c:pt idx="1964">
                  <c:v>43530</c:v>
                </c:pt>
                <c:pt idx="1965">
                  <c:v>43531</c:v>
                </c:pt>
                <c:pt idx="1966">
                  <c:v>43532</c:v>
                </c:pt>
                <c:pt idx="1967">
                  <c:v>43535</c:v>
                </c:pt>
                <c:pt idx="1968">
                  <c:v>43536</c:v>
                </c:pt>
                <c:pt idx="1969">
                  <c:v>43537</c:v>
                </c:pt>
                <c:pt idx="1970">
                  <c:v>43538</c:v>
                </c:pt>
                <c:pt idx="1971">
                  <c:v>43539</c:v>
                </c:pt>
                <c:pt idx="1972">
                  <c:v>43542</c:v>
                </c:pt>
                <c:pt idx="1973">
                  <c:v>43543</c:v>
                </c:pt>
                <c:pt idx="1974">
                  <c:v>43544</c:v>
                </c:pt>
                <c:pt idx="1975">
                  <c:v>43546</c:v>
                </c:pt>
                <c:pt idx="1976">
                  <c:v>43549</c:v>
                </c:pt>
                <c:pt idx="1977">
                  <c:v>43550</c:v>
                </c:pt>
                <c:pt idx="1978">
                  <c:v>43551</c:v>
                </c:pt>
                <c:pt idx="1979">
                  <c:v>43552</c:v>
                </c:pt>
                <c:pt idx="1980">
                  <c:v>43553</c:v>
                </c:pt>
                <c:pt idx="1981">
                  <c:v>43556</c:v>
                </c:pt>
                <c:pt idx="1982">
                  <c:v>43557</c:v>
                </c:pt>
                <c:pt idx="1983">
                  <c:v>43558</c:v>
                </c:pt>
                <c:pt idx="1984">
                  <c:v>43559</c:v>
                </c:pt>
                <c:pt idx="1985">
                  <c:v>43560</c:v>
                </c:pt>
                <c:pt idx="1986">
                  <c:v>43563</c:v>
                </c:pt>
                <c:pt idx="1987">
                  <c:v>43564</c:v>
                </c:pt>
                <c:pt idx="1988">
                  <c:v>43565</c:v>
                </c:pt>
                <c:pt idx="1989">
                  <c:v>43566</c:v>
                </c:pt>
                <c:pt idx="1990">
                  <c:v>43567</c:v>
                </c:pt>
                <c:pt idx="1991">
                  <c:v>43570</c:v>
                </c:pt>
                <c:pt idx="1992">
                  <c:v>43571</c:v>
                </c:pt>
                <c:pt idx="1993">
                  <c:v>43573</c:v>
                </c:pt>
                <c:pt idx="1994">
                  <c:v>43577</c:v>
                </c:pt>
                <c:pt idx="1995">
                  <c:v>43578</c:v>
                </c:pt>
                <c:pt idx="1996">
                  <c:v>43579</c:v>
                </c:pt>
                <c:pt idx="1997">
                  <c:v>43580</c:v>
                </c:pt>
                <c:pt idx="1998">
                  <c:v>43581</c:v>
                </c:pt>
                <c:pt idx="1999">
                  <c:v>43585</c:v>
                </c:pt>
                <c:pt idx="2000">
                  <c:v>43587</c:v>
                </c:pt>
                <c:pt idx="2001">
                  <c:v>43588</c:v>
                </c:pt>
                <c:pt idx="2002">
                  <c:v>43591</c:v>
                </c:pt>
                <c:pt idx="2003">
                  <c:v>43592</c:v>
                </c:pt>
                <c:pt idx="2004">
                  <c:v>43593</c:v>
                </c:pt>
                <c:pt idx="2005">
                  <c:v>43594</c:v>
                </c:pt>
                <c:pt idx="2006">
                  <c:v>43595</c:v>
                </c:pt>
                <c:pt idx="2007">
                  <c:v>43598</c:v>
                </c:pt>
                <c:pt idx="2008">
                  <c:v>43599</c:v>
                </c:pt>
                <c:pt idx="2009">
                  <c:v>43600</c:v>
                </c:pt>
                <c:pt idx="2010">
                  <c:v>43601</c:v>
                </c:pt>
                <c:pt idx="2011">
                  <c:v>43602</c:v>
                </c:pt>
                <c:pt idx="2012">
                  <c:v>43605</c:v>
                </c:pt>
                <c:pt idx="2013">
                  <c:v>43606</c:v>
                </c:pt>
                <c:pt idx="2014">
                  <c:v>43607</c:v>
                </c:pt>
                <c:pt idx="2015">
                  <c:v>43608</c:v>
                </c:pt>
                <c:pt idx="2016">
                  <c:v>43609</c:v>
                </c:pt>
                <c:pt idx="2017">
                  <c:v>43612</c:v>
                </c:pt>
                <c:pt idx="2018">
                  <c:v>43613</c:v>
                </c:pt>
                <c:pt idx="2019">
                  <c:v>43614</c:v>
                </c:pt>
                <c:pt idx="2020">
                  <c:v>43615</c:v>
                </c:pt>
                <c:pt idx="2021">
                  <c:v>43616</c:v>
                </c:pt>
                <c:pt idx="2022">
                  <c:v>43619</c:v>
                </c:pt>
                <c:pt idx="2023">
                  <c:v>43620</c:v>
                </c:pt>
                <c:pt idx="2024">
                  <c:v>43622</c:v>
                </c:pt>
                <c:pt idx="2025">
                  <c:v>43623</c:v>
                </c:pt>
                <c:pt idx="2026">
                  <c:v>43626</c:v>
                </c:pt>
                <c:pt idx="2027">
                  <c:v>43627</c:v>
                </c:pt>
                <c:pt idx="2028">
                  <c:v>43628</c:v>
                </c:pt>
                <c:pt idx="2029">
                  <c:v>43629</c:v>
                </c:pt>
                <c:pt idx="2030">
                  <c:v>43630</c:v>
                </c:pt>
                <c:pt idx="2031">
                  <c:v>43633</c:v>
                </c:pt>
                <c:pt idx="2032">
                  <c:v>43634</c:v>
                </c:pt>
                <c:pt idx="2033">
                  <c:v>43635</c:v>
                </c:pt>
                <c:pt idx="2034">
                  <c:v>43636</c:v>
                </c:pt>
                <c:pt idx="2035">
                  <c:v>43637</c:v>
                </c:pt>
                <c:pt idx="2036">
                  <c:v>43640</c:v>
                </c:pt>
                <c:pt idx="2037">
                  <c:v>43641</c:v>
                </c:pt>
                <c:pt idx="2038">
                  <c:v>43642</c:v>
                </c:pt>
                <c:pt idx="2039">
                  <c:v>43643</c:v>
                </c:pt>
                <c:pt idx="2040">
                  <c:v>43644</c:v>
                </c:pt>
                <c:pt idx="2041">
                  <c:v>43647</c:v>
                </c:pt>
                <c:pt idx="2042">
                  <c:v>43648</c:v>
                </c:pt>
                <c:pt idx="2043">
                  <c:v>43649</c:v>
                </c:pt>
                <c:pt idx="2044">
                  <c:v>43650</c:v>
                </c:pt>
                <c:pt idx="2045">
                  <c:v>43651</c:v>
                </c:pt>
                <c:pt idx="2046">
                  <c:v>43654</c:v>
                </c:pt>
                <c:pt idx="2047">
                  <c:v>43655</c:v>
                </c:pt>
                <c:pt idx="2048">
                  <c:v>43656</c:v>
                </c:pt>
                <c:pt idx="2049">
                  <c:v>43657</c:v>
                </c:pt>
                <c:pt idx="2050">
                  <c:v>43658</c:v>
                </c:pt>
                <c:pt idx="2051">
                  <c:v>43661</c:v>
                </c:pt>
                <c:pt idx="2052">
                  <c:v>43662</c:v>
                </c:pt>
                <c:pt idx="2053">
                  <c:v>43663</c:v>
                </c:pt>
                <c:pt idx="2054">
                  <c:v>43664</c:v>
                </c:pt>
                <c:pt idx="2055">
                  <c:v>43665</c:v>
                </c:pt>
                <c:pt idx="2056">
                  <c:v>43668</c:v>
                </c:pt>
                <c:pt idx="2057">
                  <c:v>43669</c:v>
                </c:pt>
                <c:pt idx="2058">
                  <c:v>43670</c:v>
                </c:pt>
                <c:pt idx="2059">
                  <c:v>43671</c:v>
                </c:pt>
                <c:pt idx="2060">
                  <c:v>43672</c:v>
                </c:pt>
                <c:pt idx="2061">
                  <c:v>43675</c:v>
                </c:pt>
                <c:pt idx="2062">
                  <c:v>43676</c:v>
                </c:pt>
                <c:pt idx="2063">
                  <c:v>43677</c:v>
                </c:pt>
                <c:pt idx="2064">
                  <c:v>43678</c:v>
                </c:pt>
                <c:pt idx="2065">
                  <c:v>43679</c:v>
                </c:pt>
                <c:pt idx="2066">
                  <c:v>43682</c:v>
                </c:pt>
                <c:pt idx="2067">
                  <c:v>43683</c:v>
                </c:pt>
                <c:pt idx="2068">
                  <c:v>43684</c:v>
                </c:pt>
                <c:pt idx="2069">
                  <c:v>43685</c:v>
                </c:pt>
                <c:pt idx="2070">
                  <c:v>43686</c:v>
                </c:pt>
                <c:pt idx="2071">
                  <c:v>43690</c:v>
                </c:pt>
                <c:pt idx="2072">
                  <c:v>43691</c:v>
                </c:pt>
                <c:pt idx="2073">
                  <c:v>43693</c:v>
                </c:pt>
                <c:pt idx="2074">
                  <c:v>43696</c:v>
                </c:pt>
                <c:pt idx="2075">
                  <c:v>43697</c:v>
                </c:pt>
                <c:pt idx="2076">
                  <c:v>43698</c:v>
                </c:pt>
                <c:pt idx="2077">
                  <c:v>43699</c:v>
                </c:pt>
                <c:pt idx="2078">
                  <c:v>43700</c:v>
                </c:pt>
                <c:pt idx="2079">
                  <c:v>43703</c:v>
                </c:pt>
                <c:pt idx="2080">
                  <c:v>43704</c:v>
                </c:pt>
                <c:pt idx="2081">
                  <c:v>43705</c:v>
                </c:pt>
                <c:pt idx="2082">
                  <c:v>43706</c:v>
                </c:pt>
                <c:pt idx="2083">
                  <c:v>43707</c:v>
                </c:pt>
                <c:pt idx="2084">
                  <c:v>43711</c:v>
                </c:pt>
                <c:pt idx="2085">
                  <c:v>43712</c:v>
                </c:pt>
                <c:pt idx="2086">
                  <c:v>43713</c:v>
                </c:pt>
                <c:pt idx="2087">
                  <c:v>43714</c:v>
                </c:pt>
                <c:pt idx="2088">
                  <c:v>43717</c:v>
                </c:pt>
                <c:pt idx="2089">
                  <c:v>43719</c:v>
                </c:pt>
                <c:pt idx="2090">
                  <c:v>43720</c:v>
                </c:pt>
                <c:pt idx="2091">
                  <c:v>43721</c:v>
                </c:pt>
                <c:pt idx="2092">
                  <c:v>43724</c:v>
                </c:pt>
                <c:pt idx="2093">
                  <c:v>43725</c:v>
                </c:pt>
                <c:pt idx="2094">
                  <c:v>43726</c:v>
                </c:pt>
                <c:pt idx="2095">
                  <c:v>43727</c:v>
                </c:pt>
                <c:pt idx="2096">
                  <c:v>43728</c:v>
                </c:pt>
                <c:pt idx="2097">
                  <c:v>43731</c:v>
                </c:pt>
                <c:pt idx="2098">
                  <c:v>43732</c:v>
                </c:pt>
                <c:pt idx="2099">
                  <c:v>43733</c:v>
                </c:pt>
                <c:pt idx="2100">
                  <c:v>43734</c:v>
                </c:pt>
                <c:pt idx="2101">
                  <c:v>43735</c:v>
                </c:pt>
                <c:pt idx="2102">
                  <c:v>43738</c:v>
                </c:pt>
                <c:pt idx="2103">
                  <c:v>43739</c:v>
                </c:pt>
                <c:pt idx="2104">
                  <c:v>43741</c:v>
                </c:pt>
                <c:pt idx="2105">
                  <c:v>43742</c:v>
                </c:pt>
                <c:pt idx="2106">
                  <c:v>43745</c:v>
                </c:pt>
                <c:pt idx="2107">
                  <c:v>43747</c:v>
                </c:pt>
                <c:pt idx="2108">
                  <c:v>43748</c:v>
                </c:pt>
                <c:pt idx="2109">
                  <c:v>43749</c:v>
                </c:pt>
                <c:pt idx="2110">
                  <c:v>43752</c:v>
                </c:pt>
                <c:pt idx="2111">
                  <c:v>43753</c:v>
                </c:pt>
                <c:pt idx="2112">
                  <c:v>43754</c:v>
                </c:pt>
                <c:pt idx="2113">
                  <c:v>43755</c:v>
                </c:pt>
                <c:pt idx="2114">
                  <c:v>43756</c:v>
                </c:pt>
                <c:pt idx="2115">
                  <c:v>43760</c:v>
                </c:pt>
                <c:pt idx="2116">
                  <c:v>43761</c:v>
                </c:pt>
                <c:pt idx="2117">
                  <c:v>43762</c:v>
                </c:pt>
                <c:pt idx="2118">
                  <c:v>43763</c:v>
                </c:pt>
                <c:pt idx="2119">
                  <c:v>43765</c:v>
                </c:pt>
                <c:pt idx="2120">
                  <c:v>43767</c:v>
                </c:pt>
                <c:pt idx="2121">
                  <c:v>43768</c:v>
                </c:pt>
                <c:pt idx="2122">
                  <c:v>43769</c:v>
                </c:pt>
                <c:pt idx="2123">
                  <c:v>43770</c:v>
                </c:pt>
                <c:pt idx="2124">
                  <c:v>43773</c:v>
                </c:pt>
                <c:pt idx="2125">
                  <c:v>43774</c:v>
                </c:pt>
                <c:pt idx="2126">
                  <c:v>43775</c:v>
                </c:pt>
                <c:pt idx="2127">
                  <c:v>43776</c:v>
                </c:pt>
                <c:pt idx="2128">
                  <c:v>43777</c:v>
                </c:pt>
                <c:pt idx="2129">
                  <c:v>43780</c:v>
                </c:pt>
                <c:pt idx="2130">
                  <c:v>43782</c:v>
                </c:pt>
                <c:pt idx="2131">
                  <c:v>43783</c:v>
                </c:pt>
                <c:pt idx="2132">
                  <c:v>43784</c:v>
                </c:pt>
                <c:pt idx="2133">
                  <c:v>43787</c:v>
                </c:pt>
                <c:pt idx="2134">
                  <c:v>43788</c:v>
                </c:pt>
                <c:pt idx="2135">
                  <c:v>43789</c:v>
                </c:pt>
                <c:pt idx="2136">
                  <c:v>43790</c:v>
                </c:pt>
                <c:pt idx="2137">
                  <c:v>43791</c:v>
                </c:pt>
                <c:pt idx="2138">
                  <c:v>43794</c:v>
                </c:pt>
                <c:pt idx="2139">
                  <c:v>43795</c:v>
                </c:pt>
                <c:pt idx="2140">
                  <c:v>43796</c:v>
                </c:pt>
                <c:pt idx="2141">
                  <c:v>43797</c:v>
                </c:pt>
                <c:pt idx="2142">
                  <c:v>43798</c:v>
                </c:pt>
                <c:pt idx="2143">
                  <c:v>43801</c:v>
                </c:pt>
                <c:pt idx="2144">
                  <c:v>43802</c:v>
                </c:pt>
                <c:pt idx="2145">
                  <c:v>43803</c:v>
                </c:pt>
                <c:pt idx="2146">
                  <c:v>43804</c:v>
                </c:pt>
                <c:pt idx="2147">
                  <c:v>43805</c:v>
                </c:pt>
                <c:pt idx="2148">
                  <c:v>43808</c:v>
                </c:pt>
                <c:pt idx="2149">
                  <c:v>43809</c:v>
                </c:pt>
                <c:pt idx="2150">
                  <c:v>43810</c:v>
                </c:pt>
                <c:pt idx="2151">
                  <c:v>43811</c:v>
                </c:pt>
                <c:pt idx="2152">
                  <c:v>43812</c:v>
                </c:pt>
                <c:pt idx="2153">
                  <c:v>43815</c:v>
                </c:pt>
                <c:pt idx="2154">
                  <c:v>43816</c:v>
                </c:pt>
                <c:pt idx="2155">
                  <c:v>43817</c:v>
                </c:pt>
                <c:pt idx="2156">
                  <c:v>43818</c:v>
                </c:pt>
                <c:pt idx="2157">
                  <c:v>43819</c:v>
                </c:pt>
                <c:pt idx="2158">
                  <c:v>43822</c:v>
                </c:pt>
                <c:pt idx="2159">
                  <c:v>43823</c:v>
                </c:pt>
                <c:pt idx="2160">
                  <c:v>43825</c:v>
                </c:pt>
                <c:pt idx="2161">
                  <c:v>43826</c:v>
                </c:pt>
                <c:pt idx="2162">
                  <c:v>43829</c:v>
                </c:pt>
                <c:pt idx="2163">
                  <c:v>43830</c:v>
                </c:pt>
                <c:pt idx="2164">
                  <c:v>43831</c:v>
                </c:pt>
                <c:pt idx="2165">
                  <c:v>43832</c:v>
                </c:pt>
                <c:pt idx="2166">
                  <c:v>43833</c:v>
                </c:pt>
                <c:pt idx="2167">
                  <c:v>43836</c:v>
                </c:pt>
                <c:pt idx="2168">
                  <c:v>43837</c:v>
                </c:pt>
                <c:pt idx="2169">
                  <c:v>43838</c:v>
                </c:pt>
                <c:pt idx="2170">
                  <c:v>43839</c:v>
                </c:pt>
                <c:pt idx="2171">
                  <c:v>43840</c:v>
                </c:pt>
                <c:pt idx="2172">
                  <c:v>43843</c:v>
                </c:pt>
                <c:pt idx="2173">
                  <c:v>43844</c:v>
                </c:pt>
                <c:pt idx="2174">
                  <c:v>43845</c:v>
                </c:pt>
                <c:pt idx="2175">
                  <c:v>43846</c:v>
                </c:pt>
                <c:pt idx="2176">
                  <c:v>43847</c:v>
                </c:pt>
                <c:pt idx="2177">
                  <c:v>43850</c:v>
                </c:pt>
                <c:pt idx="2178">
                  <c:v>43851</c:v>
                </c:pt>
                <c:pt idx="2179">
                  <c:v>43852</c:v>
                </c:pt>
                <c:pt idx="2180">
                  <c:v>43853</c:v>
                </c:pt>
                <c:pt idx="2181">
                  <c:v>43854</c:v>
                </c:pt>
                <c:pt idx="2182">
                  <c:v>43857</c:v>
                </c:pt>
                <c:pt idx="2183">
                  <c:v>43858</c:v>
                </c:pt>
                <c:pt idx="2184">
                  <c:v>43859</c:v>
                </c:pt>
                <c:pt idx="2185">
                  <c:v>43860</c:v>
                </c:pt>
                <c:pt idx="2186">
                  <c:v>43861</c:v>
                </c:pt>
                <c:pt idx="2187">
                  <c:v>43862</c:v>
                </c:pt>
                <c:pt idx="2188">
                  <c:v>43864</c:v>
                </c:pt>
                <c:pt idx="2189">
                  <c:v>43865</c:v>
                </c:pt>
                <c:pt idx="2190">
                  <c:v>43866</c:v>
                </c:pt>
                <c:pt idx="2191">
                  <c:v>43867</c:v>
                </c:pt>
                <c:pt idx="2192">
                  <c:v>43868</c:v>
                </c:pt>
                <c:pt idx="2193">
                  <c:v>43871</c:v>
                </c:pt>
                <c:pt idx="2194">
                  <c:v>43872</c:v>
                </c:pt>
                <c:pt idx="2195">
                  <c:v>43873</c:v>
                </c:pt>
                <c:pt idx="2196">
                  <c:v>43874</c:v>
                </c:pt>
                <c:pt idx="2197">
                  <c:v>43875</c:v>
                </c:pt>
                <c:pt idx="2198">
                  <c:v>43878</c:v>
                </c:pt>
                <c:pt idx="2199">
                  <c:v>43879</c:v>
                </c:pt>
                <c:pt idx="2200">
                  <c:v>43880</c:v>
                </c:pt>
                <c:pt idx="2201">
                  <c:v>43881</c:v>
                </c:pt>
                <c:pt idx="2202">
                  <c:v>43885</c:v>
                </c:pt>
                <c:pt idx="2203">
                  <c:v>43886</c:v>
                </c:pt>
                <c:pt idx="2204">
                  <c:v>43887</c:v>
                </c:pt>
                <c:pt idx="2205">
                  <c:v>43888</c:v>
                </c:pt>
                <c:pt idx="2206">
                  <c:v>43889</c:v>
                </c:pt>
                <c:pt idx="2207">
                  <c:v>43892</c:v>
                </c:pt>
                <c:pt idx="2208">
                  <c:v>43893</c:v>
                </c:pt>
                <c:pt idx="2209">
                  <c:v>43894</c:v>
                </c:pt>
                <c:pt idx="2210">
                  <c:v>43895</c:v>
                </c:pt>
                <c:pt idx="2211">
                  <c:v>43896</c:v>
                </c:pt>
                <c:pt idx="2212">
                  <c:v>43899</c:v>
                </c:pt>
                <c:pt idx="2213">
                  <c:v>43901</c:v>
                </c:pt>
                <c:pt idx="2214">
                  <c:v>43902</c:v>
                </c:pt>
                <c:pt idx="2215">
                  <c:v>43903</c:v>
                </c:pt>
                <c:pt idx="2216">
                  <c:v>43906</c:v>
                </c:pt>
                <c:pt idx="2217">
                  <c:v>43907</c:v>
                </c:pt>
                <c:pt idx="2218">
                  <c:v>43908</c:v>
                </c:pt>
                <c:pt idx="2219">
                  <c:v>43909</c:v>
                </c:pt>
                <c:pt idx="2220">
                  <c:v>43910</c:v>
                </c:pt>
                <c:pt idx="2221">
                  <c:v>43913</c:v>
                </c:pt>
                <c:pt idx="2222">
                  <c:v>43914</c:v>
                </c:pt>
                <c:pt idx="2223">
                  <c:v>43915</c:v>
                </c:pt>
                <c:pt idx="2224">
                  <c:v>43916</c:v>
                </c:pt>
                <c:pt idx="2225">
                  <c:v>43917</c:v>
                </c:pt>
                <c:pt idx="2226">
                  <c:v>43920</c:v>
                </c:pt>
                <c:pt idx="2227">
                  <c:v>43921</c:v>
                </c:pt>
                <c:pt idx="2228" formatCode="d\-mmm\-yy">
                  <c:v>43922</c:v>
                </c:pt>
                <c:pt idx="2229" formatCode="d\-mmm\-yy">
                  <c:v>43924</c:v>
                </c:pt>
                <c:pt idx="2230" formatCode="d\-mmm\-yy">
                  <c:v>43928</c:v>
                </c:pt>
                <c:pt idx="2231" formatCode="d\-mmm\-yy">
                  <c:v>43929</c:v>
                </c:pt>
                <c:pt idx="2232" formatCode="d\-mmm\-yy">
                  <c:v>43930</c:v>
                </c:pt>
                <c:pt idx="2233" formatCode="d\-mmm\-yy">
                  <c:v>43934</c:v>
                </c:pt>
                <c:pt idx="2234" formatCode="d\-mmm\-yy">
                  <c:v>43936</c:v>
                </c:pt>
                <c:pt idx="2235" formatCode="d\-mmm\-yy">
                  <c:v>43937</c:v>
                </c:pt>
                <c:pt idx="2236" formatCode="d\-mmm\-yy">
                  <c:v>43938</c:v>
                </c:pt>
                <c:pt idx="2237" formatCode="d\-mmm\-yy">
                  <c:v>43941</c:v>
                </c:pt>
                <c:pt idx="2238" formatCode="d\-mmm\-yy">
                  <c:v>43942</c:v>
                </c:pt>
                <c:pt idx="2239" formatCode="d\-mmm\-yy">
                  <c:v>43943</c:v>
                </c:pt>
                <c:pt idx="2240" formatCode="d\-mmm\-yy">
                  <c:v>43944</c:v>
                </c:pt>
                <c:pt idx="2241" formatCode="d\-mmm\-yy">
                  <c:v>43945</c:v>
                </c:pt>
                <c:pt idx="2242" formatCode="d\-mmm\-yy">
                  <c:v>43948</c:v>
                </c:pt>
                <c:pt idx="2243" formatCode="d\-mmm\-yy">
                  <c:v>43949</c:v>
                </c:pt>
                <c:pt idx="2244" formatCode="d\-mmm\-yy">
                  <c:v>43950</c:v>
                </c:pt>
                <c:pt idx="2245" formatCode="d\-mmm\-yy">
                  <c:v>43951</c:v>
                </c:pt>
                <c:pt idx="2246" formatCode="d\-mmm\-yy">
                  <c:v>43955</c:v>
                </c:pt>
                <c:pt idx="2247" formatCode="d\-mmm\-yy">
                  <c:v>43956</c:v>
                </c:pt>
                <c:pt idx="2248" formatCode="d\-mmm\-yy">
                  <c:v>43957</c:v>
                </c:pt>
                <c:pt idx="2249" formatCode="d\-mmm\-yy">
                  <c:v>43958</c:v>
                </c:pt>
                <c:pt idx="2250" formatCode="d\-mmm\-yy">
                  <c:v>43959</c:v>
                </c:pt>
                <c:pt idx="2251" formatCode="d\-mmm\-yy">
                  <c:v>43962</c:v>
                </c:pt>
                <c:pt idx="2252" formatCode="d\-mmm\-yy">
                  <c:v>43963</c:v>
                </c:pt>
                <c:pt idx="2253" formatCode="d\-mmm\-yy">
                  <c:v>43964</c:v>
                </c:pt>
                <c:pt idx="2254" formatCode="d\-mmm\-yy">
                  <c:v>43965</c:v>
                </c:pt>
                <c:pt idx="2255" formatCode="d\-mmm\-yy">
                  <c:v>43966</c:v>
                </c:pt>
                <c:pt idx="2256" formatCode="d\-mmm\-yy">
                  <c:v>43969</c:v>
                </c:pt>
                <c:pt idx="2257" formatCode="d\-mmm\-yy">
                  <c:v>43970</c:v>
                </c:pt>
                <c:pt idx="2258" formatCode="d\-mmm\-yy">
                  <c:v>43971</c:v>
                </c:pt>
                <c:pt idx="2259" formatCode="d\-mmm\-yy">
                  <c:v>43972</c:v>
                </c:pt>
                <c:pt idx="2260" formatCode="d\-mmm\-yy">
                  <c:v>43973</c:v>
                </c:pt>
                <c:pt idx="2261" formatCode="d\-mmm\-yy">
                  <c:v>43977</c:v>
                </c:pt>
                <c:pt idx="2262" formatCode="d\-mmm\-yy">
                  <c:v>43978</c:v>
                </c:pt>
                <c:pt idx="2263" formatCode="d\-mmm\-yy">
                  <c:v>43979</c:v>
                </c:pt>
                <c:pt idx="2264" formatCode="d\-mmm\-yy">
                  <c:v>43980</c:v>
                </c:pt>
                <c:pt idx="2265" formatCode="d\-mmm\-yy">
                  <c:v>43983</c:v>
                </c:pt>
                <c:pt idx="2266" formatCode="d\-mmm\-yy">
                  <c:v>43984</c:v>
                </c:pt>
                <c:pt idx="2267" formatCode="d\-mmm\-yy">
                  <c:v>43985</c:v>
                </c:pt>
                <c:pt idx="2268" formatCode="d\-mmm\-yy">
                  <c:v>43986</c:v>
                </c:pt>
                <c:pt idx="2269" formatCode="d\-mmm\-yy">
                  <c:v>43987</c:v>
                </c:pt>
                <c:pt idx="2270" formatCode="d\-mmm\-yy">
                  <c:v>43990</c:v>
                </c:pt>
                <c:pt idx="2271" formatCode="d\-mmm\-yy">
                  <c:v>43991</c:v>
                </c:pt>
                <c:pt idx="2272" formatCode="d\-mmm\-yy">
                  <c:v>43992</c:v>
                </c:pt>
                <c:pt idx="2273" formatCode="d\-mmm\-yy">
                  <c:v>43993</c:v>
                </c:pt>
                <c:pt idx="2274" formatCode="d\-mmm\-yy">
                  <c:v>43994</c:v>
                </c:pt>
                <c:pt idx="2275" formatCode="d\-mmm\-yy">
                  <c:v>43997</c:v>
                </c:pt>
                <c:pt idx="2276" formatCode="d\-mmm\-yy">
                  <c:v>43998</c:v>
                </c:pt>
                <c:pt idx="2277" formatCode="d\-mmm\-yy">
                  <c:v>43999</c:v>
                </c:pt>
                <c:pt idx="2278" formatCode="d\-mmm\-yy">
                  <c:v>44000</c:v>
                </c:pt>
                <c:pt idx="2279" formatCode="d\-mmm\-yy">
                  <c:v>44001</c:v>
                </c:pt>
                <c:pt idx="2280" formatCode="d\-mmm\-yy">
                  <c:v>44004</c:v>
                </c:pt>
                <c:pt idx="2281" formatCode="d\-mmm\-yy">
                  <c:v>44005</c:v>
                </c:pt>
                <c:pt idx="2282" formatCode="d\-mmm\-yy">
                  <c:v>44006</c:v>
                </c:pt>
                <c:pt idx="2283" formatCode="d\-mmm\-yy">
                  <c:v>44007</c:v>
                </c:pt>
                <c:pt idx="2284" formatCode="d\-mmm\-yy">
                  <c:v>44008</c:v>
                </c:pt>
                <c:pt idx="2285" formatCode="d\-mmm\-yy">
                  <c:v>44011</c:v>
                </c:pt>
                <c:pt idx="2286" formatCode="d\-mmm\-yy">
                  <c:v>44012</c:v>
                </c:pt>
                <c:pt idx="2287" formatCode="d\-mmm\-yy">
                  <c:v>44013</c:v>
                </c:pt>
                <c:pt idx="2288" formatCode="d\-mmm\-yy">
                  <c:v>44014</c:v>
                </c:pt>
                <c:pt idx="2289" formatCode="d\-mmm\-yy">
                  <c:v>44015</c:v>
                </c:pt>
                <c:pt idx="2290" formatCode="d\-mmm\-yy">
                  <c:v>44018</c:v>
                </c:pt>
                <c:pt idx="2291" formatCode="d\-mmm\-yy">
                  <c:v>44019</c:v>
                </c:pt>
                <c:pt idx="2292" formatCode="d\-mmm\-yy">
                  <c:v>44020</c:v>
                </c:pt>
                <c:pt idx="2293" formatCode="d\-mmm\-yy">
                  <c:v>44021</c:v>
                </c:pt>
                <c:pt idx="2294" formatCode="d\-mmm\-yy">
                  <c:v>44022</c:v>
                </c:pt>
                <c:pt idx="2295" formatCode="d\-mmm\-yy">
                  <c:v>44025</c:v>
                </c:pt>
                <c:pt idx="2296" formatCode="d\-mmm\-yy">
                  <c:v>44026</c:v>
                </c:pt>
                <c:pt idx="2297" formatCode="d\-mmm\-yy">
                  <c:v>44027</c:v>
                </c:pt>
                <c:pt idx="2298" formatCode="d\-mmm\-yy">
                  <c:v>44028</c:v>
                </c:pt>
                <c:pt idx="2299" formatCode="d\-mmm\-yy">
                  <c:v>44029</c:v>
                </c:pt>
                <c:pt idx="2300" formatCode="d\-mmm\-yy">
                  <c:v>44032</c:v>
                </c:pt>
                <c:pt idx="2301" formatCode="d\-mmm\-yy">
                  <c:v>44033</c:v>
                </c:pt>
                <c:pt idx="2302" formatCode="d\-mmm\-yy">
                  <c:v>44034</c:v>
                </c:pt>
                <c:pt idx="2303" formatCode="d\-mmm\-yy">
                  <c:v>44035</c:v>
                </c:pt>
                <c:pt idx="2304" formatCode="d\-mmm\-yy">
                  <c:v>44036</c:v>
                </c:pt>
                <c:pt idx="2305" formatCode="d\-mmm\-yy">
                  <c:v>44039</c:v>
                </c:pt>
                <c:pt idx="2306" formatCode="d\-mmm\-yy">
                  <c:v>44040</c:v>
                </c:pt>
                <c:pt idx="2307" formatCode="d\-mmm\-yy">
                  <c:v>44041</c:v>
                </c:pt>
                <c:pt idx="2308" formatCode="d\-mmm\-yy">
                  <c:v>44042</c:v>
                </c:pt>
                <c:pt idx="2309" formatCode="d\-mmm\-yy">
                  <c:v>44043</c:v>
                </c:pt>
                <c:pt idx="2310" formatCode="d\-mmm\-yy">
                  <c:v>44046</c:v>
                </c:pt>
                <c:pt idx="2311" formatCode="d\-mmm\-yy">
                  <c:v>44047</c:v>
                </c:pt>
                <c:pt idx="2312" formatCode="d\-mmm\-yy">
                  <c:v>44048</c:v>
                </c:pt>
                <c:pt idx="2313" formatCode="d\-mmm\-yy">
                  <c:v>44049</c:v>
                </c:pt>
                <c:pt idx="2314" formatCode="d\-mmm\-yy">
                  <c:v>44050</c:v>
                </c:pt>
                <c:pt idx="2315" formatCode="d\-mmm\-yy">
                  <c:v>44053</c:v>
                </c:pt>
                <c:pt idx="2316" formatCode="d\-mmm\-yy">
                  <c:v>44054</c:v>
                </c:pt>
                <c:pt idx="2317" formatCode="d\-mmm\-yy">
                  <c:v>44055</c:v>
                </c:pt>
                <c:pt idx="2318" formatCode="d\-mmm\-yy">
                  <c:v>44056</c:v>
                </c:pt>
                <c:pt idx="2319" formatCode="d\-mmm\-yy">
                  <c:v>44057</c:v>
                </c:pt>
                <c:pt idx="2320" formatCode="d\-mmm\-yy">
                  <c:v>44060</c:v>
                </c:pt>
                <c:pt idx="2321" formatCode="d\-mmm\-yy">
                  <c:v>44061</c:v>
                </c:pt>
                <c:pt idx="2322" formatCode="d\-mmm\-yy">
                  <c:v>44062</c:v>
                </c:pt>
                <c:pt idx="2323" formatCode="d\-mmm\-yy">
                  <c:v>44063</c:v>
                </c:pt>
                <c:pt idx="2324" formatCode="d\-mmm\-yy">
                  <c:v>44064</c:v>
                </c:pt>
                <c:pt idx="2325" formatCode="d\-mmm\-yy">
                  <c:v>44067</c:v>
                </c:pt>
                <c:pt idx="2326" formatCode="d\-mmm\-yy">
                  <c:v>44068</c:v>
                </c:pt>
                <c:pt idx="2327" formatCode="d\-mmm\-yy">
                  <c:v>44069</c:v>
                </c:pt>
                <c:pt idx="2328" formatCode="d\-mmm\-yy">
                  <c:v>44070</c:v>
                </c:pt>
                <c:pt idx="2329" formatCode="d\-mmm\-yy">
                  <c:v>44071</c:v>
                </c:pt>
                <c:pt idx="2330" formatCode="d\-mmm\-yy">
                  <c:v>44074</c:v>
                </c:pt>
                <c:pt idx="2331" formatCode="d\-mmm\-yy">
                  <c:v>44075</c:v>
                </c:pt>
                <c:pt idx="2332" formatCode="d\-mmm\-yy">
                  <c:v>44076</c:v>
                </c:pt>
                <c:pt idx="2333" formatCode="d\-mmm\-yy">
                  <c:v>44077</c:v>
                </c:pt>
                <c:pt idx="2334" formatCode="d\-mmm\-yy">
                  <c:v>44078</c:v>
                </c:pt>
                <c:pt idx="2335" formatCode="d\-mmm\-yy">
                  <c:v>44081</c:v>
                </c:pt>
                <c:pt idx="2336" formatCode="d\-mmm\-yy">
                  <c:v>44082</c:v>
                </c:pt>
                <c:pt idx="2337" formatCode="d\-mmm\-yy">
                  <c:v>44083</c:v>
                </c:pt>
                <c:pt idx="2338" formatCode="d\-mmm\-yy">
                  <c:v>44084</c:v>
                </c:pt>
                <c:pt idx="2339" formatCode="d\-mmm\-yy">
                  <c:v>44085</c:v>
                </c:pt>
                <c:pt idx="2340" formatCode="d\-mmm\-yy">
                  <c:v>44088</c:v>
                </c:pt>
                <c:pt idx="2341" formatCode="d\-mmm\-yy">
                  <c:v>44089</c:v>
                </c:pt>
                <c:pt idx="2342" formatCode="d\-mmm\-yy">
                  <c:v>44090</c:v>
                </c:pt>
                <c:pt idx="2343" formatCode="d\-mmm\-yy">
                  <c:v>44091</c:v>
                </c:pt>
                <c:pt idx="2344" formatCode="d\-mmm\-yy">
                  <c:v>44092</c:v>
                </c:pt>
                <c:pt idx="2345" formatCode="d\-mmm\-yy">
                  <c:v>44095</c:v>
                </c:pt>
                <c:pt idx="2346" formatCode="d\-mmm\-yy">
                  <c:v>44096</c:v>
                </c:pt>
                <c:pt idx="2347" formatCode="d\-mmm\-yy">
                  <c:v>44097</c:v>
                </c:pt>
                <c:pt idx="2348" formatCode="d\-mmm\-yy">
                  <c:v>44098</c:v>
                </c:pt>
                <c:pt idx="2349" formatCode="d\-mmm\-yy">
                  <c:v>44099</c:v>
                </c:pt>
                <c:pt idx="2350" formatCode="d\-mmm\-yy">
                  <c:v>44102</c:v>
                </c:pt>
                <c:pt idx="2351" formatCode="d\-mmm\-yy">
                  <c:v>44103</c:v>
                </c:pt>
                <c:pt idx="2352" formatCode="d\-mmm\-yy">
                  <c:v>44104</c:v>
                </c:pt>
                <c:pt idx="2353" formatCode="d\-mmm\-yy">
                  <c:v>44105</c:v>
                </c:pt>
                <c:pt idx="2354" formatCode="d\-mmm\-yy">
                  <c:v>44109</c:v>
                </c:pt>
                <c:pt idx="2355" formatCode="d\-mmm\-yy">
                  <c:v>44110</c:v>
                </c:pt>
                <c:pt idx="2356" formatCode="d\-mmm\-yy">
                  <c:v>44111</c:v>
                </c:pt>
                <c:pt idx="2357" formatCode="d\-mmm\-yy">
                  <c:v>44112</c:v>
                </c:pt>
                <c:pt idx="2358" formatCode="d\-mmm\-yy">
                  <c:v>44113</c:v>
                </c:pt>
                <c:pt idx="2359" formatCode="d\-mmm\-yy">
                  <c:v>44116</c:v>
                </c:pt>
                <c:pt idx="2360" formatCode="d\-mmm\-yy">
                  <c:v>44117</c:v>
                </c:pt>
                <c:pt idx="2361" formatCode="d\-mmm\-yy">
                  <c:v>44118</c:v>
                </c:pt>
                <c:pt idx="2362" formatCode="d\-mmm\-yy">
                  <c:v>44119</c:v>
                </c:pt>
                <c:pt idx="2363" formatCode="d\-mmm\-yy">
                  <c:v>44120</c:v>
                </c:pt>
                <c:pt idx="2364" formatCode="d\-mmm\-yy">
                  <c:v>44123</c:v>
                </c:pt>
                <c:pt idx="2365" formatCode="d\-mmm\-yy">
                  <c:v>44124</c:v>
                </c:pt>
                <c:pt idx="2366" formatCode="d\-mmm\-yy">
                  <c:v>44125</c:v>
                </c:pt>
                <c:pt idx="2367" formatCode="d\-mmm\-yy">
                  <c:v>44126</c:v>
                </c:pt>
                <c:pt idx="2368" formatCode="d\-mmm\-yy">
                  <c:v>44127</c:v>
                </c:pt>
                <c:pt idx="2369" formatCode="d\-mmm\-yy">
                  <c:v>44130</c:v>
                </c:pt>
                <c:pt idx="2370" formatCode="d\-mmm\-yy">
                  <c:v>44131</c:v>
                </c:pt>
                <c:pt idx="2371" formatCode="d\-mmm\-yy">
                  <c:v>44132</c:v>
                </c:pt>
                <c:pt idx="2372" formatCode="d\-mmm\-yy">
                  <c:v>44133</c:v>
                </c:pt>
                <c:pt idx="2373" formatCode="d\-mmm\-yy">
                  <c:v>44134</c:v>
                </c:pt>
                <c:pt idx="2374" formatCode="d\-mmm\-yy">
                  <c:v>44137</c:v>
                </c:pt>
                <c:pt idx="2375" formatCode="d\-mmm\-yy">
                  <c:v>44138</c:v>
                </c:pt>
                <c:pt idx="2376" formatCode="d\-mmm\-yy">
                  <c:v>44139</c:v>
                </c:pt>
                <c:pt idx="2377" formatCode="d\-mmm\-yy">
                  <c:v>44140</c:v>
                </c:pt>
                <c:pt idx="2378" formatCode="d\-mmm\-yy">
                  <c:v>44141</c:v>
                </c:pt>
                <c:pt idx="2379" formatCode="d\-mmm\-yy">
                  <c:v>44144</c:v>
                </c:pt>
                <c:pt idx="2380" formatCode="d\-mmm\-yy">
                  <c:v>44145</c:v>
                </c:pt>
                <c:pt idx="2381" formatCode="d\-mmm\-yy">
                  <c:v>44146</c:v>
                </c:pt>
                <c:pt idx="2382" formatCode="d\-mmm\-yy">
                  <c:v>44147</c:v>
                </c:pt>
                <c:pt idx="2383" formatCode="d\-mmm\-yy">
                  <c:v>44148</c:v>
                </c:pt>
                <c:pt idx="2384" formatCode="d\-mmm\-yy">
                  <c:v>44149</c:v>
                </c:pt>
                <c:pt idx="2385" formatCode="d\-mmm\-yy">
                  <c:v>44152</c:v>
                </c:pt>
                <c:pt idx="2386" formatCode="d\-mmm\-yy">
                  <c:v>44153</c:v>
                </c:pt>
                <c:pt idx="2387" formatCode="d\-mmm\-yy">
                  <c:v>44154</c:v>
                </c:pt>
                <c:pt idx="2388" formatCode="d\-mmm\-yy">
                  <c:v>44155</c:v>
                </c:pt>
                <c:pt idx="2389" formatCode="d\-mmm\-yy">
                  <c:v>44158</c:v>
                </c:pt>
                <c:pt idx="2390" formatCode="d\-mmm\-yy">
                  <c:v>44159</c:v>
                </c:pt>
                <c:pt idx="2391" formatCode="d\-mmm\-yy">
                  <c:v>44160</c:v>
                </c:pt>
                <c:pt idx="2392" formatCode="d\-mmm\-yy">
                  <c:v>44161</c:v>
                </c:pt>
                <c:pt idx="2393" formatCode="d\-mmm\-yy">
                  <c:v>44162</c:v>
                </c:pt>
                <c:pt idx="2394" formatCode="d\-mmm\-yy">
                  <c:v>44166</c:v>
                </c:pt>
                <c:pt idx="2395" formatCode="d\-mmm\-yy">
                  <c:v>44167</c:v>
                </c:pt>
                <c:pt idx="2396" formatCode="d\-mmm\-yy">
                  <c:v>44168</c:v>
                </c:pt>
                <c:pt idx="2397" formatCode="d\-mmm\-yy">
                  <c:v>44169</c:v>
                </c:pt>
                <c:pt idx="2398" formatCode="d\-mmm\-yy">
                  <c:v>44172</c:v>
                </c:pt>
                <c:pt idx="2399" formatCode="d\-mmm\-yy">
                  <c:v>44173</c:v>
                </c:pt>
                <c:pt idx="2400" formatCode="d\-mmm\-yy">
                  <c:v>44174</c:v>
                </c:pt>
                <c:pt idx="2401" formatCode="d\-mmm\-yy">
                  <c:v>44175</c:v>
                </c:pt>
                <c:pt idx="2402" formatCode="d\-mmm\-yy">
                  <c:v>44176</c:v>
                </c:pt>
                <c:pt idx="2403" formatCode="d\-mmm\-yy">
                  <c:v>44179</c:v>
                </c:pt>
                <c:pt idx="2404" formatCode="d\-mmm\-yy">
                  <c:v>44180</c:v>
                </c:pt>
                <c:pt idx="2405" formatCode="d\-mmm\-yy">
                  <c:v>44181</c:v>
                </c:pt>
                <c:pt idx="2406" formatCode="d\-mmm\-yy">
                  <c:v>44182</c:v>
                </c:pt>
                <c:pt idx="2407" formatCode="d\-mmm\-yy">
                  <c:v>44183</c:v>
                </c:pt>
                <c:pt idx="2408" formatCode="d\-mmm\-yy">
                  <c:v>44186</c:v>
                </c:pt>
                <c:pt idx="2409" formatCode="d\-mmm\-yy">
                  <c:v>44187</c:v>
                </c:pt>
                <c:pt idx="2410" formatCode="d\-mmm\-yy">
                  <c:v>44188</c:v>
                </c:pt>
                <c:pt idx="2411" formatCode="d\-mmm\-yy">
                  <c:v>44189</c:v>
                </c:pt>
                <c:pt idx="2412" formatCode="d\-mmm\-yy">
                  <c:v>44193</c:v>
                </c:pt>
                <c:pt idx="2413" formatCode="d\-mmm\-yy">
                  <c:v>44194</c:v>
                </c:pt>
                <c:pt idx="2414" formatCode="d\-mmm\-yy">
                  <c:v>44195</c:v>
                </c:pt>
                <c:pt idx="2415" formatCode="d\-mmm\-yy">
                  <c:v>44196</c:v>
                </c:pt>
                <c:pt idx="2416" formatCode="d\-mmm\-yy">
                  <c:v>44197</c:v>
                </c:pt>
                <c:pt idx="2417" formatCode="d\-mmm\-yy">
                  <c:v>44200</c:v>
                </c:pt>
                <c:pt idx="2418" formatCode="d\-mmm\-yy">
                  <c:v>44201</c:v>
                </c:pt>
                <c:pt idx="2419" formatCode="d\-mmm\-yy">
                  <c:v>44202</c:v>
                </c:pt>
                <c:pt idx="2420" formatCode="d\-mmm\-yy">
                  <c:v>44203</c:v>
                </c:pt>
                <c:pt idx="2421" formatCode="d\-mmm\-yy">
                  <c:v>44204</c:v>
                </c:pt>
                <c:pt idx="2422" formatCode="d\-mmm\-yy">
                  <c:v>44207</c:v>
                </c:pt>
                <c:pt idx="2423" formatCode="d\-mmm\-yy">
                  <c:v>44208</c:v>
                </c:pt>
                <c:pt idx="2424" formatCode="d\-mmm\-yy">
                  <c:v>44209</c:v>
                </c:pt>
                <c:pt idx="2425" formatCode="d\-mmm\-yy">
                  <c:v>44210</c:v>
                </c:pt>
                <c:pt idx="2426" formatCode="d\-mmm\-yy">
                  <c:v>44211</c:v>
                </c:pt>
                <c:pt idx="2427" formatCode="d\-mmm\-yy">
                  <c:v>44214</c:v>
                </c:pt>
                <c:pt idx="2428" formatCode="d\-mmm\-yy">
                  <c:v>44215</c:v>
                </c:pt>
                <c:pt idx="2429" formatCode="d\-mmm\-yy">
                  <c:v>44216</c:v>
                </c:pt>
                <c:pt idx="2430" formatCode="d\-mmm\-yy">
                  <c:v>44217</c:v>
                </c:pt>
                <c:pt idx="2431" formatCode="d\-mmm\-yy">
                  <c:v>44218</c:v>
                </c:pt>
                <c:pt idx="2432" formatCode="d\-mmm\-yy">
                  <c:v>44221</c:v>
                </c:pt>
                <c:pt idx="2433" formatCode="d\-mmm\-yy">
                  <c:v>44223</c:v>
                </c:pt>
                <c:pt idx="2434" formatCode="d\-mmm\-yy">
                  <c:v>44224</c:v>
                </c:pt>
                <c:pt idx="2435" formatCode="d\-mmm\-yy">
                  <c:v>44225</c:v>
                </c:pt>
                <c:pt idx="2436" formatCode="d\-mmm\-yy">
                  <c:v>44228</c:v>
                </c:pt>
                <c:pt idx="2437" formatCode="d\-mmm\-yy">
                  <c:v>44229</c:v>
                </c:pt>
                <c:pt idx="2438" formatCode="d\-mmm\-yy">
                  <c:v>44230</c:v>
                </c:pt>
                <c:pt idx="2439" formatCode="d\-mmm\-yy">
                  <c:v>44231</c:v>
                </c:pt>
                <c:pt idx="2440" formatCode="d\-mmm\-yy">
                  <c:v>44232</c:v>
                </c:pt>
                <c:pt idx="2441" formatCode="d\-mmm\-yy">
                  <c:v>44235</c:v>
                </c:pt>
                <c:pt idx="2442" formatCode="d\-mmm\-yy">
                  <c:v>44236</c:v>
                </c:pt>
                <c:pt idx="2443" formatCode="d\-mmm\-yy">
                  <c:v>44237</c:v>
                </c:pt>
                <c:pt idx="2444" formatCode="d\-mmm\-yy">
                  <c:v>44238</c:v>
                </c:pt>
                <c:pt idx="2445" formatCode="d\-mmm\-yy">
                  <c:v>44239</c:v>
                </c:pt>
                <c:pt idx="2446" formatCode="d\-mmm\-yy">
                  <c:v>44242</c:v>
                </c:pt>
                <c:pt idx="2447" formatCode="d\-mmm\-yy">
                  <c:v>44243</c:v>
                </c:pt>
                <c:pt idx="2448" formatCode="d\-mmm\-yy">
                  <c:v>44244</c:v>
                </c:pt>
                <c:pt idx="2449" formatCode="d\-mmm\-yy">
                  <c:v>44245</c:v>
                </c:pt>
                <c:pt idx="2450" formatCode="d\-mmm\-yy">
                  <c:v>44246</c:v>
                </c:pt>
                <c:pt idx="2451" formatCode="d\-mmm\-yy">
                  <c:v>44249</c:v>
                </c:pt>
                <c:pt idx="2452" formatCode="d\-mmm\-yy">
                  <c:v>44250</c:v>
                </c:pt>
                <c:pt idx="2453" formatCode="d\-mmm\-yy">
                  <c:v>44251</c:v>
                </c:pt>
                <c:pt idx="2454" formatCode="d\-mmm\-yy">
                  <c:v>44252</c:v>
                </c:pt>
                <c:pt idx="2455" formatCode="d\-mmm\-yy">
                  <c:v>44253</c:v>
                </c:pt>
                <c:pt idx="2456" formatCode="d\-mmm\-yy">
                  <c:v>44256</c:v>
                </c:pt>
                <c:pt idx="2457" formatCode="d\-mmm\-yy">
                  <c:v>44257</c:v>
                </c:pt>
                <c:pt idx="2458" formatCode="d\-mmm\-yy">
                  <c:v>44258</c:v>
                </c:pt>
                <c:pt idx="2459" formatCode="d\-mmm\-yy">
                  <c:v>44259</c:v>
                </c:pt>
                <c:pt idx="2460" formatCode="d\-mmm\-yy">
                  <c:v>44260</c:v>
                </c:pt>
                <c:pt idx="2461" formatCode="d\-mmm\-yy">
                  <c:v>44263</c:v>
                </c:pt>
                <c:pt idx="2462" formatCode="d\-mmm\-yy">
                  <c:v>44264</c:v>
                </c:pt>
                <c:pt idx="2463" formatCode="d\-mmm\-yy">
                  <c:v>44265</c:v>
                </c:pt>
                <c:pt idx="2464" formatCode="d\-mmm\-yy">
                  <c:v>44267</c:v>
                </c:pt>
                <c:pt idx="2465" formatCode="d\-mmm\-yy">
                  <c:v>44270</c:v>
                </c:pt>
                <c:pt idx="2466" formatCode="d\-mmm\-yy">
                  <c:v>44271</c:v>
                </c:pt>
                <c:pt idx="2467" formatCode="d\-mmm\-yy">
                  <c:v>44272</c:v>
                </c:pt>
                <c:pt idx="2468" formatCode="d\-mmm\-yy">
                  <c:v>44273</c:v>
                </c:pt>
                <c:pt idx="2469" formatCode="d\-mmm\-yy">
                  <c:v>44274</c:v>
                </c:pt>
                <c:pt idx="2470" formatCode="d\-mmm\-yy">
                  <c:v>44277</c:v>
                </c:pt>
                <c:pt idx="2471" formatCode="d\-mmm\-yy">
                  <c:v>44278</c:v>
                </c:pt>
                <c:pt idx="2472" formatCode="d\-mmm\-yy">
                  <c:v>44279</c:v>
                </c:pt>
                <c:pt idx="2473" formatCode="d\-mmm\-yy">
                  <c:v>44280</c:v>
                </c:pt>
                <c:pt idx="2474" formatCode="d\-mmm\-yy">
                  <c:v>44281</c:v>
                </c:pt>
                <c:pt idx="2475" formatCode="d\-mmm\-yy">
                  <c:v>44285</c:v>
                </c:pt>
                <c:pt idx="2476" formatCode="d\-mmm\-yy">
                  <c:v>44286</c:v>
                </c:pt>
                <c:pt idx="2477" formatCode="d\-mmm\-yy">
                  <c:v>44287</c:v>
                </c:pt>
                <c:pt idx="2478" formatCode="d\-mmm\-yy">
                  <c:v>44291</c:v>
                </c:pt>
                <c:pt idx="2479" formatCode="d\-mmm\-yy">
                  <c:v>44292</c:v>
                </c:pt>
                <c:pt idx="2480" formatCode="d\-mmm\-yy">
                  <c:v>44293</c:v>
                </c:pt>
                <c:pt idx="2481" formatCode="d\-mmm\-yy">
                  <c:v>44294</c:v>
                </c:pt>
                <c:pt idx="2482" formatCode="d\-mmm\-yy">
                  <c:v>44295</c:v>
                </c:pt>
                <c:pt idx="2483" formatCode="d\-mmm\-yy">
                  <c:v>44298</c:v>
                </c:pt>
                <c:pt idx="2484" formatCode="d\-mmm\-yy">
                  <c:v>44299</c:v>
                </c:pt>
                <c:pt idx="2485" formatCode="d\-mmm\-yy">
                  <c:v>44301</c:v>
                </c:pt>
                <c:pt idx="2486" formatCode="d\-mmm\-yy">
                  <c:v>44302</c:v>
                </c:pt>
                <c:pt idx="2487" formatCode="d\-mmm\-yy">
                  <c:v>44305</c:v>
                </c:pt>
                <c:pt idx="2488" formatCode="d\-mmm\-yy">
                  <c:v>44306</c:v>
                </c:pt>
                <c:pt idx="2489" formatCode="d\-mmm\-yy">
                  <c:v>44308</c:v>
                </c:pt>
                <c:pt idx="2490" formatCode="d\-mmm\-yy">
                  <c:v>44309</c:v>
                </c:pt>
                <c:pt idx="2491" formatCode="d\-mmm\-yy">
                  <c:v>44312</c:v>
                </c:pt>
                <c:pt idx="2492" formatCode="d\-mmm\-yy">
                  <c:v>44313</c:v>
                </c:pt>
                <c:pt idx="2493" formatCode="d\-mmm\-yy">
                  <c:v>44314</c:v>
                </c:pt>
                <c:pt idx="2494" formatCode="d\-mmm\-yy">
                  <c:v>44315</c:v>
                </c:pt>
                <c:pt idx="2495" formatCode="d\-mmm\-yy">
                  <c:v>44316</c:v>
                </c:pt>
                <c:pt idx="2496" formatCode="d\-mmm\-yy">
                  <c:v>44319</c:v>
                </c:pt>
                <c:pt idx="2497" formatCode="d\-mmm\-yy">
                  <c:v>44320</c:v>
                </c:pt>
                <c:pt idx="2498" formatCode="d\-mmm\-yy">
                  <c:v>44321</c:v>
                </c:pt>
                <c:pt idx="2499" formatCode="d\-mmm\-yy">
                  <c:v>44322</c:v>
                </c:pt>
                <c:pt idx="2500" formatCode="d\-mmm\-yy">
                  <c:v>44323</c:v>
                </c:pt>
                <c:pt idx="2501" formatCode="d\-mmm\-yy">
                  <c:v>44326</c:v>
                </c:pt>
                <c:pt idx="2502" formatCode="d\-mmm\-yy">
                  <c:v>44327</c:v>
                </c:pt>
                <c:pt idx="2503" formatCode="d\-mmm\-yy">
                  <c:v>44328</c:v>
                </c:pt>
                <c:pt idx="2504" formatCode="d\-mmm\-yy">
                  <c:v>44330</c:v>
                </c:pt>
                <c:pt idx="2505" formatCode="d\-mmm\-yy">
                  <c:v>44333</c:v>
                </c:pt>
                <c:pt idx="2506" formatCode="d\-mmm\-yy">
                  <c:v>44334</c:v>
                </c:pt>
                <c:pt idx="2507" formatCode="d\-mmm\-yy">
                  <c:v>44335</c:v>
                </c:pt>
                <c:pt idx="2508" formatCode="d\-mmm\-yy">
                  <c:v>44336</c:v>
                </c:pt>
                <c:pt idx="2509" formatCode="d\-mmm\-yy">
                  <c:v>44337</c:v>
                </c:pt>
                <c:pt idx="2510" formatCode="d\-mmm\-yy">
                  <c:v>44340</c:v>
                </c:pt>
                <c:pt idx="2511" formatCode="d\-mmm\-yy">
                  <c:v>44341</c:v>
                </c:pt>
                <c:pt idx="2512" formatCode="d\-mmm\-yy">
                  <c:v>44342</c:v>
                </c:pt>
                <c:pt idx="2513" formatCode="d\-mmm\-yy">
                  <c:v>44343</c:v>
                </c:pt>
                <c:pt idx="2514" formatCode="d\-mmm\-yy">
                  <c:v>44344</c:v>
                </c:pt>
                <c:pt idx="2515" formatCode="d\-mmm\-yy">
                  <c:v>44347</c:v>
                </c:pt>
                <c:pt idx="2516" formatCode="d\-mmm\-yy">
                  <c:v>44348</c:v>
                </c:pt>
                <c:pt idx="2517" formatCode="d\-mmm\-yy">
                  <c:v>44349</c:v>
                </c:pt>
                <c:pt idx="2518" formatCode="d\-mmm\-yy">
                  <c:v>44350</c:v>
                </c:pt>
                <c:pt idx="2519" formatCode="d\-mmm\-yy">
                  <c:v>44351</c:v>
                </c:pt>
                <c:pt idx="2520" formatCode="d\-mmm\-yy">
                  <c:v>44354</c:v>
                </c:pt>
                <c:pt idx="2521" formatCode="d\-mmm\-yy">
                  <c:v>44355</c:v>
                </c:pt>
                <c:pt idx="2522" formatCode="d\-mmm\-yy">
                  <c:v>44356</c:v>
                </c:pt>
                <c:pt idx="2523" formatCode="d\-mmm\-yy">
                  <c:v>44357</c:v>
                </c:pt>
                <c:pt idx="2524" formatCode="d\-mmm\-yy">
                  <c:v>44358</c:v>
                </c:pt>
                <c:pt idx="2525" formatCode="d\-mmm\-yy">
                  <c:v>44361</c:v>
                </c:pt>
                <c:pt idx="2526" formatCode="d\-mmm\-yy">
                  <c:v>44362</c:v>
                </c:pt>
                <c:pt idx="2527" formatCode="d\-mmm\-yy">
                  <c:v>44363</c:v>
                </c:pt>
                <c:pt idx="2528" formatCode="d\-mmm\-yy">
                  <c:v>44364</c:v>
                </c:pt>
                <c:pt idx="2529" formatCode="d\-mmm\-yy">
                  <c:v>44365</c:v>
                </c:pt>
                <c:pt idx="2530" formatCode="d\-mmm\-yy">
                  <c:v>44368</c:v>
                </c:pt>
                <c:pt idx="2531" formatCode="d\-mmm\-yy">
                  <c:v>44369</c:v>
                </c:pt>
                <c:pt idx="2532" formatCode="d\-mmm\-yy">
                  <c:v>44370</c:v>
                </c:pt>
                <c:pt idx="2533" formatCode="d\-mmm\-yy">
                  <c:v>44371</c:v>
                </c:pt>
                <c:pt idx="2534" formatCode="d\-mmm\-yy">
                  <c:v>44372</c:v>
                </c:pt>
                <c:pt idx="2535" formatCode="d\-mmm\-yy">
                  <c:v>44375</c:v>
                </c:pt>
                <c:pt idx="2536" formatCode="d\-mmm\-yy">
                  <c:v>44376</c:v>
                </c:pt>
                <c:pt idx="2537" formatCode="d\-mmm\-yy">
                  <c:v>44377</c:v>
                </c:pt>
                <c:pt idx="2538" formatCode="d\-mmm\-yy">
                  <c:v>44378</c:v>
                </c:pt>
                <c:pt idx="2539" formatCode="d\-mmm\-yy">
                  <c:v>44379</c:v>
                </c:pt>
                <c:pt idx="2540" formatCode="d\-mmm\-yy">
                  <c:v>44382</c:v>
                </c:pt>
                <c:pt idx="2541" formatCode="d\-mmm\-yy">
                  <c:v>44383</c:v>
                </c:pt>
                <c:pt idx="2542" formatCode="d\-mmm\-yy">
                  <c:v>44384</c:v>
                </c:pt>
                <c:pt idx="2543" formatCode="d\-mmm\-yy">
                  <c:v>44385</c:v>
                </c:pt>
                <c:pt idx="2544" formatCode="d\-mmm\-yy">
                  <c:v>44386</c:v>
                </c:pt>
                <c:pt idx="2545" formatCode="d\-mmm\-yy">
                  <c:v>44389</c:v>
                </c:pt>
                <c:pt idx="2546" formatCode="d\-mmm\-yy">
                  <c:v>44390</c:v>
                </c:pt>
                <c:pt idx="2547" formatCode="d\-mmm\-yy">
                  <c:v>44391</c:v>
                </c:pt>
                <c:pt idx="2548" formatCode="d\-mmm\-yy">
                  <c:v>44392</c:v>
                </c:pt>
                <c:pt idx="2549" formatCode="d\-mmm\-yy">
                  <c:v>44393</c:v>
                </c:pt>
                <c:pt idx="2550" formatCode="d\-mmm\-yy">
                  <c:v>44396</c:v>
                </c:pt>
                <c:pt idx="2551" formatCode="d\-mmm\-yy">
                  <c:v>44397</c:v>
                </c:pt>
                <c:pt idx="2552" formatCode="d\-mmm\-yy">
                  <c:v>44399</c:v>
                </c:pt>
                <c:pt idx="2553" formatCode="d\-mmm\-yy">
                  <c:v>44400</c:v>
                </c:pt>
                <c:pt idx="2554" formatCode="d\-mmm\-yy">
                  <c:v>44403</c:v>
                </c:pt>
                <c:pt idx="2555" formatCode="d\-mmm\-yy">
                  <c:v>44404</c:v>
                </c:pt>
                <c:pt idx="2556" formatCode="d\-mmm\-yy">
                  <c:v>44405</c:v>
                </c:pt>
                <c:pt idx="2557" formatCode="d\-mmm\-yy">
                  <c:v>44406</c:v>
                </c:pt>
                <c:pt idx="2558" formatCode="d\-mmm\-yy">
                  <c:v>44407</c:v>
                </c:pt>
                <c:pt idx="2559" formatCode="d\-mmm\-yy">
                  <c:v>44410</c:v>
                </c:pt>
                <c:pt idx="2560" formatCode="d\-mmm\-yy">
                  <c:v>44411</c:v>
                </c:pt>
                <c:pt idx="2561" formatCode="d\-mmm\-yy">
                  <c:v>44412</c:v>
                </c:pt>
                <c:pt idx="2562" formatCode="d\-mmm\-yy">
                  <c:v>44413</c:v>
                </c:pt>
                <c:pt idx="2563" formatCode="d\-mmm\-yy">
                  <c:v>44414</c:v>
                </c:pt>
                <c:pt idx="2564" formatCode="d\-mmm\-yy">
                  <c:v>44417</c:v>
                </c:pt>
                <c:pt idx="2565" formatCode="d\-mmm\-yy">
                  <c:v>44418</c:v>
                </c:pt>
                <c:pt idx="2566" formatCode="d\-mmm\-yy">
                  <c:v>44419</c:v>
                </c:pt>
                <c:pt idx="2567" formatCode="d\-mmm\-yy">
                  <c:v>44420</c:v>
                </c:pt>
                <c:pt idx="2568" formatCode="d\-mmm\-yy">
                  <c:v>44421</c:v>
                </c:pt>
                <c:pt idx="2569" formatCode="d\-mmm\-yy">
                  <c:v>44424</c:v>
                </c:pt>
                <c:pt idx="2570" formatCode="d\-mmm\-yy">
                  <c:v>44425</c:v>
                </c:pt>
                <c:pt idx="2571" formatCode="d\-mmm\-yy">
                  <c:v>44426</c:v>
                </c:pt>
                <c:pt idx="2572" formatCode="d\-mmm\-yy">
                  <c:v>44428</c:v>
                </c:pt>
                <c:pt idx="2573" formatCode="d\-mmm\-yy">
                  <c:v>44431</c:v>
                </c:pt>
                <c:pt idx="2574" formatCode="d\-mmm\-yy">
                  <c:v>44432</c:v>
                </c:pt>
                <c:pt idx="2575" formatCode="d\-mmm\-yy">
                  <c:v>44433</c:v>
                </c:pt>
                <c:pt idx="2576" formatCode="d\-mmm\-yy">
                  <c:v>44434</c:v>
                </c:pt>
                <c:pt idx="2577" formatCode="d\-mmm\-yy">
                  <c:v>44435</c:v>
                </c:pt>
                <c:pt idx="2578" formatCode="d\-mmm\-yy">
                  <c:v>44438</c:v>
                </c:pt>
                <c:pt idx="2579" formatCode="d\-mmm\-yy">
                  <c:v>44439</c:v>
                </c:pt>
                <c:pt idx="2580" formatCode="d\-mmm\-yy">
                  <c:v>44440</c:v>
                </c:pt>
                <c:pt idx="2581" formatCode="d\-mmm\-yy">
                  <c:v>44441</c:v>
                </c:pt>
                <c:pt idx="2582" formatCode="d\-mmm\-yy">
                  <c:v>44442</c:v>
                </c:pt>
                <c:pt idx="2583" formatCode="d\-mmm\-yy">
                  <c:v>44445</c:v>
                </c:pt>
                <c:pt idx="2584" formatCode="d\-mmm\-yy">
                  <c:v>44446</c:v>
                </c:pt>
                <c:pt idx="2585" formatCode="d\-mmm\-yy">
                  <c:v>44447</c:v>
                </c:pt>
                <c:pt idx="2586" formatCode="d\-mmm\-yy">
                  <c:v>44448</c:v>
                </c:pt>
                <c:pt idx="2587" formatCode="d\-mmm\-yy">
                  <c:v>44452</c:v>
                </c:pt>
                <c:pt idx="2588" formatCode="d\-mmm\-yy">
                  <c:v>44453</c:v>
                </c:pt>
                <c:pt idx="2589" formatCode="d\-mmm\-yy">
                  <c:v>44454</c:v>
                </c:pt>
                <c:pt idx="2590" formatCode="d\-mmm\-yy">
                  <c:v>44455</c:v>
                </c:pt>
                <c:pt idx="2591" formatCode="d\-mmm\-yy">
                  <c:v>44456</c:v>
                </c:pt>
                <c:pt idx="2592" formatCode="d\-mmm\-yy">
                  <c:v>44459</c:v>
                </c:pt>
                <c:pt idx="2593" formatCode="d\-mmm\-yy">
                  <c:v>44460</c:v>
                </c:pt>
                <c:pt idx="2594" formatCode="d\-mmm\-yy">
                  <c:v>44461</c:v>
                </c:pt>
                <c:pt idx="2595" formatCode="d\-mmm\-yy">
                  <c:v>44462</c:v>
                </c:pt>
                <c:pt idx="2596" formatCode="d\-mmm\-yy">
                  <c:v>44463</c:v>
                </c:pt>
                <c:pt idx="2597" formatCode="d\-mmm\-yy">
                  <c:v>44466</c:v>
                </c:pt>
                <c:pt idx="2598" formatCode="d\-mmm\-yy">
                  <c:v>44467</c:v>
                </c:pt>
                <c:pt idx="2599" formatCode="d\-mmm\-yy">
                  <c:v>44468</c:v>
                </c:pt>
                <c:pt idx="2600" formatCode="d\-mmm\-yy">
                  <c:v>44469</c:v>
                </c:pt>
                <c:pt idx="2601" formatCode="d\-mmm\-yy">
                  <c:v>44470</c:v>
                </c:pt>
                <c:pt idx="2602" formatCode="d\-mmm\-yy">
                  <c:v>44473</c:v>
                </c:pt>
                <c:pt idx="2603" formatCode="d\-mmm\-yy">
                  <c:v>44474</c:v>
                </c:pt>
                <c:pt idx="2604" formatCode="d\-mmm\-yy">
                  <c:v>44475</c:v>
                </c:pt>
                <c:pt idx="2605" formatCode="d\-mmm\-yy">
                  <c:v>44476</c:v>
                </c:pt>
                <c:pt idx="2606" formatCode="d\-mmm\-yy">
                  <c:v>44477</c:v>
                </c:pt>
                <c:pt idx="2607" formatCode="d\-mmm\-yy">
                  <c:v>44480</c:v>
                </c:pt>
                <c:pt idx="2608" formatCode="d\-mmm\-yy">
                  <c:v>44481</c:v>
                </c:pt>
                <c:pt idx="2609" formatCode="d\-mmm\-yy">
                  <c:v>44482</c:v>
                </c:pt>
                <c:pt idx="2610" formatCode="d\-mmm\-yy">
                  <c:v>44483</c:v>
                </c:pt>
                <c:pt idx="2611" formatCode="d\-mmm\-yy">
                  <c:v>44487</c:v>
                </c:pt>
                <c:pt idx="2612" formatCode="d\-mmm\-yy">
                  <c:v>44488</c:v>
                </c:pt>
                <c:pt idx="2613" formatCode="d\-mmm\-yy">
                  <c:v>44489</c:v>
                </c:pt>
                <c:pt idx="2614" formatCode="d\-mmm\-yy">
                  <c:v>44490</c:v>
                </c:pt>
                <c:pt idx="2615" formatCode="d\-mmm\-yy">
                  <c:v>44491</c:v>
                </c:pt>
                <c:pt idx="2616" formatCode="d\-mmm\-yy">
                  <c:v>44494</c:v>
                </c:pt>
                <c:pt idx="2617" formatCode="d\-mmm\-yy">
                  <c:v>44495</c:v>
                </c:pt>
                <c:pt idx="2618" formatCode="d\-mmm\-yy">
                  <c:v>44496</c:v>
                </c:pt>
                <c:pt idx="2619" formatCode="d\-mmm\-yy">
                  <c:v>44497</c:v>
                </c:pt>
                <c:pt idx="2620" formatCode="d\-mmm\-yy">
                  <c:v>44498</c:v>
                </c:pt>
                <c:pt idx="2621" formatCode="d\-mmm\-yy">
                  <c:v>44501</c:v>
                </c:pt>
                <c:pt idx="2622" formatCode="d\-mmm\-yy">
                  <c:v>44502</c:v>
                </c:pt>
                <c:pt idx="2623" formatCode="d\-mmm\-yy">
                  <c:v>44503</c:v>
                </c:pt>
                <c:pt idx="2624" formatCode="d\-mmm\-yy">
                  <c:v>44504</c:v>
                </c:pt>
                <c:pt idx="2625" formatCode="d\-mmm\-yy">
                  <c:v>44508</c:v>
                </c:pt>
                <c:pt idx="2626" formatCode="d\-mmm\-yy">
                  <c:v>44509</c:v>
                </c:pt>
                <c:pt idx="2627" formatCode="d\-mmm\-yy">
                  <c:v>44510</c:v>
                </c:pt>
                <c:pt idx="2628" formatCode="d\-mmm\-yy">
                  <c:v>44511</c:v>
                </c:pt>
                <c:pt idx="2629" formatCode="d\-mmm\-yy">
                  <c:v>44512</c:v>
                </c:pt>
                <c:pt idx="2630" formatCode="d\-mmm\-yy">
                  <c:v>44515</c:v>
                </c:pt>
                <c:pt idx="2631" formatCode="d\-mmm\-yy">
                  <c:v>44516</c:v>
                </c:pt>
                <c:pt idx="2632" formatCode="d\-mmm\-yy">
                  <c:v>44517</c:v>
                </c:pt>
                <c:pt idx="2633" formatCode="d\-mmm\-yy">
                  <c:v>44518</c:v>
                </c:pt>
                <c:pt idx="2634" formatCode="d\-mmm\-yy">
                  <c:v>44522</c:v>
                </c:pt>
                <c:pt idx="2635" formatCode="d\-mmm\-yy">
                  <c:v>44523</c:v>
                </c:pt>
                <c:pt idx="2636" formatCode="d\-mmm\-yy">
                  <c:v>44524</c:v>
                </c:pt>
                <c:pt idx="2637" formatCode="d\-mmm\-yy">
                  <c:v>44525</c:v>
                </c:pt>
                <c:pt idx="2638" formatCode="d\-mmm\-yy">
                  <c:v>44526</c:v>
                </c:pt>
                <c:pt idx="2639" formatCode="d\-mmm\-yy">
                  <c:v>44529</c:v>
                </c:pt>
                <c:pt idx="2640" formatCode="d\-mmm\-yy">
                  <c:v>44530</c:v>
                </c:pt>
                <c:pt idx="2641" formatCode="d\-mmm\-yy">
                  <c:v>44531</c:v>
                </c:pt>
                <c:pt idx="2642" formatCode="d\-mmm\-yy">
                  <c:v>44532</c:v>
                </c:pt>
                <c:pt idx="2643" formatCode="d\-mmm\-yy">
                  <c:v>44533</c:v>
                </c:pt>
                <c:pt idx="2644" formatCode="d\-mmm\-yy">
                  <c:v>44536</c:v>
                </c:pt>
                <c:pt idx="2645" formatCode="d\-mmm\-yy">
                  <c:v>44537</c:v>
                </c:pt>
                <c:pt idx="2646" formatCode="d\-mmm\-yy">
                  <c:v>44538</c:v>
                </c:pt>
                <c:pt idx="2647" formatCode="d\-mmm\-yy">
                  <c:v>44539</c:v>
                </c:pt>
                <c:pt idx="2648" formatCode="d\-mmm\-yy">
                  <c:v>44540</c:v>
                </c:pt>
                <c:pt idx="2649" formatCode="d\-mmm\-yy">
                  <c:v>44543</c:v>
                </c:pt>
                <c:pt idx="2650" formatCode="d\-mmm\-yy">
                  <c:v>44544</c:v>
                </c:pt>
                <c:pt idx="2651" formatCode="d\-mmm\-yy">
                  <c:v>44545</c:v>
                </c:pt>
                <c:pt idx="2652" formatCode="d\-mmm\-yy">
                  <c:v>44546</c:v>
                </c:pt>
                <c:pt idx="2653" formatCode="d\-mmm\-yy">
                  <c:v>44547</c:v>
                </c:pt>
                <c:pt idx="2654" formatCode="d\-mmm\-yy">
                  <c:v>44550</c:v>
                </c:pt>
                <c:pt idx="2655" formatCode="d\-mmm\-yy">
                  <c:v>44551</c:v>
                </c:pt>
                <c:pt idx="2656" formatCode="d\-mmm\-yy">
                  <c:v>44552</c:v>
                </c:pt>
                <c:pt idx="2657" formatCode="d\-mmm\-yy">
                  <c:v>44553</c:v>
                </c:pt>
                <c:pt idx="2658" formatCode="d\-mmm\-yy">
                  <c:v>44554</c:v>
                </c:pt>
                <c:pt idx="2659" formatCode="d\-mmm\-yy">
                  <c:v>44557</c:v>
                </c:pt>
                <c:pt idx="2660" formatCode="d\-mmm\-yy">
                  <c:v>44558</c:v>
                </c:pt>
                <c:pt idx="2661" formatCode="d\-mmm\-yy">
                  <c:v>44559</c:v>
                </c:pt>
                <c:pt idx="2662" formatCode="d\-mmm\-yy">
                  <c:v>44560</c:v>
                </c:pt>
                <c:pt idx="2663" formatCode="d\-mmm\-yy">
                  <c:v>44561</c:v>
                </c:pt>
                <c:pt idx="2664" formatCode="d\-mmm\-yy">
                  <c:v>44564</c:v>
                </c:pt>
                <c:pt idx="2665" formatCode="d\-mmm\-yy">
                  <c:v>44565</c:v>
                </c:pt>
                <c:pt idx="2666" formatCode="d\-mmm\-yy">
                  <c:v>44566</c:v>
                </c:pt>
                <c:pt idx="2667" formatCode="d\-mmm\-yy">
                  <c:v>44567</c:v>
                </c:pt>
                <c:pt idx="2668" formatCode="d\-mmm\-yy">
                  <c:v>44568</c:v>
                </c:pt>
                <c:pt idx="2669" formatCode="d\-mmm\-yy">
                  <c:v>44571</c:v>
                </c:pt>
                <c:pt idx="2670" formatCode="d\-mmm\-yy">
                  <c:v>44572</c:v>
                </c:pt>
                <c:pt idx="2671" formatCode="d\-mmm\-yy">
                  <c:v>44573</c:v>
                </c:pt>
                <c:pt idx="2672" formatCode="d\-mmm\-yy">
                  <c:v>44574</c:v>
                </c:pt>
                <c:pt idx="2673" formatCode="d\-mmm\-yy">
                  <c:v>44575</c:v>
                </c:pt>
                <c:pt idx="2674" formatCode="d\-mmm\-yy">
                  <c:v>44578</c:v>
                </c:pt>
                <c:pt idx="2675" formatCode="d\-mmm\-yy">
                  <c:v>44579</c:v>
                </c:pt>
                <c:pt idx="2676" formatCode="d\-mmm\-yy">
                  <c:v>44580</c:v>
                </c:pt>
                <c:pt idx="2677" formatCode="d\-mmm\-yy">
                  <c:v>44581</c:v>
                </c:pt>
                <c:pt idx="2678" formatCode="d\-mmm\-yy">
                  <c:v>44582</c:v>
                </c:pt>
                <c:pt idx="2679" formatCode="d\-mmm\-yy">
                  <c:v>44585</c:v>
                </c:pt>
                <c:pt idx="2680" formatCode="d\-mmm\-yy">
                  <c:v>44586</c:v>
                </c:pt>
                <c:pt idx="2681" formatCode="d\-mmm\-yy">
                  <c:v>44588</c:v>
                </c:pt>
                <c:pt idx="2682" formatCode="d\-mmm\-yy">
                  <c:v>44589</c:v>
                </c:pt>
                <c:pt idx="2683" formatCode="d\-mmm\-yy">
                  <c:v>44592</c:v>
                </c:pt>
                <c:pt idx="2684" formatCode="d\-mmm\-yy">
                  <c:v>44593</c:v>
                </c:pt>
                <c:pt idx="2685" formatCode="d\-mmm\-yy">
                  <c:v>44594</c:v>
                </c:pt>
                <c:pt idx="2686" formatCode="d\-mmm\-yy">
                  <c:v>44595</c:v>
                </c:pt>
                <c:pt idx="2687" formatCode="d\-mmm\-yy">
                  <c:v>44596</c:v>
                </c:pt>
                <c:pt idx="2688" formatCode="d\-mmm\-yy">
                  <c:v>44599</c:v>
                </c:pt>
                <c:pt idx="2689" formatCode="d\-mmm\-yy">
                  <c:v>44600</c:v>
                </c:pt>
                <c:pt idx="2690" formatCode="d\-mmm\-yy">
                  <c:v>44601</c:v>
                </c:pt>
                <c:pt idx="2691" formatCode="d\-mmm\-yy">
                  <c:v>44602</c:v>
                </c:pt>
                <c:pt idx="2692" formatCode="d\-mmm\-yy">
                  <c:v>44603</c:v>
                </c:pt>
                <c:pt idx="2693" formatCode="d\-mmm\-yy">
                  <c:v>44606</c:v>
                </c:pt>
                <c:pt idx="2694" formatCode="d\-mmm\-yy">
                  <c:v>44607</c:v>
                </c:pt>
                <c:pt idx="2695" formatCode="d\-mmm\-yy">
                  <c:v>44608</c:v>
                </c:pt>
                <c:pt idx="2696" formatCode="d\-mmm\-yy">
                  <c:v>44609</c:v>
                </c:pt>
                <c:pt idx="2697" formatCode="d\-mmm\-yy">
                  <c:v>44610</c:v>
                </c:pt>
                <c:pt idx="2698" formatCode="d\-mmm\-yy">
                  <c:v>44613</c:v>
                </c:pt>
                <c:pt idx="2699" formatCode="d\-mmm\-yy">
                  <c:v>44614</c:v>
                </c:pt>
                <c:pt idx="2700" formatCode="d\-mmm\-yy">
                  <c:v>44615</c:v>
                </c:pt>
                <c:pt idx="2701" formatCode="d\-mmm\-yy">
                  <c:v>44616</c:v>
                </c:pt>
                <c:pt idx="2702" formatCode="d\-mmm\-yy">
                  <c:v>44617</c:v>
                </c:pt>
                <c:pt idx="2703" formatCode="d\-mmm\-yy">
                  <c:v>44620</c:v>
                </c:pt>
                <c:pt idx="2704" formatCode="d\-mmm\-yy">
                  <c:v>44622</c:v>
                </c:pt>
                <c:pt idx="2705" formatCode="d\-mmm\-yy">
                  <c:v>44623</c:v>
                </c:pt>
                <c:pt idx="2706" formatCode="d\-mmm\-yy">
                  <c:v>44624</c:v>
                </c:pt>
                <c:pt idx="2707" formatCode="d\-mmm\-yy">
                  <c:v>44627</c:v>
                </c:pt>
                <c:pt idx="2708" formatCode="d\-mmm\-yy">
                  <c:v>44628</c:v>
                </c:pt>
                <c:pt idx="2709" formatCode="d\-mmm\-yy">
                  <c:v>44629</c:v>
                </c:pt>
                <c:pt idx="2710" formatCode="d\-mmm\-yy">
                  <c:v>44630</c:v>
                </c:pt>
                <c:pt idx="2711" formatCode="d\-mmm\-yy">
                  <c:v>44631</c:v>
                </c:pt>
                <c:pt idx="2712" formatCode="d\-mmm\-yy">
                  <c:v>44634</c:v>
                </c:pt>
                <c:pt idx="2713" formatCode="d\-mmm\-yy">
                  <c:v>44635</c:v>
                </c:pt>
                <c:pt idx="2714" formatCode="d\-mmm\-yy">
                  <c:v>44636</c:v>
                </c:pt>
                <c:pt idx="2715" formatCode="d\-mmm\-yy">
                  <c:v>44637</c:v>
                </c:pt>
                <c:pt idx="2716" formatCode="d\-mmm\-yy">
                  <c:v>44641</c:v>
                </c:pt>
                <c:pt idx="2717" formatCode="d\-mmm\-yy">
                  <c:v>44642</c:v>
                </c:pt>
                <c:pt idx="2718" formatCode="d\-mmm\-yy">
                  <c:v>44643</c:v>
                </c:pt>
                <c:pt idx="2719" formatCode="d\-mmm\-yy">
                  <c:v>44644</c:v>
                </c:pt>
                <c:pt idx="2720" formatCode="d\-mmm\-yy">
                  <c:v>44645</c:v>
                </c:pt>
                <c:pt idx="2721" formatCode="d\-mmm\-yy">
                  <c:v>44648</c:v>
                </c:pt>
                <c:pt idx="2722" formatCode="d\-mmm\-yy">
                  <c:v>44649</c:v>
                </c:pt>
                <c:pt idx="2723" formatCode="d\-mmm\-yy">
                  <c:v>44650</c:v>
                </c:pt>
                <c:pt idx="2724" formatCode="d\-mmm\-yy">
                  <c:v>44651</c:v>
                </c:pt>
              </c:numCache>
            </c:numRef>
          </c:cat>
          <c:val>
            <c:numRef>
              <c:f>'PE PB Div Yld'!$F$3061:$F$5785</c:f>
              <c:numCache>
                <c:formatCode>0.00</c:formatCode>
                <c:ptCount val="2725"/>
                <c:pt idx="0">
                  <c:v>3.4378230543318713</c:v>
                </c:pt>
                <c:pt idx="1">
                  <c:v>3.4378230543318713</c:v>
                </c:pt>
                <c:pt idx="2">
                  <c:v>3.4378230543318713</c:v>
                </c:pt>
                <c:pt idx="3">
                  <c:v>3.4378230543318713</c:v>
                </c:pt>
                <c:pt idx="4">
                  <c:v>3.4378230543318713</c:v>
                </c:pt>
                <c:pt idx="5">
                  <c:v>3.4378230543318713</c:v>
                </c:pt>
                <c:pt idx="6">
                  <c:v>3.4378230543318713</c:v>
                </c:pt>
                <c:pt idx="7">
                  <c:v>3.4378230543318713</c:v>
                </c:pt>
                <c:pt idx="8">
                  <c:v>3.4378230543318713</c:v>
                </c:pt>
                <c:pt idx="9">
                  <c:v>3.4378230543318713</c:v>
                </c:pt>
                <c:pt idx="10">
                  <c:v>3.4378230543318713</c:v>
                </c:pt>
                <c:pt idx="11">
                  <c:v>3.4378230543318713</c:v>
                </c:pt>
                <c:pt idx="12">
                  <c:v>3.4378230543318713</c:v>
                </c:pt>
                <c:pt idx="13">
                  <c:v>3.4378230543318713</c:v>
                </c:pt>
                <c:pt idx="14">
                  <c:v>3.4378230543318713</c:v>
                </c:pt>
                <c:pt idx="15">
                  <c:v>3.4378230543318713</c:v>
                </c:pt>
                <c:pt idx="16">
                  <c:v>3.4378230543318713</c:v>
                </c:pt>
                <c:pt idx="17">
                  <c:v>3.4378230543318713</c:v>
                </c:pt>
                <c:pt idx="18">
                  <c:v>3.4378230543318713</c:v>
                </c:pt>
                <c:pt idx="19">
                  <c:v>3.4378230543318713</c:v>
                </c:pt>
                <c:pt idx="20">
                  <c:v>3.4378230543318713</c:v>
                </c:pt>
                <c:pt idx="21">
                  <c:v>3.4378230543318713</c:v>
                </c:pt>
                <c:pt idx="22">
                  <c:v>3.4378230543318713</c:v>
                </c:pt>
                <c:pt idx="23">
                  <c:v>3.4378230543318713</c:v>
                </c:pt>
                <c:pt idx="24">
                  <c:v>3.4378230543318713</c:v>
                </c:pt>
                <c:pt idx="25">
                  <c:v>3.4378230543318713</c:v>
                </c:pt>
                <c:pt idx="26">
                  <c:v>3.4378230543318713</c:v>
                </c:pt>
                <c:pt idx="27">
                  <c:v>3.4378230543318713</c:v>
                </c:pt>
                <c:pt idx="28">
                  <c:v>3.4378230543318713</c:v>
                </c:pt>
                <c:pt idx="29">
                  <c:v>3.4378230543318713</c:v>
                </c:pt>
                <c:pt idx="30">
                  <c:v>3.4378230543318713</c:v>
                </c:pt>
                <c:pt idx="31">
                  <c:v>3.4378230543318713</c:v>
                </c:pt>
                <c:pt idx="32">
                  <c:v>3.4378230543318713</c:v>
                </c:pt>
                <c:pt idx="33">
                  <c:v>3.4378230543318713</c:v>
                </c:pt>
                <c:pt idx="34">
                  <c:v>3.4378230543318713</c:v>
                </c:pt>
                <c:pt idx="35">
                  <c:v>3.4378230543318713</c:v>
                </c:pt>
                <c:pt idx="36">
                  <c:v>3.4378230543318713</c:v>
                </c:pt>
                <c:pt idx="37">
                  <c:v>3.4378230543318713</c:v>
                </c:pt>
                <c:pt idx="38">
                  <c:v>3.4378230543318713</c:v>
                </c:pt>
                <c:pt idx="39">
                  <c:v>3.4378230543318713</c:v>
                </c:pt>
                <c:pt idx="40">
                  <c:v>3.4378230543318713</c:v>
                </c:pt>
                <c:pt idx="41">
                  <c:v>3.4378230543318713</c:v>
                </c:pt>
                <c:pt idx="42">
                  <c:v>3.4378230543318713</c:v>
                </c:pt>
                <c:pt idx="43">
                  <c:v>3.4378230543318713</c:v>
                </c:pt>
                <c:pt idx="44">
                  <c:v>3.4378230543318713</c:v>
                </c:pt>
                <c:pt idx="45">
                  <c:v>3.4378230543318713</c:v>
                </c:pt>
                <c:pt idx="46">
                  <c:v>3.4378230543318713</c:v>
                </c:pt>
                <c:pt idx="47">
                  <c:v>3.4378230543318713</c:v>
                </c:pt>
                <c:pt idx="48">
                  <c:v>3.4378230543318713</c:v>
                </c:pt>
                <c:pt idx="49">
                  <c:v>3.4378230543318713</c:v>
                </c:pt>
                <c:pt idx="50">
                  <c:v>3.4378230543318713</c:v>
                </c:pt>
                <c:pt idx="51">
                  <c:v>3.4378230543318713</c:v>
                </c:pt>
                <c:pt idx="52">
                  <c:v>3.4378230543318713</c:v>
                </c:pt>
                <c:pt idx="53">
                  <c:v>3.4378230543318713</c:v>
                </c:pt>
                <c:pt idx="54">
                  <c:v>3.4378230543318713</c:v>
                </c:pt>
                <c:pt idx="55">
                  <c:v>3.4378230543318713</c:v>
                </c:pt>
                <c:pt idx="56">
                  <c:v>3.4378230543318713</c:v>
                </c:pt>
                <c:pt idx="57">
                  <c:v>3.4378230543318713</c:v>
                </c:pt>
                <c:pt idx="58">
                  <c:v>3.4378230543318713</c:v>
                </c:pt>
                <c:pt idx="59">
                  <c:v>3.4378230543318713</c:v>
                </c:pt>
                <c:pt idx="60">
                  <c:v>3.4378230543318713</c:v>
                </c:pt>
                <c:pt idx="61">
                  <c:v>3.4378230543318713</c:v>
                </c:pt>
                <c:pt idx="62">
                  <c:v>3.4378230543318713</c:v>
                </c:pt>
                <c:pt idx="63">
                  <c:v>3.4378230543318713</c:v>
                </c:pt>
                <c:pt idx="64">
                  <c:v>3.4378230543318713</c:v>
                </c:pt>
                <c:pt idx="65">
                  <c:v>3.4378230543318713</c:v>
                </c:pt>
                <c:pt idx="66">
                  <c:v>3.4378230543318713</c:v>
                </c:pt>
                <c:pt idx="67">
                  <c:v>3.4378230543318713</c:v>
                </c:pt>
                <c:pt idx="68">
                  <c:v>3.4378230543318713</c:v>
                </c:pt>
                <c:pt idx="69">
                  <c:v>3.4378230543318713</c:v>
                </c:pt>
                <c:pt idx="70">
                  <c:v>3.4378230543318713</c:v>
                </c:pt>
                <c:pt idx="71">
                  <c:v>3.4378230543318713</c:v>
                </c:pt>
                <c:pt idx="72">
                  <c:v>3.4378230543318713</c:v>
                </c:pt>
                <c:pt idx="73">
                  <c:v>3.4378230543318713</c:v>
                </c:pt>
                <c:pt idx="74">
                  <c:v>3.4378230543318713</c:v>
                </c:pt>
                <c:pt idx="75">
                  <c:v>3.4378230543318713</c:v>
                </c:pt>
                <c:pt idx="76">
                  <c:v>3.4378230543318713</c:v>
                </c:pt>
                <c:pt idx="77">
                  <c:v>3.4378230543318713</c:v>
                </c:pt>
                <c:pt idx="78">
                  <c:v>3.4378230543318713</c:v>
                </c:pt>
                <c:pt idx="79">
                  <c:v>3.4378230543318713</c:v>
                </c:pt>
                <c:pt idx="80">
                  <c:v>3.4378230543318713</c:v>
                </c:pt>
                <c:pt idx="81">
                  <c:v>3.4378230543318713</c:v>
                </c:pt>
                <c:pt idx="82">
                  <c:v>3.4378230543318713</c:v>
                </c:pt>
                <c:pt idx="83">
                  <c:v>3.4378230543318713</c:v>
                </c:pt>
                <c:pt idx="84">
                  <c:v>3.4378230543318713</c:v>
                </c:pt>
                <c:pt idx="85">
                  <c:v>3.4378230543318713</c:v>
                </c:pt>
                <c:pt idx="86">
                  <c:v>3.4378230543318713</c:v>
                </c:pt>
                <c:pt idx="87">
                  <c:v>3.4378230543318713</c:v>
                </c:pt>
                <c:pt idx="88">
                  <c:v>3.4378230543318713</c:v>
                </c:pt>
                <c:pt idx="89">
                  <c:v>3.4378230543318713</c:v>
                </c:pt>
                <c:pt idx="90">
                  <c:v>3.4378230543318713</c:v>
                </c:pt>
                <c:pt idx="91">
                  <c:v>3.4378230543318713</c:v>
                </c:pt>
                <c:pt idx="92">
                  <c:v>3.4378230543318713</c:v>
                </c:pt>
                <c:pt idx="93">
                  <c:v>3.4378230543318713</c:v>
                </c:pt>
                <c:pt idx="94">
                  <c:v>3.4378230543318713</c:v>
                </c:pt>
                <c:pt idx="95">
                  <c:v>3.4378230543318713</c:v>
                </c:pt>
                <c:pt idx="96">
                  <c:v>3.4378230543318713</c:v>
                </c:pt>
                <c:pt idx="97">
                  <c:v>3.4378230543318713</c:v>
                </c:pt>
                <c:pt idx="98">
                  <c:v>3.4378230543318713</c:v>
                </c:pt>
                <c:pt idx="99">
                  <c:v>3.4378230543318713</c:v>
                </c:pt>
                <c:pt idx="100">
                  <c:v>3.4378230543318713</c:v>
                </c:pt>
                <c:pt idx="101">
                  <c:v>3.4378230543318713</c:v>
                </c:pt>
                <c:pt idx="102">
                  <c:v>3.4378230543318713</c:v>
                </c:pt>
                <c:pt idx="103">
                  <c:v>3.4378230543318713</c:v>
                </c:pt>
                <c:pt idx="104">
                  <c:v>3.4378230543318713</c:v>
                </c:pt>
                <c:pt idx="105">
                  <c:v>3.4378230543318713</c:v>
                </c:pt>
                <c:pt idx="106">
                  <c:v>3.4378230543318713</c:v>
                </c:pt>
                <c:pt idx="107">
                  <c:v>3.4378230543318713</c:v>
                </c:pt>
                <c:pt idx="108">
                  <c:v>3.4378230543318713</c:v>
                </c:pt>
                <c:pt idx="109">
                  <c:v>3.4378230543318713</c:v>
                </c:pt>
                <c:pt idx="110">
                  <c:v>3.4378230543318713</c:v>
                </c:pt>
                <c:pt idx="111">
                  <c:v>3.4378230543318713</c:v>
                </c:pt>
                <c:pt idx="112">
                  <c:v>3.4378230543318713</c:v>
                </c:pt>
                <c:pt idx="113">
                  <c:v>3.4378230543318713</c:v>
                </c:pt>
                <c:pt idx="114">
                  <c:v>3.4378230543318713</c:v>
                </c:pt>
                <c:pt idx="115">
                  <c:v>3.4378230543318713</c:v>
                </c:pt>
                <c:pt idx="116">
                  <c:v>3.4378230543318713</c:v>
                </c:pt>
                <c:pt idx="117">
                  <c:v>3.4378230543318713</c:v>
                </c:pt>
                <c:pt idx="118">
                  <c:v>3.4378230543318713</c:v>
                </c:pt>
                <c:pt idx="119">
                  <c:v>3.4378230543318713</c:v>
                </c:pt>
                <c:pt idx="120">
                  <c:v>3.4378230543318713</c:v>
                </c:pt>
                <c:pt idx="121">
                  <c:v>3.4378230543318713</c:v>
                </c:pt>
                <c:pt idx="122">
                  <c:v>3.4378230543318713</c:v>
                </c:pt>
                <c:pt idx="123">
                  <c:v>3.4378230543318713</c:v>
                </c:pt>
                <c:pt idx="124">
                  <c:v>3.4378230543318713</c:v>
                </c:pt>
                <c:pt idx="125">
                  <c:v>3.4378230543318713</c:v>
                </c:pt>
                <c:pt idx="126">
                  <c:v>3.4378230543318713</c:v>
                </c:pt>
                <c:pt idx="127">
                  <c:v>3.4378230543318713</c:v>
                </c:pt>
                <c:pt idx="128">
                  <c:v>3.4378230543318713</c:v>
                </c:pt>
                <c:pt idx="129">
                  <c:v>3.4378230543318713</c:v>
                </c:pt>
                <c:pt idx="130">
                  <c:v>3.4378230543318713</c:v>
                </c:pt>
                <c:pt idx="131">
                  <c:v>3.4378230543318713</c:v>
                </c:pt>
                <c:pt idx="132">
                  <c:v>3.4378230543318713</c:v>
                </c:pt>
                <c:pt idx="133">
                  <c:v>3.4378230543318713</c:v>
                </c:pt>
                <c:pt idx="134">
                  <c:v>3.4378230543318713</c:v>
                </c:pt>
                <c:pt idx="135">
                  <c:v>3.4378230543318713</c:v>
                </c:pt>
                <c:pt idx="136">
                  <c:v>3.4378230543318713</c:v>
                </c:pt>
                <c:pt idx="137">
                  <c:v>3.4378230543318713</c:v>
                </c:pt>
                <c:pt idx="138">
                  <c:v>3.4378230543318713</c:v>
                </c:pt>
                <c:pt idx="139">
                  <c:v>3.4378230543318713</c:v>
                </c:pt>
                <c:pt idx="140">
                  <c:v>3.4378230543318713</c:v>
                </c:pt>
                <c:pt idx="141">
                  <c:v>3.4378230543318713</c:v>
                </c:pt>
                <c:pt idx="142">
                  <c:v>3.4378230543318713</c:v>
                </c:pt>
                <c:pt idx="143">
                  <c:v>3.4378230543318713</c:v>
                </c:pt>
                <c:pt idx="144">
                  <c:v>3.4378230543318713</c:v>
                </c:pt>
                <c:pt idx="145">
                  <c:v>3.4378230543318713</c:v>
                </c:pt>
                <c:pt idx="146">
                  <c:v>3.4378230543318713</c:v>
                </c:pt>
                <c:pt idx="147">
                  <c:v>3.4378230543318713</c:v>
                </c:pt>
                <c:pt idx="148">
                  <c:v>3.4378230543318713</c:v>
                </c:pt>
                <c:pt idx="149">
                  <c:v>3.4378230543318713</c:v>
                </c:pt>
                <c:pt idx="150">
                  <c:v>3.4378230543318713</c:v>
                </c:pt>
                <c:pt idx="151">
                  <c:v>3.4378230543318713</c:v>
                </c:pt>
                <c:pt idx="152">
                  <c:v>3.4378230543318713</c:v>
                </c:pt>
                <c:pt idx="153">
                  <c:v>3.4378230543318713</c:v>
                </c:pt>
                <c:pt idx="154">
                  <c:v>3.4378230543318713</c:v>
                </c:pt>
                <c:pt idx="155">
                  <c:v>3.4378230543318713</c:v>
                </c:pt>
                <c:pt idx="156">
                  <c:v>3.4378230543318713</c:v>
                </c:pt>
                <c:pt idx="157">
                  <c:v>3.4378230543318713</c:v>
                </c:pt>
                <c:pt idx="158">
                  <c:v>3.4378230543318713</c:v>
                </c:pt>
                <c:pt idx="159">
                  <c:v>3.4378230543318713</c:v>
                </c:pt>
                <c:pt idx="160">
                  <c:v>3.4378230543318713</c:v>
                </c:pt>
                <c:pt idx="161">
                  <c:v>3.4378230543318713</c:v>
                </c:pt>
                <c:pt idx="162">
                  <c:v>3.4378230543318713</c:v>
                </c:pt>
                <c:pt idx="163">
                  <c:v>3.4378230543318713</c:v>
                </c:pt>
                <c:pt idx="164">
                  <c:v>3.4378230543318713</c:v>
                </c:pt>
                <c:pt idx="165">
                  <c:v>3.4378230543318713</c:v>
                </c:pt>
                <c:pt idx="166">
                  <c:v>3.4378230543318713</c:v>
                </c:pt>
                <c:pt idx="167">
                  <c:v>3.4378230543318713</c:v>
                </c:pt>
                <c:pt idx="168">
                  <c:v>3.4378230543318713</c:v>
                </c:pt>
                <c:pt idx="169">
                  <c:v>3.4378230543318713</c:v>
                </c:pt>
                <c:pt idx="170">
                  <c:v>3.4378230543318713</c:v>
                </c:pt>
                <c:pt idx="171">
                  <c:v>3.4378230543318713</c:v>
                </c:pt>
                <c:pt idx="172">
                  <c:v>3.4378230543318713</c:v>
                </c:pt>
                <c:pt idx="173">
                  <c:v>3.4378230543318713</c:v>
                </c:pt>
                <c:pt idx="174">
                  <c:v>3.4378230543318713</c:v>
                </c:pt>
                <c:pt idx="175">
                  <c:v>3.4378230543318713</c:v>
                </c:pt>
                <c:pt idx="176">
                  <c:v>3.4378230543318713</c:v>
                </c:pt>
                <c:pt idx="177">
                  <c:v>3.4378230543318713</c:v>
                </c:pt>
                <c:pt idx="178">
                  <c:v>3.4378230543318713</c:v>
                </c:pt>
                <c:pt idx="179">
                  <c:v>3.4378230543318713</c:v>
                </c:pt>
                <c:pt idx="180">
                  <c:v>3.4378230543318713</c:v>
                </c:pt>
                <c:pt idx="181">
                  <c:v>3.4378230543318713</c:v>
                </c:pt>
                <c:pt idx="182">
                  <c:v>3.4378230543318713</c:v>
                </c:pt>
                <c:pt idx="183">
                  <c:v>3.4378230543318713</c:v>
                </c:pt>
                <c:pt idx="184">
                  <c:v>3.4378230543318713</c:v>
                </c:pt>
                <c:pt idx="185">
                  <c:v>3.4378230543318713</c:v>
                </c:pt>
                <c:pt idx="186">
                  <c:v>3.4378230543318713</c:v>
                </c:pt>
                <c:pt idx="187">
                  <c:v>3.4378230543318713</c:v>
                </c:pt>
                <c:pt idx="188">
                  <c:v>3.4378230543318713</c:v>
                </c:pt>
                <c:pt idx="189">
                  <c:v>3.4378230543318713</c:v>
                </c:pt>
                <c:pt idx="190">
                  <c:v>3.4378230543318713</c:v>
                </c:pt>
                <c:pt idx="191">
                  <c:v>3.4378230543318713</c:v>
                </c:pt>
                <c:pt idx="192">
                  <c:v>3.4378230543318713</c:v>
                </c:pt>
                <c:pt idx="193">
                  <c:v>3.4378230543318713</c:v>
                </c:pt>
                <c:pt idx="194">
                  <c:v>3.4378230543318713</c:v>
                </c:pt>
                <c:pt idx="195">
                  <c:v>3.4378230543318713</c:v>
                </c:pt>
                <c:pt idx="196">
                  <c:v>3.4378230543318713</c:v>
                </c:pt>
                <c:pt idx="197">
                  <c:v>3.4378230543318713</c:v>
                </c:pt>
                <c:pt idx="198">
                  <c:v>3.4378230543318713</c:v>
                </c:pt>
                <c:pt idx="199">
                  <c:v>3.4378230543318713</c:v>
                </c:pt>
                <c:pt idx="200">
                  <c:v>3.4378230543318713</c:v>
                </c:pt>
                <c:pt idx="201">
                  <c:v>3.4378230543318713</c:v>
                </c:pt>
                <c:pt idx="202">
                  <c:v>3.4378230543318713</c:v>
                </c:pt>
                <c:pt idx="203">
                  <c:v>3.4378230543318713</c:v>
                </c:pt>
                <c:pt idx="204">
                  <c:v>3.4378230543318713</c:v>
                </c:pt>
                <c:pt idx="205">
                  <c:v>3.4378230543318713</c:v>
                </c:pt>
                <c:pt idx="206">
                  <c:v>3.4378230543318713</c:v>
                </c:pt>
                <c:pt idx="207">
                  <c:v>3.4378230543318713</c:v>
                </c:pt>
                <c:pt idx="208">
                  <c:v>3.4378230543318713</c:v>
                </c:pt>
                <c:pt idx="209">
                  <c:v>3.4378230543318713</c:v>
                </c:pt>
                <c:pt idx="210">
                  <c:v>3.4378230543318713</c:v>
                </c:pt>
                <c:pt idx="211">
                  <c:v>3.4378230543318713</c:v>
                </c:pt>
                <c:pt idx="212">
                  <c:v>3.4378230543318713</c:v>
                </c:pt>
                <c:pt idx="213">
                  <c:v>3.4378230543318713</c:v>
                </c:pt>
                <c:pt idx="214">
                  <c:v>3.4378230543318713</c:v>
                </c:pt>
                <c:pt idx="215">
                  <c:v>3.4378230543318713</c:v>
                </c:pt>
                <c:pt idx="216">
                  <c:v>3.4378230543318713</c:v>
                </c:pt>
                <c:pt idx="217">
                  <c:v>3.4378230543318713</c:v>
                </c:pt>
                <c:pt idx="218">
                  <c:v>3.4378230543318713</c:v>
                </c:pt>
                <c:pt idx="219">
                  <c:v>3.4378230543318713</c:v>
                </c:pt>
                <c:pt idx="220">
                  <c:v>3.4378230543318713</c:v>
                </c:pt>
                <c:pt idx="221">
                  <c:v>3.4378230543318713</c:v>
                </c:pt>
                <c:pt idx="222">
                  <c:v>3.4378230543318713</c:v>
                </c:pt>
                <c:pt idx="223">
                  <c:v>3.4378230543318713</c:v>
                </c:pt>
                <c:pt idx="224">
                  <c:v>3.4378230543318713</c:v>
                </c:pt>
                <c:pt idx="225">
                  <c:v>3.4378230543318713</c:v>
                </c:pt>
                <c:pt idx="226">
                  <c:v>3.4378230543318713</c:v>
                </c:pt>
                <c:pt idx="227">
                  <c:v>3.4378230543318713</c:v>
                </c:pt>
                <c:pt idx="228">
                  <c:v>3.4378230543318713</c:v>
                </c:pt>
                <c:pt idx="229">
                  <c:v>3.4378230543318713</c:v>
                </c:pt>
                <c:pt idx="230">
                  <c:v>3.4378230543318713</c:v>
                </c:pt>
                <c:pt idx="231">
                  <c:v>3.4378230543318713</c:v>
                </c:pt>
                <c:pt idx="232">
                  <c:v>3.4378230543318713</c:v>
                </c:pt>
                <c:pt idx="233">
                  <c:v>3.4378230543318713</c:v>
                </c:pt>
                <c:pt idx="234">
                  <c:v>3.4378230543318713</c:v>
                </c:pt>
                <c:pt idx="235">
                  <c:v>3.4378230543318713</c:v>
                </c:pt>
                <c:pt idx="236">
                  <c:v>3.4378230543318713</c:v>
                </c:pt>
                <c:pt idx="237">
                  <c:v>3.4378230543318713</c:v>
                </c:pt>
                <c:pt idx="238">
                  <c:v>3.4378230543318713</c:v>
                </c:pt>
                <c:pt idx="239">
                  <c:v>3.4378230543318713</c:v>
                </c:pt>
                <c:pt idx="240">
                  <c:v>3.4378230543318713</c:v>
                </c:pt>
                <c:pt idx="241">
                  <c:v>3.4378230543318713</c:v>
                </c:pt>
                <c:pt idx="242">
                  <c:v>3.4378230543318713</c:v>
                </c:pt>
                <c:pt idx="243">
                  <c:v>3.4378230543318713</c:v>
                </c:pt>
                <c:pt idx="244">
                  <c:v>3.4378230543318713</c:v>
                </c:pt>
                <c:pt idx="245">
                  <c:v>3.4378230543318713</c:v>
                </c:pt>
                <c:pt idx="246">
                  <c:v>3.4378230543318713</c:v>
                </c:pt>
                <c:pt idx="247">
                  <c:v>3.4378230543318713</c:v>
                </c:pt>
                <c:pt idx="248">
                  <c:v>3.4378230543318713</c:v>
                </c:pt>
                <c:pt idx="249">
                  <c:v>3.4378230543318713</c:v>
                </c:pt>
                <c:pt idx="250">
                  <c:v>3.4378230543318713</c:v>
                </c:pt>
                <c:pt idx="251">
                  <c:v>3.4378230543318713</c:v>
                </c:pt>
                <c:pt idx="252">
                  <c:v>3.4378230543318713</c:v>
                </c:pt>
                <c:pt idx="253">
                  <c:v>3.4378230543318713</c:v>
                </c:pt>
                <c:pt idx="254">
                  <c:v>3.4378230543318713</c:v>
                </c:pt>
                <c:pt idx="255">
                  <c:v>3.4378230543318713</c:v>
                </c:pt>
                <c:pt idx="256">
                  <c:v>3.4378230543318713</c:v>
                </c:pt>
                <c:pt idx="257">
                  <c:v>3.4378230543318713</c:v>
                </c:pt>
                <c:pt idx="258">
                  <c:v>3.4378230543318713</c:v>
                </c:pt>
                <c:pt idx="259">
                  <c:v>3.4378230543318713</c:v>
                </c:pt>
                <c:pt idx="260">
                  <c:v>3.4378230543318713</c:v>
                </c:pt>
                <c:pt idx="261">
                  <c:v>3.4378230543318713</c:v>
                </c:pt>
                <c:pt idx="262">
                  <c:v>3.4378230543318713</c:v>
                </c:pt>
                <c:pt idx="263">
                  <c:v>3.4378230543318713</c:v>
                </c:pt>
                <c:pt idx="264">
                  <c:v>3.4378230543318713</c:v>
                </c:pt>
                <c:pt idx="265">
                  <c:v>3.4378230543318713</c:v>
                </c:pt>
                <c:pt idx="266">
                  <c:v>3.4378230543318713</c:v>
                </c:pt>
                <c:pt idx="267">
                  <c:v>3.4378230543318713</c:v>
                </c:pt>
                <c:pt idx="268">
                  <c:v>3.4378230543318713</c:v>
                </c:pt>
                <c:pt idx="269">
                  <c:v>3.4378230543318713</c:v>
                </c:pt>
                <c:pt idx="270">
                  <c:v>3.4378230543318713</c:v>
                </c:pt>
                <c:pt idx="271">
                  <c:v>3.4378230543318713</c:v>
                </c:pt>
                <c:pt idx="272">
                  <c:v>3.4378230543318713</c:v>
                </c:pt>
                <c:pt idx="273">
                  <c:v>3.4378230543318713</c:v>
                </c:pt>
                <c:pt idx="274">
                  <c:v>3.4378230543318713</c:v>
                </c:pt>
                <c:pt idx="275">
                  <c:v>3.4378230543318713</c:v>
                </c:pt>
                <c:pt idx="276">
                  <c:v>3.4378230543318713</c:v>
                </c:pt>
                <c:pt idx="277">
                  <c:v>3.4378230543318713</c:v>
                </c:pt>
                <c:pt idx="278">
                  <c:v>3.4378230543318713</c:v>
                </c:pt>
                <c:pt idx="279">
                  <c:v>3.4378230543318713</c:v>
                </c:pt>
                <c:pt idx="280">
                  <c:v>3.4378230543318713</c:v>
                </c:pt>
                <c:pt idx="281">
                  <c:v>3.4378230543318713</c:v>
                </c:pt>
                <c:pt idx="282">
                  <c:v>3.4378230543318713</c:v>
                </c:pt>
                <c:pt idx="283">
                  <c:v>3.4378230543318713</c:v>
                </c:pt>
                <c:pt idx="284">
                  <c:v>3.4378230543318713</c:v>
                </c:pt>
                <c:pt idx="285">
                  <c:v>3.4378230543318713</c:v>
                </c:pt>
                <c:pt idx="286">
                  <c:v>3.4378230543318713</c:v>
                </c:pt>
                <c:pt idx="287">
                  <c:v>3.4378230543318713</c:v>
                </c:pt>
                <c:pt idx="288">
                  <c:v>3.4378230543318713</c:v>
                </c:pt>
                <c:pt idx="289">
                  <c:v>3.4378230543318713</c:v>
                </c:pt>
                <c:pt idx="290">
                  <c:v>3.4378230543318713</c:v>
                </c:pt>
                <c:pt idx="291">
                  <c:v>3.4378230543318713</c:v>
                </c:pt>
                <c:pt idx="292">
                  <c:v>3.4378230543318713</c:v>
                </c:pt>
                <c:pt idx="293">
                  <c:v>3.4378230543318713</c:v>
                </c:pt>
                <c:pt idx="294">
                  <c:v>3.4378230543318713</c:v>
                </c:pt>
                <c:pt idx="295">
                  <c:v>3.4378230543318713</c:v>
                </c:pt>
                <c:pt idx="296">
                  <c:v>3.4378230543318713</c:v>
                </c:pt>
                <c:pt idx="297">
                  <c:v>3.4378230543318713</c:v>
                </c:pt>
                <c:pt idx="298">
                  <c:v>3.4378230543318713</c:v>
                </c:pt>
                <c:pt idx="299">
                  <c:v>3.4378230543318713</c:v>
                </c:pt>
                <c:pt idx="300">
                  <c:v>3.4378230543318713</c:v>
                </c:pt>
                <c:pt idx="301">
                  <c:v>3.4378230543318713</c:v>
                </c:pt>
                <c:pt idx="302">
                  <c:v>3.4378230543318713</c:v>
                </c:pt>
                <c:pt idx="303">
                  <c:v>3.4378230543318713</c:v>
                </c:pt>
                <c:pt idx="304">
                  <c:v>3.4378230543318713</c:v>
                </c:pt>
                <c:pt idx="305">
                  <c:v>3.4378230543318713</c:v>
                </c:pt>
                <c:pt idx="306">
                  <c:v>3.4378230543318713</c:v>
                </c:pt>
                <c:pt idx="307">
                  <c:v>3.4378230543318713</c:v>
                </c:pt>
                <c:pt idx="308">
                  <c:v>3.4378230543318713</c:v>
                </c:pt>
                <c:pt idx="309">
                  <c:v>3.4378230543318713</c:v>
                </c:pt>
                <c:pt idx="310">
                  <c:v>3.4378230543318713</c:v>
                </c:pt>
                <c:pt idx="311">
                  <c:v>3.4378230543318713</c:v>
                </c:pt>
                <c:pt idx="312">
                  <c:v>3.4378230543318713</c:v>
                </c:pt>
                <c:pt idx="313">
                  <c:v>3.4378230543318713</c:v>
                </c:pt>
                <c:pt idx="314">
                  <c:v>3.4378230543318713</c:v>
                </c:pt>
                <c:pt idx="315">
                  <c:v>3.4378230543318713</c:v>
                </c:pt>
                <c:pt idx="316">
                  <c:v>3.4378230543318713</c:v>
                </c:pt>
                <c:pt idx="317">
                  <c:v>3.4378230543318713</c:v>
                </c:pt>
                <c:pt idx="318">
                  <c:v>3.4378230543318713</c:v>
                </c:pt>
                <c:pt idx="319">
                  <c:v>3.4378230543318713</c:v>
                </c:pt>
                <c:pt idx="320">
                  <c:v>3.4378230543318713</c:v>
                </c:pt>
                <c:pt idx="321">
                  <c:v>3.4378230543318713</c:v>
                </c:pt>
                <c:pt idx="322">
                  <c:v>3.4378230543318713</c:v>
                </c:pt>
                <c:pt idx="323">
                  <c:v>3.4378230543318713</c:v>
                </c:pt>
                <c:pt idx="324">
                  <c:v>3.4378230543318713</c:v>
                </c:pt>
                <c:pt idx="325">
                  <c:v>3.4378230543318713</c:v>
                </c:pt>
                <c:pt idx="326">
                  <c:v>3.4378230543318713</c:v>
                </c:pt>
                <c:pt idx="327">
                  <c:v>3.4378230543318713</c:v>
                </c:pt>
                <c:pt idx="328">
                  <c:v>3.4378230543318713</c:v>
                </c:pt>
                <c:pt idx="329">
                  <c:v>3.4378230543318713</c:v>
                </c:pt>
                <c:pt idx="330">
                  <c:v>3.4378230543318713</c:v>
                </c:pt>
                <c:pt idx="331">
                  <c:v>3.4378230543318713</c:v>
                </c:pt>
                <c:pt idx="332">
                  <c:v>3.4378230543318713</c:v>
                </c:pt>
                <c:pt idx="333">
                  <c:v>3.4378230543318713</c:v>
                </c:pt>
                <c:pt idx="334">
                  <c:v>3.4378230543318713</c:v>
                </c:pt>
                <c:pt idx="335">
                  <c:v>3.4378230543318713</c:v>
                </c:pt>
                <c:pt idx="336">
                  <c:v>3.4378230543318713</c:v>
                </c:pt>
                <c:pt idx="337">
                  <c:v>3.4378230543318713</c:v>
                </c:pt>
                <c:pt idx="338">
                  <c:v>3.4378230543318713</c:v>
                </c:pt>
                <c:pt idx="339">
                  <c:v>3.4378230543318713</c:v>
                </c:pt>
                <c:pt idx="340">
                  <c:v>3.4378230543318713</c:v>
                </c:pt>
                <c:pt idx="341">
                  <c:v>3.4378230543318713</c:v>
                </c:pt>
                <c:pt idx="342">
                  <c:v>3.4378230543318713</c:v>
                </c:pt>
                <c:pt idx="343">
                  <c:v>3.4378230543318713</c:v>
                </c:pt>
                <c:pt idx="344">
                  <c:v>3.4378230543318713</c:v>
                </c:pt>
                <c:pt idx="345">
                  <c:v>3.4378230543318713</c:v>
                </c:pt>
                <c:pt idx="346">
                  <c:v>3.4378230543318713</c:v>
                </c:pt>
                <c:pt idx="347">
                  <c:v>3.4378230543318713</c:v>
                </c:pt>
                <c:pt idx="348">
                  <c:v>3.4378230543318713</c:v>
                </c:pt>
                <c:pt idx="349">
                  <c:v>3.4378230543318713</c:v>
                </c:pt>
                <c:pt idx="350">
                  <c:v>3.4378230543318713</c:v>
                </c:pt>
                <c:pt idx="351">
                  <c:v>3.4378230543318713</c:v>
                </c:pt>
                <c:pt idx="352">
                  <c:v>3.4378230543318713</c:v>
                </c:pt>
                <c:pt idx="353">
                  <c:v>3.4378230543318713</c:v>
                </c:pt>
                <c:pt idx="354">
                  <c:v>3.4378230543318713</c:v>
                </c:pt>
                <c:pt idx="355">
                  <c:v>3.4378230543318713</c:v>
                </c:pt>
                <c:pt idx="356">
                  <c:v>3.4378230543318713</c:v>
                </c:pt>
                <c:pt idx="357">
                  <c:v>3.4378230543318713</c:v>
                </c:pt>
                <c:pt idx="358">
                  <c:v>3.4378230543318713</c:v>
                </c:pt>
                <c:pt idx="359">
                  <c:v>3.4378230543318713</c:v>
                </c:pt>
                <c:pt idx="360">
                  <c:v>3.4378230543318713</c:v>
                </c:pt>
                <c:pt idx="361">
                  <c:v>3.4378230543318713</c:v>
                </c:pt>
                <c:pt idx="362">
                  <c:v>3.4378230543318713</c:v>
                </c:pt>
                <c:pt idx="363">
                  <c:v>3.4378230543318713</c:v>
                </c:pt>
                <c:pt idx="364">
                  <c:v>3.4378230543318713</c:v>
                </c:pt>
                <c:pt idx="365">
                  <c:v>3.4378230543318713</c:v>
                </c:pt>
                <c:pt idx="366">
                  <c:v>3.4378230543318713</c:v>
                </c:pt>
                <c:pt idx="367">
                  <c:v>3.4378230543318713</c:v>
                </c:pt>
                <c:pt idx="368">
                  <c:v>3.4378230543318713</c:v>
                </c:pt>
                <c:pt idx="369">
                  <c:v>3.4378230543318713</c:v>
                </c:pt>
                <c:pt idx="370">
                  <c:v>3.4378230543318713</c:v>
                </c:pt>
                <c:pt idx="371">
                  <c:v>3.4378230543318713</c:v>
                </c:pt>
                <c:pt idx="372">
                  <c:v>3.4378230543318713</c:v>
                </c:pt>
                <c:pt idx="373">
                  <c:v>3.4378230543318713</c:v>
                </c:pt>
                <c:pt idx="374">
                  <c:v>3.4378230543318713</c:v>
                </c:pt>
                <c:pt idx="375">
                  <c:v>3.4378230543318713</c:v>
                </c:pt>
                <c:pt idx="376">
                  <c:v>3.4378230543318713</c:v>
                </c:pt>
                <c:pt idx="377">
                  <c:v>3.4378230543318713</c:v>
                </c:pt>
                <c:pt idx="378">
                  <c:v>3.4378230543318713</c:v>
                </c:pt>
                <c:pt idx="379">
                  <c:v>3.4378230543318713</c:v>
                </c:pt>
                <c:pt idx="380">
                  <c:v>3.4378230543318713</c:v>
                </c:pt>
                <c:pt idx="381">
                  <c:v>3.4378230543318713</c:v>
                </c:pt>
                <c:pt idx="382">
                  <c:v>3.4378230543318713</c:v>
                </c:pt>
                <c:pt idx="383">
                  <c:v>3.4378230543318713</c:v>
                </c:pt>
                <c:pt idx="384">
                  <c:v>3.4378230543318713</c:v>
                </c:pt>
                <c:pt idx="385">
                  <c:v>3.4378230543318713</c:v>
                </c:pt>
                <c:pt idx="386">
                  <c:v>3.4378230543318713</c:v>
                </c:pt>
                <c:pt idx="387">
                  <c:v>3.4378230543318713</c:v>
                </c:pt>
                <c:pt idx="388">
                  <c:v>3.4378230543318713</c:v>
                </c:pt>
                <c:pt idx="389">
                  <c:v>3.4378230543318713</c:v>
                </c:pt>
                <c:pt idx="390">
                  <c:v>3.4378230543318713</c:v>
                </c:pt>
                <c:pt idx="391">
                  <c:v>3.4378230543318713</c:v>
                </c:pt>
                <c:pt idx="392">
                  <c:v>3.4378230543318713</c:v>
                </c:pt>
                <c:pt idx="393">
                  <c:v>3.4378230543318713</c:v>
                </c:pt>
                <c:pt idx="394">
                  <c:v>3.4378230543318713</c:v>
                </c:pt>
                <c:pt idx="395">
                  <c:v>3.4378230543318713</c:v>
                </c:pt>
                <c:pt idx="396">
                  <c:v>3.4378230543318713</c:v>
                </c:pt>
                <c:pt idx="397">
                  <c:v>3.4378230543318713</c:v>
                </c:pt>
                <c:pt idx="398">
                  <c:v>3.4378230543318713</c:v>
                </c:pt>
                <c:pt idx="399">
                  <c:v>3.4378230543318713</c:v>
                </c:pt>
                <c:pt idx="400">
                  <c:v>3.4378230543318713</c:v>
                </c:pt>
                <c:pt idx="401">
                  <c:v>3.4378230543318713</c:v>
                </c:pt>
                <c:pt idx="402">
                  <c:v>3.4378230543318713</c:v>
                </c:pt>
                <c:pt idx="403">
                  <c:v>3.4378230543318713</c:v>
                </c:pt>
                <c:pt idx="404">
                  <c:v>3.4378230543318713</c:v>
                </c:pt>
                <c:pt idx="405">
                  <c:v>3.4378230543318713</c:v>
                </c:pt>
                <c:pt idx="406">
                  <c:v>3.4378230543318713</c:v>
                </c:pt>
                <c:pt idx="407">
                  <c:v>3.4378230543318713</c:v>
                </c:pt>
                <c:pt idx="408">
                  <c:v>3.4378230543318713</c:v>
                </c:pt>
                <c:pt idx="409">
                  <c:v>3.4378230543318713</c:v>
                </c:pt>
                <c:pt idx="410">
                  <c:v>3.4378230543318713</c:v>
                </c:pt>
                <c:pt idx="411">
                  <c:v>3.4378230543318713</c:v>
                </c:pt>
                <c:pt idx="412">
                  <c:v>3.4378230543318713</c:v>
                </c:pt>
                <c:pt idx="413">
                  <c:v>3.4378230543318713</c:v>
                </c:pt>
                <c:pt idx="414">
                  <c:v>3.4378230543318713</c:v>
                </c:pt>
                <c:pt idx="415">
                  <c:v>3.4378230543318713</c:v>
                </c:pt>
                <c:pt idx="416">
                  <c:v>3.4378230543318713</c:v>
                </c:pt>
                <c:pt idx="417">
                  <c:v>3.4378230543318713</c:v>
                </c:pt>
                <c:pt idx="418">
                  <c:v>3.4378230543318713</c:v>
                </c:pt>
                <c:pt idx="419">
                  <c:v>3.4378230543318713</c:v>
                </c:pt>
                <c:pt idx="420">
                  <c:v>3.4378230543318713</c:v>
                </c:pt>
                <c:pt idx="421">
                  <c:v>3.4378230543318713</c:v>
                </c:pt>
                <c:pt idx="422">
                  <c:v>3.4378230543318713</c:v>
                </c:pt>
                <c:pt idx="423">
                  <c:v>3.4378230543318713</c:v>
                </c:pt>
                <c:pt idx="424">
                  <c:v>3.4378230543318713</c:v>
                </c:pt>
                <c:pt idx="425">
                  <c:v>3.4378230543318713</c:v>
                </c:pt>
                <c:pt idx="426">
                  <c:v>3.4378230543318713</c:v>
                </c:pt>
                <c:pt idx="427">
                  <c:v>3.4378230543318713</c:v>
                </c:pt>
                <c:pt idx="428">
                  <c:v>3.4378230543318713</c:v>
                </c:pt>
                <c:pt idx="429">
                  <c:v>3.4378230543318713</c:v>
                </c:pt>
                <c:pt idx="430">
                  <c:v>3.4378230543318713</c:v>
                </c:pt>
                <c:pt idx="431">
                  <c:v>3.4378230543318713</c:v>
                </c:pt>
                <c:pt idx="432">
                  <c:v>3.4378230543318713</c:v>
                </c:pt>
                <c:pt idx="433">
                  <c:v>3.4378230543318713</c:v>
                </c:pt>
                <c:pt idx="434">
                  <c:v>3.4378230543318713</c:v>
                </c:pt>
                <c:pt idx="435">
                  <c:v>3.4378230543318713</c:v>
                </c:pt>
                <c:pt idx="436">
                  <c:v>3.4378230543318713</c:v>
                </c:pt>
                <c:pt idx="437">
                  <c:v>3.4378230543318713</c:v>
                </c:pt>
                <c:pt idx="438">
                  <c:v>3.4378230543318713</c:v>
                </c:pt>
                <c:pt idx="439">
                  <c:v>3.4378230543318713</c:v>
                </c:pt>
                <c:pt idx="440">
                  <c:v>3.4378230543318713</c:v>
                </c:pt>
                <c:pt idx="441">
                  <c:v>3.4378230543318713</c:v>
                </c:pt>
                <c:pt idx="442">
                  <c:v>3.4378230543318713</c:v>
                </c:pt>
                <c:pt idx="443">
                  <c:v>3.4378230543318713</c:v>
                </c:pt>
                <c:pt idx="444">
                  <c:v>3.4378230543318713</c:v>
                </c:pt>
                <c:pt idx="445">
                  <c:v>3.4378230543318713</c:v>
                </c:pt>
                <c:pt idx="446">
                  <c:v>3.4378230543318713</c:v>
                </c:pt>
                <c:pt idx="447">
                  <c:v>3.4378230543318713</c:v>
                </c:pt>
                <c:pt idx="448">
                  <c:v>3.4378230543318713</c:v>
                </c:pt>
                <c:pt idx="449">
                  <c:v>3.4378230543318713</c:v>
                </c:pt>
                <c:pt idx="450">
                  <c:v>3.4378230543318713</c:v>
                </c:pt>
                <c:pt idx="451">
                  <c:v>3.4378230543318713</c:v>
                </c:pt>
                <c:pt idx="452">
                  <c:v>3.4378230543318713</c:v>
                </c:pt>
                <c:pt idx="453">
                  <c:v>3.4378230543318713</c:v>
                </c:pt>
                <c:pt idx="454">
                  <c:v>3.4378230543318713</c:v>
                </c:pt>
                <c:pt idx="455">
                  <c:v>3.4378230543318713</c:v>
                </c:pt>
                <c:pt idx="456">
                  <c:v>3.4378230543318713</c:v>
                </c:pt>
                <c:pt idx="457">
                  <c:v>3.4378230543318713</c:v>
                </c:pt>
                <c:pt idx="458">
                  <c:v>3.4378230543318713</c:v>
                </c:pt>
                <c:pt idx="459">
                  <c:v>3.4378230543318713</c:v>
                </c:pt>
                <c:pt idx="460">
                  <c:v>3.4378230543318713</c:v>
                </c:pt>
                <c:pt idx="461">
                  <c:v>3.4378230543318713</c:v>
                </c:pt>
                <c:pt idx="462">
                  <c:v>3.4378230543318713</c:v>
                </c:pt>
                <c:pt idx="463">
                  <c:v>3.4378230543318713</c:v>
                </c:pt>
                <c:pt idx="464">
                  <c:v>3.4378230543318713</c:v>
                </c:pt>
                <c:pt idx="465">
                  <c:v>3.4378230543318713</c:v>
                </c:pt>
                <c:pt idx="466">
                  <c:v>3.4378230543318713</c:v>
                </c:pt>
                <c:pt idx="467">
                  <c:v>3.4378230543318713</c:v>
                </c:pt>
                <c:pt idx="468">
                  <c:v>3.4378230543318713</c:v>
                </c:pt>
                <c:pt idx="469">
                  <c:v>3.4378230543318713</c:v>
                </c:pt>
                <c:pt idx="470">
                  <c:v>3.4378230543318713</c:v>
                </c:pt>
                <c:pt idx="471">
                  <c:v>3.4378230543318713</c:v>
                </c:pt>
                <c:pt idx="472">
                  <c:v>3.4378230543318713</c:v>
                </c:pt>
                <c:pt idx="473">
                  <c:v>3.4378230543318713</c:v>
                </c:pt>
                <c:pt idx="474">
                  <c:v>3.4378230543318713</c:v>
                </c:pt>
                <c:pt idx="475">
                  <c:v>3.4378230543318713</c:v>
                </c:pt>
                <c:pt idx="476">
                  <c:v>3.4378230543318713</c:v>
                </c:pt>
                <c:pt idx="477">
                  <c:v>3.4378230543318713</c:v>
                </c:pt>
                <c:pt idx="478">
                  <c:v>3.4378230543318713</c:v>
                </c:pt>
                <c:pt idx="479">
                  <c:v>3.4378230543318713</c:v>
                </c:pt>
                <c:pt idx="480">
                  <c:v>3.4378230543318713</c:v>
                </c:pt>
                <c:pt idx="481">
                  <c:v>3.4378230543318713</c:v>
                </c:pt>
                <c:pt idx="482">
                  <c:v>3.4378230543318713</c:v>
                </c:pt>
                <c:pt idx="483">
                  <c:v>3.4378230543318713</c:v>
                </c:pt>
                <c:pt idx="484">
                  <c:v>3.4378230543318713</c:v>
                </c:pt>
                <c:pt idx="485">
                  <c:v>3.4378230543318713</c:v>
                </c:pt>
                <c:pt idx="486">
                  <c:v>3.4378230543318713</c:v>
                </c:pt>
                <c:pt idx="487">
                  <c:v>3.4378230543318713</c:v>
                </c:pt>
                <c:pt idx="488">
                  <c:v>3.4378230543318713</c:v>
                </c:pt>
                <c:pt idx="489">
                  <c:v>3.4378230543318713</c:v>
                </c:pt>
                <c:pt idx="490">
                  <c:v>3.4378230543318713</c:v>
                </c:pt>
                <c:pt idx="491">
                  <c:v>3.4378230543318713</c:v>
                </c:pt>
                <c:pt idx="492">
                  <c:v>3.4378230543318713</c:v>
                </c:pt>
                <c:pt idx="493">
                  <c:v>3.4378230543318713</c:v>
                </c:pt>
                <c:pt idx="494">
                  <c:v>3.4378230543318713</c:v>
                </c:pt>
                <c:pt idx="495">
                  <c:v>3.4378230543318713</c:v>
                </c:pt>
                <c:pt idx="496">
                  <c:v>3.4378230543318713</c:v>
                </c:pt>
                <c:pt idx="497">
                  <c:v>3.4378230543318713</c:v>
                </c:pt>
                <c:pt idx="498">
                  <c:v>3.4378230543318713</c:v>
                </c:pt>
                <c:pt idx="499">
                  <c:v>3.4378230543318713</c:v>
                </c:pt>
                <c:pt idx="500">
                  <c:v>3.4378230543318713</c:v>
                </c:pt>
                <c:pt idx="501">
                  <c:v>3.4378230543318713</c:v>
                </c:pt>
                <c:pt idx="502">
                  <c:v>3.4378230543318713</c:v>
                </c:pt>
                <c:pt idx="503">
                  <c:v>3.4378230543318713</c:v>
                </c:pt>
                <c:pt idx="504">
                  <c:v>3.4378230543318713</c:v>
                </c:pt>
                <c:pt idx="505">
                  <c:v>3.4378230543318713</c:v>
                </c:pt>
                <c:pt idx="506">
                  <c:v>3.4378230543318713</c:v>
                </c:pt>
                <c:pt idx="507">
                  <c:v>3.4378230543318713</c:v>
                </c:pt>
                <c:pt idx="508">
                  <c:v>3.4378230543318713</c:v>
                </c:pt>
                <c:pt idx="509">
                  <c:v>3.4378230543318713</c:v>
                </c:pt>
                <c:pt idx="510">
                  <c:v>3.4378230543318713</c:v>
                </c:pt>
                <c:pt idx="511">
                  <c:v>3.4378230543318713</c:v>
                </c:pt>
                <c:pt idx="512">
                  <c:v>3.4378230543318713</c:v>
                </c:pt>
                <c:pt idx="513">
                  <c:v>3.4378230543318713</c:v>
                </c:pt>
                <c:pt idx="514">
                  <c:v>3.4378230543318713</c:v>
                </c:pt>
                <c:pt idx="515">
                  <c:v>3.4378230543318713</c:v>
                </c:pt>
                <c:pt idx="516">
                  <c:v>3.4378230543318713</c:v>
                </c:pt>
                <c:pt idx="517">
                  <c:v>3.4378230543318713</c:v>
                </c:pt>
                <c:pt idx="518">
                  <c:v>3.4378230543318713</c:v>
                </c:pt>
                <c:pt idx="519">
                  <c:v>3.4378230543318713</c:v>
                </c:pt>
                <c:pt idx="520">
                  <c:v>3.4378230543318713</c:v>
                </c:pt>
                <c:pt idx="521">
                  <c:v>3.4378230543318713</c:v>
                </c:pt>
                <c:pt idx="522">
                  <c:v>3.4378230543318713</c:v>
                </c:pt>
                <c:pt idx="523">
                  <c:v>3.4378230543318713</c:v>
                </c:pt>
                <c:pt idx="524">
                  <c:v>3.4378230543318713</c:v>
                </c:pt>
                <c:pt idx="525">
                  <c:v>3.4378230543318713</c:v>
                </c:pt>
                <c:pt idx="526">
                  <c:v>3.4378230543318713</c:v>
                </c:pt>
                <c:pt idx="527">
                  <c:v>3.4378230543318713</c:v>
                </c:pt>
                <c:pt idx="528">
                  <c:v>3.4378230543318713</c:v>
                </c:pt>
                <c:pt idx="529">
                  <c:v>3.4378230543318713</c:v>
                </c:pt>
                <c:pt idx="530">
                  <c:v>3.4378230543318713</c:v>
                </c:pt>
                <c:pt idx="531">
                  <c:v>3.4378230543318713</c:v>
                </c:pt>
                <c:pt idx="532">
                  <c:v>3.4378230543318713</c:v>
                </c:pt>
                <c:pt idx="533">
                  <c:v>3.4378230543318713</c:v>
                </c:pt>
                <c:pt idx="534">
                  <c:v>3.4378230543318713</c:v>
                </c:pt>
                <c:pt idx="535">
                  <c:v>3.4378230543318713</c:v>
                </c:pt>
                <c:pt idx="536">
                  <c:v>3.4378230543318713</c:v>
                </c:pt>
                <c:pt idx="537">
                  <c:v>3.4378230543318713</c:v>
                </c:pt>
                <c:pt idx="538">
                  <c:v>3.4378230543318713</c:v>
                </c:pt>
                <c:pt idx="539">
                  <c:v>3.4378230543318713</c:v>
                </c:pt>
                <c:pt idx="540">
                  <c:v>3.4378230543318713</c:v>
                </c:pt>
                <c:pt idx="541">
                  <c:v>3.4378230543318713</c:v>
                </c:pt>
                <c:pt idx="542">
                  <c:v>3.4378230543318713</c:v>
                </c:pt>
                <c:pt idx="543">
                  <c:v>3.4378230543318713</c:v>
                </c:pt>
                <c:pt idx="544">
                  <c:v>3.4378230543318713</c:v>
                </c:pt>
                <c:pt idx="545">
                  <c:v>3.4378230543318713</c:v>
                </c:pt>
                <c:pt idx="546">
                  <c:v>3.4378230543318713</c:v>
                </c:pt>
                <c:pt idx="547">
                  <c:v>3.4378230543318713</c:v>
                </c:pt>
                <c:pt idx="548">
                  <c:v>3.4378230543318713</c:v>
                </c:pt>
                <c:pt idx="549">
                  <c:v>3.4378230543318713</c:v>
                </c:pt>
                <c:pt idx="550">
                  <c:v>3.4378230543318713</c:v>
                </c:pt>
                <c:pt idx="551">
                  <c:v>3.4378230543318713</c:v>
                </c:pt>
                <c:pt idx="552">
                  <c:v>3.4378230543318713</c:v>
                </c:pt>
                <c:pt idx="553">
                  <c:v>3.4378230543318713</c:v>
                </c:pt>
                <c:pt idx="554">
                  <c:v>3.4378230543318713</c:v>
                </c:pt>
                <c:pt idx="555">
                  <c:v>3.4378230543318713</c:v>
                </c:pt>
                <c:pt idx="556">
                  <c:v>3.4378230543318713</c:v>
                </c:pt>
                <c:pt idx="557">
                  <c:v>3.4378230543318713</c:v>
                </c:pt>
                <c:pt idx="558">
                  <c:v>3.4378230543318713</c:v>
                </c:pt>
                <c:pt idx="559">
                  <c:v>3.4378230543318713</c:v>
                </c:pt>
                <c:pt idx="560">
                  <c:v>3.4378230543318713</c:v>
                </c:pt>
                <c:pt idx="561">
                  <c:v>3.4378230543318713</c:v>
                </c:pt>
                <c:pt idx="562">
                  <c:v>3.4378230543318713</c:v>
                </c:pt>
                <c:pt idx="563">
                  <c:v>3.4378230543318713</c:v>
                </c:pt>
                <c:pt idx="564">
                  <c:v>3.4378230543318713</c:v>
                </c:pt>
                <c:pt idx="565">
                  <c:v>3.4378230543318713</c:v>
                </c:pt>
                <c:pt idx="566">
                  <c:v>3.4378230543318713</c:v>
                </c:pt>
                <c:pt idx="567">
                  <c:v>3.4378230543318713</c:v>
                </c:pt>
                <c:pt idx="568">
                  <c:v>3.4378230543318713</c:v>
                </c:pt>
                <c:pt idx="569">
                  <c:v>3.4378230543318713</c:v>
                </c:pt>
                <c:pt idx="570">
                  <c:v>3.4378230543318713</c:v>
                </c:pt>
                <c:pt idx="571">
                  <c:v>3.4378230543318713</c:v>
                </c:pt>
                <c:pt idx="572">
                  <c:v>3.4378230543318713</c:v>
                </c:pt>
                <c:pt idx="573">
                  <c:v>3.4378230543318713</c:v>
                </c:pt>
                <c:pt idx="574">
                  <c:v>3.4378230543318713</c:v>
                </c:pt>
                <c:pt idx="575">
                  <c:v>3.4378230543318713</c:v>
                </c:pt>
                <c:pt idx="576">
                  <c:v>3.4378230543318713</c:v>
                </c:pt>
                <c:pt idx="577">
                  <c:v>3.4378230543318713</c:v>
                </c:pt>
                <c:pt idx="578">
                  <c:v>3.4378230543318713</c:v>
                </c:pt>
                <c:pt idx="579">
                  <c:v>3.4378230543318713</c:v>
                </c:pt>
                <c:pt idx="580">
                  <c:v>3.4378230543318713</c:v>
                </c:pt>
                <c:pt idx="581">
                  <c:v>3.4378230543318713</c:v>
                </c:pt>
                <c:pt idx="582">
                  <c:v>3.4378230543318713</c:v>
                </c:pt>
                <c:pt idx="583">
                  <c:v>3.4378230543318713</c:v>
                </c:pt>
                <c:pt idx="584">
                  <c:v>3.4378230543318713</c:v>
                </c:pt>
                <c:pt idx="585">
                  <c:v>3.4378230543318713</c:v>
                </c:pt>
                <c:pt idx="586">
                  <c:v>3.4378230543318713</c:v>
                </c:pt>
                <c:pt idx="587">
                  <c:v>3.4378230543318713</c:v>
                </c:pt>
                <c:pt idx="588">
                  <c:v>3.4378230543318713</c:v>
                </c:pt>
                <c:pt idx="589">
                  <c:v>3.4378230543318713</c:v>
                </c:pt>
                <c:pt idx="590">
                  <c:v>3.4378230543318713</c:v>
                </c:pt>
                <c:pt idx="591">
                  <c:v>3.4378230543318713</c:v>
                </c:pt>
                <c:pt idx="592">
                  <c:v>3.4378230543318713</c:v>
                </c:pt>
                <c:pt idx="593">
                  <c:v>3.4378230543318713</c:v>
                </c:pt>
                <c:pt idx="594">
                  <c:v>3.4378230543318713</c:v>
                </c:pt>
                <c:pt idx="595">
                  <c:v>3.4378230543318713</c:v>
                </c:pt>
                <c:pt idx="596">
                  <c:v>3.4378230543318713</c:v>
                </c:pt>
                <c:pt idx="597">
                  <c:v>3.4378230543318713</c:v>
                </c:pt>
                <c:pt idx="598">
                  <c:v>3.4378230543318713</c:v>
                </c:pt>
                <c:pt idx="599">
                  <c:v>3.4378230543318713</c:v>
                </c:pt>
                <c:pt idx="600">
                  <c:v>3.4378230543318713</c:v>
                </c:pt>
                <c:pt idx="601">
                  <c:v>3.4378230543318713</c:v>
                </c:pt>
                <c:pt idx="602">
                  <c:v>3.4378230543318713</c:v>
                </c:pt>
                <c:pt idx="603">
                  <c:v>3.4378230543318713</c:v>
                </c:pt>
                <c:pt idx="604">
                  <c:v>3.4378230543318713</c:v>
                </c:pt>
                <c:pt idx="605">
                  <c:v>3.4378230543318713</c:v>
                </c:pt>
                <c:pt idx="606">
                  <c:v>3.4378230543318713</c:v>
                </c:pt>
                <c:pt idx="607">
                  <c:v>3.4378230543318713</c:v>
                </c:pt>
                <c:pt idx="608">
                  <c:v>3.4378230543318713</c:v>
                </c:pt>
                <c:pt idx="609">
                  <c:v>3.4378230543318713</c:v>
                </c:pt>
                <c:pt idx="610">
                  <c:v>3.4378230543318713</c:v>
                </c:pt>
                <c:pt idx="611">
                  <c:v>3.4378230543318713</c:v>
                </c:pt>
                <c:pt idx="612">
                  <c:v>3.4378230543318713</c:v>
                </c:pt>
                <c:pt idx="613">
                  <c:v>3.4378230543318713</c:v>
                </c:pt>
                <c:pt idx="614">
                  <c:v>3.4378230543318713</c:v>
                </c:pt>
                <c:pt idx="615">
                  <c:v>3.4378230543318713</c:v>
                </c:pt>
                <c:pt idx="616">
                  <c:v>3.4378230543318713</c:v>
                </c:pt>
                <c:pt idx="617">
                  <c:v>3.4378230543318713</c:v>
                </c:pt>
                <c:pt idx="618">
                  <c:v>3.4378230543318713</c:v>
                </c:pt>
                <c:pt idx="619">
                  <c:v>3.4378230543318713</c:v>
                </c:pt>
                <c:pt idx="620">
                  <c:v>3.4378230543318713</c:v>
                </c:pt>
                <c:pt idx="621">
                  <c:v>3.4378230543318713</c:v>
                </c:pt>
                <c:pt idx="622">
                  <c:v>3.4378230543318713</c:v>
                </c:pt>
                <c:pt idx="623">
                  <c:v>3.4378230543318713</c:v>
                </c:pt>
                <c:pt idx="624">
                  <c:v>3.4378230543318713</c:v>
                </c:pt>
                <c:pt idx="625">
                  <c:v>3.4378230543318713</c:v>
                </c:pt>
                <c:pt idx="626">
                  <c:v>3.4378230543318713</c:v>
                </c:pt>
                <c:pt idx="627">
                  <c:v>3.4378230543318713</c:v>
                </c:pt>
                <c:pt idx="628">
                  <c:v>3.4378230543318713</c:v>
                </c:pt>
                <c:pt idx="629">
                  <c:v>3.4378230543318713</c:v>
                </c:pt>
                <c:pt idx="630">
                  <c:v>3.4378230543318713</c:v>
                </c:pt>
                <c:pt idx="631">
                  <c:v>3.4378230543318713</c:v>
                </c:pt>
                <c:pt idx="632">
                  <c:v>3.4378230543318713</c:v>
                </c:pt>
                <c:pt idx="633">
                  <c:v>3.4378230543318713</c:v>
                </c:pt>
                <c:pt idx="634">
                  <c:v>3.4378230543318713</c:v>
                </c:pt>
                <c:pt idx="635">
                  <c:v>3.4378230543318713</c:v>
                </c:pt>
                <c:pt idx="636">
                  <c:v>3.4378230543318713</c:v>
                </c:pt>
                <c:pt idx="637">
                  <c:v>3.4378230543318713</c:v>
                </c:pt>
                <c:pt idx="638">
                  <c:v>3.4378230543318713</c:v>
                </c:pt>
                <c:pt idx="639">
                  <c:v>3.4378230543318713</c:v>
                </c:pt>
                <c:pt idx="640">
                  <c:v>3.4378230543318713</c:v>
                </c:pt>
                <c:pt idx="641">
                  <c:v>3.4378230543318713</c:v>
                </c:pt>
                <c:pt idx="642">
                  <c:v>3.4378230543318713</c:v>
                </c:pt>
                <c:pt idx="643">
                  <c:v>3.4378230543318713</c:v>
                </c:pt>
                <c:pt idx="644">
                  <c:v>3.4378230543318713</c:v>
                </c:pt>
                <c:pt idx="645">
                  <c:v>3.4378230543318713</c:v>
                </c:pt>
                <c:pt idx="646">
                  <c:v>3.4378230543318713</c:v>
                </c:pt>
                <c:pt idx="647">
                  <c:v>3.4378230543318713</c:v>
                </c:pt>
                <c:pt idx="648">
                  <c:v>3.4378230543318713</c:v>
                </c:pt>
                <c:pt idx="649">
                  <c:v>3.4378230543318713</c:v>
                </c:pt>
                <c:pt idx="650">
                  <c:v>3.4378230543318713</c:v>
                </c:pt>
                <c:pt idx="651">
                  <c:v>3.4378230543318713</c:v>
                </c:pt>
                <c:pt idx="652">
                  <c:v>3.4378230543318713</c:v>
                </c:pt>
                <c:pt idx="653">
                  <c:v>3.4378230543318713</c:v>
                </c:pt>
                <c:pt idx="654">
                  <c:v>3.4378230543318713</c:v>
                </c:pt>
                <c:pt idx="655">
                  <c:v>3.4378230543318713</c:v>
                </c:pt>
                <c:pt idx="656">
                  <c:v>3.4378230543318713</c:v>
                </c:pt>
                <c:pt idx="657">
                  <c:v>3.4378230543318713</c:v>
                </c:pt>
                <c:pt idx="658">
                  <c:v>3.4378230543318713</c:v>
                </c:pt>
                <c:pt idx="659">
                  <c:v>3.4378230543318713</c:v>
                </c:pt>
                <c:pt idx="660">
                  <c:v>3.4378230543318713</c:v>
                </c:pt>
                <c:pt idx="661">
                  <c:v>3.4378230543318713</c:v>
                </c:pt>
                <c:pt idx="662">
                  <c:v>3.4378230543318713</c:v>
                </c:pt>
                <c:pt idx="663">
                  <c:v>3.4378230543318713</c:v>
                </c:pt>
                <c:pt idx="664">
                  <c:v>3.4378230543318713</c:v>
                </c:pt>
                <c:pt idx="665">
                  <c:v>3.4378230543318713</c:v>
                </c:pt>
                <c:pt idx="666">
                  <c:v>3.4378230543318713</c:v>
                </c:pt>
                <c:pt idx="667">
                  <c:v>3.4378230543318713</c:v>
                </c:pt>
                <c:pt idx="668">
                  <c:v>3.4378230543318713</c:v>
                </c:pt>
                <c:pt idx="669">
                  <c:v>3.4378230543318713</c:v>
                </c:pt>
                <c:pt idx="670">
                  <c:v>3.4378230543318713</c:v>
                </c:pt>
                <c:pt idx="671">
                  <c:v>3.4378230543318713</c:v>
                </c:pt>
                <c:pt idx="672">
                  <c:v>3.4378230543318713</c:v>
                </c:pt>
                <c:pt idx="673">
                  <c:v>3.4378230543318713</c:v>
                </c:pt>
                <c:pt idx="674">
                  <c:v>3.4378230543318713</c:v>
                </c:pt>
                <c:pt idx="675">
                  <c:v>3.4378230543318713</c:v>
                </c:pt>
                <c:pt idx="676">
                  <c:v>3.4378230543318713</c:v>
                </c:pt>
                <c:pt idx="677">
                  <c:v>3.4378230543318713</c:v>
                </c:pt>
                <c:pt idx="678">
                  <c:v>3.4378230543318713</c:v>
                </c:pt>
                <c:pt idx="679">
                  <c:v>3.4378230543318713</c:v>
                </c:pt>
                <c:pt idx="680">
                  <c:v>3.4378230543318713</c:v>
                </c:pt>
                <c:pt idx="681">
                  <c:v>3.4378230543318713</c:v>
                </c:pt>
                <c:pt idx="682">
                  <c:v>3.4378230543318713</c:v>
                </c:pt>
                <c:pt idx="683">
                  <c:v>3.4378230543318713</c:v>
                </c:pt>
                <c:pt idx="684">
                  <c:v>3.4378230543318713</c:v>
                </c:pt>
                <c:pt idx="685">
                  <c:v>3.4378230543318713</c:v>
                </c:pt>
                <c:pt idx="686">
                  <c:v>3.4378230543318713</c:v>
                </c:pt>
                <c:pt idx="687">
                  <c:v>3.4378230543318713</c:v>
                </c:pt>
                <c:pt idx="688">
                  <c:v>3.4378230543318713</c:v>
                </c:pt>
                <c:pt idx="689">
                  <c:v>3.4378230543318713</c:v>
                </c:pt>
                <c:pt idx="690">
                  <c:v>3.4378230543318713</c:v>
                </c:pt>
                <c:pt idx="691">
                  <c:v>3.4378230543318713</c:v>
                </c:pt>
                <c:pt idx="692">
                  <c:v>3.4378230543318713</c:v>
                </c:pt>
                <c:pt idx="693">
                  <c:v>3.4378230543318713</c:v>
                </c:pt>
                <c:pt idx="694">
                  <c:v>3.4378230543318713</c:v>
                </c:pt>
                <c:pt idx="695">
                  <c:v>3.4378230543318713</c:v>
                </c:pt>
                <c:pt idx="696">
                  <c:v>3.4378230543318713</c:v>
                </c:pt>
                <c:pt idx="697">
                  <c:v>3.4378230543318713</c:v>
                </c:pt>
                <c:pt idx="698">
                  <c:v>3.4378230543318713</c:v>
                </c:pt>
                <c:pt idx="699">
                  <c:v>3.4378230543318713</c:v>
                </c:pt>
                <c:pt idx="700">
                  <c:v>3.4378230543318713</c:v>
                </c:pt>
                <c:pt idx="701">
                  <c:v>3.4378230543318713</c:v>
                </c:pt>
                <c:pt idx="702">
                  <c:v>3.4378230543318713</c:v>
                </c:pt>
                <c:pt idx="703">
                  <c:v>3.4378230543318713</c:v>
                </c:pt>
                <c:pt idx="704">
                  <c:v>3.4378230543318713</c:v>
                </c:pt>
                <c:pt idx="705">
                  <c:v>3.4378230543318713</c:v>
                </c:pt>
                <c:pt idx="706">
                  <c:v>3.4378230543318713</c:v>
                </c:pt>
                <c:pt idx="707">
                  <c:v>3.4378230543318713</c:v>
                </c:pt>
                <c:pt idx="708">
                  <c:v>3.4378230543318713</c:v>
                </c:pt>
                <c:pt idx="709">
                  <c:v>3.4378230543318713</c:v>
                </c:pt>
                <c:pt idx="710">
                  <c:v>3.4378230543318713</c:v>
                </c:pt>
                <c:pt idx="711">
                  <c:v>3.4378230543318713</c:v>
                </c:pt>
                <c:pt idx="712">
                  <c:v>3.4378230543318713</c:v>
                </c:pt>
                <c:pt idx="713">
                  <c:v>3.4378230543318713</c:v>
                </c:pt>
                <c:pt idx="714">
                  <c:v>3.4378230543318713</c:v>
                </c:pt>
                <c:pt idx="715">
                  <c:v>3.4378230543318713</c:v>
                </c:pt>
                <c:pt idx="716">
                  <c:v>3.4378230543318713</c:v>
                </c:pt>
                <c:pt idx="717">
                  <c:v>3.4378230543318713</c:v>
                </c:pt>
                <c:pt idx="718">
                  <c:v>3.4378230543318713</c:v>
                </c:pt>
                <c:pt idx="719">
                  <c:v>3.4378230543318713</c:v>
                </c:pt>
                <c:pt idx="720">
                  <c:v>3.4378230543318713</c:v>
                </c:pt>
                <c:pt idx="721">
                  <c:v>3.4378230543318713</c:v>
                </c:pt>
                <c:pt idx="722">
                  <c:v>3.4378230543318713</c:v>
                </c:pt>
                <c:pt idx="723">
                  <c:v>3.4378230543318713</c:v>
                </c:pt>
                <c:pt idx="724">
                  <c:v>3.4378230543318713</c:v>
                </c:pt>
                <c:pt idx="725">
                  <c:v>3.4378230543318713</c:v>
                </c:pt>
                <c:pt idx="726">
                  <c:v>3.4378230543318713</c:v>
                </c:pt>
                <c:pt idx="727">
                  <c:v>3.4378230543318713</c:v>
                </c:pt>
                <c:pt idx="728">
                  <c:v>3.4378230543318713</c:v>
                </c:pt>
                <c:pt idx="729">
                  <c:v>3.4378230543318713</c:v>
                </c:pt>
                <c:pt idx="730">
                  <c:v>3.4378230543318713</c:v>
                </c:pt>
                <c:pt idx="731">
                  <c:v>3.4378230543318713</c:v>
                </c:pt>
                <c:pt idx="732">
                  <c:v>3.4378230543318713</c:v>
                </c:pt>
                <c:pt idx="733">
                  <c:v>3.4378230543318713</c:v>
                </c:pt>
                <c:pt idx="734">
                  <c:v>3.4378230543318713</c:v>
                </c:pt>
                <c:pt idx="735">
                  <c:v>3.4378230543318713</c:v>
                </c:pt>
                <c:pt idx="736">
                  <c:v>3.4378230543318713</c:v>
                </c:pt>
                <c:pt idx="737">
                  <c:v>3.4378230543318713</c:v>
                </c:pt>
                <c:pt idx="738">
                  <c:v>3.4378230543318713</c:v>
                </c:pt>
                <c:pt idx="739">
                  <c:v>3.4378230543318713</c:v>
                </c:pt>
                <c:pt idx="740">
                  <c:v>3.4378230543318713</c:v>
                </c:pt>
                <c:pt idx="741">
                  <c:v>3.4378230543318713</c:v>
                </c:pt>
                <c:pt idx="742">
                  <c:v>3.4378230543318713</c:v>
                </c:pt>
                <c:pt idx="743">
                  <c:v>3.4378230543318713</c:v>
                </c:pt>
                <c:pt idx="744">
                  <c:v>3.4378230543318713</c:v>
                </c:pt>
                <c:pt idx="745">
                  <c:v>3.4378230543318713</c:v>
                </c:pt>
                <c:pt idx="746">
                  <c:v>3.4378230543318713</c:v>
                </c:pt>
                <c:pt idx="747">
                  <c:v>3.4378230543318713</c:v>
                </c:pt>
                <c:pt idx="748">
                  <c:v>3.4378230543318713</c:v>
                </c:pt>
                <c:pt idx="749">
                  <c:v>3.4378230543318713</c:v>
                </c:pt>
                <c:pt idx="750">
                  <c:v>3.4378230543318713</c:v>
                </c:pt>
                <c:pt idx="751">
                  <c:v>3.4378230543318713</c:v>
                </c:pt>
                <c:pt idx="752">
                  <c:v>3.4378230543318713</c:v>
                </c:pt>
                <c:pt idx="753">
                  <c:v>3.4378230543318713</c:v>
                </c:pt>
                <c:pt idx="754">
                  <c:v>3.4378230543318713</c:v>
                </c:pt>
                <c:pt idx="755">
                  <c:v>3.4378230543318713</c:v>
                </c:pt>
                <c:pt idx="756">
                  <c:v>3.4378230543318713</c:v>
                </c:pt>
                <c:pt idx="757">
                  <c:v>3.4378230543318713</c:v>
                </c:pt>
                <c:pt idx="758">
                  <c:v>3.4378230543318713</c:v>
                </c:pt>
                <c:pt idx="759">
                  <c:v>3.4378230543318713</c:v>
                </c:pt>
                <c:pt idx="760">
                  <c:v>3.4378230543318713</c:v>
                </c:pt>
                <c:pt idx="761">
                  <c:v>3.4378230543318713</c:v>
                </c:pt>
                <c:pt idx="762">
                  <c:v>3.4378230543318713</c:v>
                </c:pt>
                <c:pt idx="763">
                  <c:v>3.4378230543318713</c:v>
                </c:pt>
                <c:pt idx="764">
                  <c:v>3.4378230543318713</c:v>
                </c:pt>
                <c:pt idx="765">
                  <c:v>3.4378230543318713</c:v>
                </c:pt>
                <c:pt idx="766">
                  <c:v>3.4378230543318713</c:v>
                </c:pt>
                <c:pt idx="767">
                  <c:v>3.4378230543318713</c:v>
                </c:pt>
                <c:pt idx="768">
                  <c:v>3.4378230543318713</c:v>
                </c:pt>
                <c:pt idx="769">
                  <c:v>3.4378230543318713</c:v>
                </c:pt>
                <c:pt idx="770">
                  <c:v>3.4378230543318713</c:v>
                </c:pt>
                <c:pt idx="771">
                  <c:v>3.4378230543318713</c:v>
                </c:pt>
                <c:pt idx="772">
                  <c:v>3.4378230543318713</c:v>
                </c:pt>
                <c:pt idx="773">
                  <c:v>3.4378230543318713</c:v>
                </c:pt>
                <c:pt idx="774">
                  <c:v>3.4378230543318713</c:v>
                </c:pt>
                <c:pt idx="775">
                  <c:v>3.4378230543318713</c:v>
                </c:pt>
                <c:pt idx="776">
                  <c:v>3.4378230543318713</c:v>
                </c:pt>
                <c:pt idx="777">
                  <c:v>3.4378230543318713</c:v>
                </c:pt>
                <c:pt idx="778">
                  <c:v>3.4378230543318713</c:v>
                </c:pt>
                <c:pt idx="779">
                  <c:v>3.4378230543318713</c:v>
                </c:pt>
                <c:pt idx="780">
                  <c:v>3.4378230543318713</c:v>
                </c:pt>
                <c:pt idx="781">
                  <c:v>3.4378230543318713</c:v>
                </c:pt>
                <c:pt idx="782">
                  <c:v>3.4378230543318713</c:v>
                </c:pt>
                <c:pt idx="783">
                  <c:v>3.4378230543318713</c:v>
                </c:pt>
                <c:pt idx="784">
                  <c:v>3.4378230543318713</c:v>
                </c:pt>
                <c:pt idx="785">
                  <c:v>3.4378230543318713</c:v>
                </c:pt>
                <c:pt idx="786">
                  <c:v>3.4378230543318713</c:v>
                </c:pt>
                <c:pt idx="787">
                  <c:v>3.4378230543318713</c:v>
                </c:pt>
                <c:pt idx="788">
                  <c:v>3.4378230543318713</c:v>
                </c:pt>
                <c:pt idx="789">
                  <c:v>3.4378230543318713</c:v>
                </c:pt>
                <c:pt idx="790">
                  <c:v>3.4378230543318713</c:v>
                </c:pt>
                <c:pt idx="791">
                  <c:v>3.4378230543318713</c:v>
                </c:pt>
                <c:pt idx="792">
                  <c:v>3.4378230543318713</c:v>
                </c:pt>
                <c:pt idx="793">
                  <c:v>3.4378230543318713</c:v>
                </c:pt>
                <c:pt idx="794">
                  <c:v>3.4378230543318713</c:v>
                </c:pt>
                <c:pt idx="795">
                  <c:v>3.4378230543318713</c:v>
                </c:pt>
                <c:pt idx="796">
                  <c:v>3.4378230543318713</c:v>
                </c:pt>
                <c:pt idx="797">
                  <c:v>3.4378230543318713</c:v>
                </c:pt>
                <c:pt idx="798">
                  <c:v>3.4378230543318713</c:v>
                </c:pt>
                <c:pt idx="799">
                  <c:v>3.4378230543318713</c:v>
                </c:pt>
                <c:pt idx="800">
                  <c:v>3.4378230543318713</c:v>
                </c:pt>
                <c:pt idx="801">
                  <c:v>3.4378230543318713</c:v>
                </c:pt>
                <c:pt idx="802">
                  <c:v>3.4378230543318713</c:v>
                </c:pt>
                <c:pt idx="803">
                  <c:v>3.4378230543318713</c:v>
                </c:pt>
                <c:pt idx="804">
                  <c:v>3.4378230543318713</c:v>
                </c:pt>
                <c:pt idx="805">
                  <c:v>3.4378230543318713</c:v>
                </c:pt>
                <c:pt idx="806">
                  <c:v>3.4378230543318713</c:v>
                </c:pt>
                <c:pt idx="807">
                  <c:v>3.4378230543318713</c:v>
                </c:pt>
                <c:pt idx="808">
                  <c:v>3.4378230543318713</c:v>
                </c:pt>
                <c:pt idx="809">
                  <c:v>3.4378230543318713</c:v>
                </c:pt>
                <c:pt idx="810">
                  <c:v>3.4378230543318713</c:v>
                </c:pt>
                <c:pt idx="811">
                  <c:v>3.4378230543318713</c:v>
                </c:pt>
                <c:pt idx="812">
                  <c:v>3.4378230543318713</c:v>
                </c:pt>
                <c:pt idx="813">
                  <c:v>3.4378230543318713</c:v>
                </c:pt>
                <c:pt idx="814">
                  <c:v>3.4378230543318713</c:v>
                </c:pt>
                <c:pt idx="815">
                  <c:v>3.4378230543318713</c:v>
                </c:pt>
                <c:pt idx="816">
                  <c:v>3.4378230543318713</c:v>
                </c:pt>
                <c:pt idx="817">
                  <c:v>3.4378230543318713</c:v>
                </c:pt>
                <c:pt idx="818">
                  <c:v>3.4378230543318713</c:v>
                </c:pt>
                <c:pt idx="819">
                  <c:v>3.4378230543318713</c:v>
                </c:pt>
                <c:pt idx="820">
                  <c:v>3.4378230543318713</c:v>
                </c:pt>
                <c:pt idx="821">
                  <c:v>3.4378230543318713</c:v>
                </c:pt>
                <c:pt idx="822">
                  <c:v>3.4378230543318713</c:v>
                </c:pt>
                <c:pt idx="823">
                  <c:v>3.4378230543318713</c:v>
                </c:pt>
                <c:pt idx="824">
                  <c:v>3.4378230543318713</c:v>
                </c:pt>
                <c:pt idx="825">
                  <c:v>3.4378230543318713</c:v>
                </c:pt>
                <c:pt idx="826">
                  <c:v>3.4378230543318713</c:v>
                </c:pt>
                <c:pt idx="827">
                  <c:v>3.4378230543318713</c:v>
                </c:pt>
                <c:pt idx="828">
                  <c:v>3.4378230543318713</c:v>
                </c:pt>
                <c:pt idx="829">
                  <c:v>3.4378230543318713</c:v>
                </c:pt>
                <c:pt idx="830">
                  <c:v>3.4378230543318713</c:v>
                </c:pt>
                <c:pt idx="831">
                  <c:v>3.4378230543318713</c:v>
                </c:pt>
                <c:pt idx="832">
                  <c:v>3.4378230543318713</c:v>
                </c:pt>
                <c:pt idx="833">
                  <c:v>3.4378230543318713</c:v>
                </c:pt>
                <c:pt idx="834">
                  <c:v>3.4378230543318713</c:v>
                </c:pt>
                <c:pt idx="835">
                  <c:v>3.4378230543318713</c:v>
                </c:pt>
                <c:pt idx="836">
                  <c:v>3.4378230543318713</c:v>
                </c:pt>
                <c:pt idx="837">
                  <c:v>3.4378230543318713</c:v>
                </c:pt>
                <c:pt idx="838">
                  <c:v>3.4378230543318713</c:v>
                </c:pt>
                <c:pt idx="839">
                  <c:v>3.4378230543318713</c:v>
                </c:pt>
                <c:pt idx="840">
                  <c:v>3.4378230543318713</c:v>
                </c:pt>
                <c:pt idx="841">
                  <c:v>3.4378230543318713</c:v>
                </c:pt>
                <c:pt idx="842">
                  <c:v>3.4378230543318713</c:v>
                </c:pt>
                <c:pt idx="843">
                  <c:v>3.4378230543318713</c:v>
                </c:pt>
                <c:pt idx="844">
                  <c:v>3.4378230543318713</c:v>
                </c:pt>
                <c:pt idx="845">
                  <c:v>3.4378230543318713</c:v>
                </c:pt>
                <c:pt idx="846">
                  <c:v>3.4378230543318713</c:v>
                </c:pt>
                <c:pt idx="847">
                  <c:v>3.4378230543318713</c:v>
                </c:pt>
                <c:pt idx="848">
                  <c:v>3.4378230543318713</c:v>
                </c:pt>
                <c:pt idx="849">
                  <c:v>3.4378230543318713</c:v>
                </c:pt>
                <c:pt idx="850">
                  <c:v>3.4378230543318713</c:v>
                </c:pt>
                <c:pt idx="851">
                  <c:v>3.4378230543318713</c:v>
                </c:pt>
                <c:pt idx="852">
                  <c:v>3.4378230543318713</c:v>
                </c:pt>
                <c:pt idx="853">
                  <c:v>3.4378230543318713</c:v>
                </c:pt>
                <c:pt idx="854">
                  <c:v>3.4378230543318713</c:v>
                </c:pt>
                <c:pt idx="855">
                  <c:v>3.4378230543318713</c:v>
                </c:pt>
                <c:pt idx="856">
                  <c:v>3.4378230543318713</c:v>
                </c:pt>
                <c:pt idx="857">
                  <c:v>3.4378230543318713</c:v>
                </c:pt>
                <c:pt idx="858">
                  <c:v>3.4378230543318713</c:v>
                </c:pt>
                <c:pt idx="859">
                  <c:v>3.4378230543318713</c:v>
                </c:pt>
                <c:pt idx="860">
                  <c:v>3.4378230543318713</c:v>
                </c:pt>
                <c:pt idx="861">
                  <c:v>3.4378230543318713</c:v>
                </c:pt>
                <c:pt idx="862">
                  <c:v>3.4378230543318713</c:v>
                </c:pt>
                <c:pt idx="863">
                  <c:v>3.4378230543318713</c:v>
                </c:pt>
                <c:pt idx="864">
                  <c:v>3.4378230543318713</c:v>
                </c:pt>
                <c:pt idx="865">
                  <c:v>3.4378230543318713</c:v>
                </c:pt>
                <c:pt idx="866">
                  <c:v>3.4378230543318713</c:v>
                </c:pt>
                <c:pt idx="867">
                  <c:v>3.4378230543318713</c:v>
                </c:pt>
                <c:pt idx="868">
                  <c:v>3.4378230543318713</c:v>
                </c:pt>
                <c:pt idx="869">
                  <c:v>3.4378230543318713</c:v>
                </c:pt>
                <c:pt idx="870">
                  <c:v>3.4378230543318713</c:v>
                </c:pt>
                <c:pt idx="871">
                  <c:v>3.4378230543318713</c:v>
                </c:pt>
                <c:pt idx="872">
                  <c:v>3.4378230543318713</c:v>
                </c:pt>
                <c:pt idx="873">
                  <c:v>3.4378230543318713</c:v>
                </c:pt>
                <c:pt idx="874">
                  <c:v>3.4378230543318713</c:v>
                </c:pt>
                <c:pt idx="875">
                  <c:v>3.4378230543318713</c:v>
                </c:pt>
                <c:pt idx="876">
                  <c:v>3.4378230543318713</c:v>
                </c:pt>
                <c:pt idx="877">
                  <c:v>3.4378230543318713</c:v>
                </c:pt>
                <c:pt idx="878">
                  <c:v>3.4378230543318713</c:v>
                </c:pt>
                <c:pt idx="879">
                  <c:v>3.4378230543318713</c:v>
                </c:pt>
                <c:pt idx="880">
                  <c:v>3.4378230543318713</c:v>
                </c:pt>
                <c:pt idx="881">
                  <c:v>3.4378230543318713</c:v>
                </c:pt>
                <c:pt idx="882">
                  <c:v>3.4378230543318713</c:v>
                </c:pt>
                <c:pt idx="883">
                  <c:v>3.4378230543318713</c:v>
                </c:pt>
                <c:pt idx="884">
                  <c:v>3.4378230543318713</c:v>
                </c:pt>
                <c:pt idx="885">
                  <c:v>3.4378230543318713</c:v>
                </c:pt>
                <c:pt idx="886">
                  <c:v>3.4378230543318713</c:v>
                </c:pt>
                <c:pt idx="887">
                  <c:v>3.4378230543318713</c:v>
                </c:pt>
                <c:pt idx="888">
                  <c:v>3.4378230543318713</c:v>
                </c:pt>
                <c:pt idx="889">
                  <c:v>3.4378230543318713</c:v>
                </c:pt>
                <c:pt idx="890">
                  <c:v>3.4378230543318713</c:v>
                </c:pt>
                <c:pt idx="891">
                  <c:v>3.4378230543318713</c:v>
                </c:pt>
                <c:pt idx="892">
                  <c:v>3.4378230543318713</c:v>
                </c:pt>
                <c:pt idx="893">
                  <c:v>3.4378230543318713</c:v>
                </c:pt>
                <c:pt idx="894">
                  <c:v>3.4378230543318713</c:v>
                </c:pt>
                <c:pt idx="895">
                  <c:v>3.4378230543318713</c:v>
                </c:pt>
                <c:pt idx="896">
                  <c:v>3.4378230543318713</c:v>
                </c:pt>
                <c:pt idx="897">
                  <c:v>3.4378230543318713</c:v>
                </c:pt>
                <c:pt idx="898">
                  <c:v>3.4378230543318713</c:v>
                </c:pt>
                <c:pt idx="899">
                  <c:v>3.4378230543318713</c:v>
                </c:pt>
                <c:pt idx="900">
                  <c:v>3.4378230543318713</c:v>
                </c:pt>
                <c:pt idx="901">
                  <c:v>3.4378230543318713</c:v>
                </c:pt>
                <c:pt idx="902">
                  <c:v>3.4378230543318713</c:v>
                </c:pt>
                <c:pt idx="903">
                  <c:v>3.4378230543318713</c:v>
                </c:pt>
                <c:pt idx="904">
                  <c:v>3.4378230543318713</c:v>
                </c:pt>
                <c:pt idx="905">
                  <c:v>3.4378230543318713</c:v>
                </c:pt>
                <c:pt idx="906">
                  <c:v>3.4378230543318713</c:v>
                </c:pt>
                <c:pt idx="907">
                  <c:v>3.4378230543318713</c:v>
                </c:pt>
                <c:pt idx="908">
                  <c:v>3.4378230543318713</c:v>
                </c:pt>
                <c:pt idx="909">
                  <c:v>3.4378230543318713</c:v>
                </c:pt>
                <c:pt idx="910">
                  <c:v>3.4378230543318713</c:v>
                </c:pt>
                <c:pt idx="911">
                  <c:v>3.4378230543318713</c:v>
                </c:pt>
                <c:pt idx="912">
                  <c:v>3.4378230543318713</c:v>
                </c:pt>
                <c:pt idx="913">
                  <c:v>3.4378230543318713</c:v>
                </c:pt>
                <c:pt idx="914">
                  <c:v>3.4378230543318713</c:v>
                </c:pt>
                <c:pt idx="915">
                  <c:v>3.4378230543318713</c:v>
                </c:pt>
                <c:pt idx="916">
                  <c:v>3.4378230543318713</c:v>
                </c:pt>
                <c:pt idx="917">
                  <c:v>3.4378230543318713</c:v>
                </c:pt>
                <c:pt idx="918">
                  <c:v>3.4378230543318713</c:v>
                </c:pt>
                <c:pt idx="919">
                  <c:v>3.4378230543318713</c:v>
                </c:pt>
                <c:pt idx="920">
                  <c:v>3.4378230543318713</c:v>
                </c:pt>
                <c:pt idx="921">
                  <c:v>3.4378230543318713</c:v>
                </c:pt>
                <c:pt idx="922">
                  <c:v>3.4378230543318713</c:v>
                </c:pt>
                <c:pt idx="923">
                  <c:v>3.4378230543318713</c:v>
                </c:pt>
                <c:pt idx="924">
                  <c:v>3.4378230543318713</c:v>
                </c:pt>
                <c:pt idx="925">
                  <c:v>3.4378230543318713</c:v>
                </c:pt>
                <c:pt idx="926">
                  <c:v>3.4378230543318713</c:v>
                </c:pt>
                <c:pt idx="927">
                  <c:v>3.4378230543318713</c:v>
                </c:pt>
                <c:pt idx="928">
                  <c:v>3.4378230543318713</c:v>
                </c:pt>
                <c:pt idx="929">
                  <c:v>3.4378230543318713</c:v>
                </c:pt>
                <c:pt idx="930">
                  <c:v>3.4378230543318713</c:v>
                </c:pt>
                <c:pt idx="931">
                  <c:v>3.4378230543318713</c:v>
                </c:pt>
                <c:pt idx="932">
                  <c:v>3.4378230543318713</c:v>
                </c:pt>
                <c:pt idx="933">
                  <c:v>3.4378230543318713</c:v>
                </c:pt>
                <c:pt idx="934">
                  <c:v>3.4378230543318713</c:v>
                </c:pt>
                <c:pt idx="935">
                  <c:v>3.4378230543318713</c:v>
                </c:pt>
                <c:pt idx="936">
                  <c:v>3.4378230543318713</c:v>
                </c:pt>
                <c:pt idx="937">
                  <c:v>3.4378230543318713</c:v>
                </c:pt>
                <c:pt idx="938">
                  <c:v>3.4378230543318713</c:v>
                </c:pt>
                <c:pt idx="939">
                  <c:v>3.4378230543318713</c:v>
                </c:pt>
                <c:pt idx="940">
                  <c:v>3.4378230543318713</c:v>
                </c:pt>
                <c:pt idx="941">
                  <c:v>3.4378230543318713</c:v>
                </c:pt>
                <c:pt idx="942">
                  <c:v>3.4378230543318713</c:v>
                </c:pt>
                <c:pt idx="943">
                  <c:v>3.4378230543318713</c:v>
                </c:pt>
                <c:pt idx="944">
                  <c:v>3.4378230543318713</c:v>
                </c:pt>
                <c:pt idx="945">
                  <c:v>3.4378230543318713</c:v>
                </c:pt>
                <c:pt idx="946">
                  <c:v>3.4378230543318713</c:v>
                </c:pt>
                <c:pt idx="947">
                  <c:v>3.4378230543318713</c:v>
                </c:pt>
                <c:pt idx="948">
                  <c:v>3.4378230543318713</c:v>
                </c:pt>
                <c:pt idx="949">
                  <c:v>3.4378230543318713</c:v>
                </c:pt>
                <c:pt idx="950">
                  <c:v>3.4378230543318713</c:v>
                </c:pt>
                <c:pt idx="951">
                  <c:v>3.4378230543318713</c:v>
                </c:pt>
                <c:pt idx="952">
                  <c:v>3.4378230543318713</c:v>
                </c:pt>
                <c:pt idx="953">
                  <c:v>3.4378230543318713</c:v>
                </c:pt>
                <c:pt idx="954">
                  <c:v>3.4378230543318713</c:v>
                </c:pt>
                <c:pt idx="955">
                  <c:v>3.4378230543318713</c:v>
                </c:pt>
                <c:pt idx="956">
                  <c:v>3.4378230543318713</c:v>
                </c:pt>
                <c:pt idx="957">
                  <c:v>3.4378230543318713</c:v>
                </c:pt>
                <c:pt idx="958">
                  <c:v>3.4378230543318713</c:v>
                </c:pt>
                <c:pt idx="959">
                  <c:v>3.4378230543318713</c:v>
                </c:pt>
                <c:pt idx="960">
                  <c:v>3.4378230543318713</c:v>
                </c:pt>
                <c:pt idx="961">
                  <c:v>3.4378230543318713</c:v>
                </c:pt>
                <c:pt idx="962">
                  <c:v>3.4378230543318713</c:v>
                </c:pt>
                <c:pt idx="963">
                  <c:v>3.4378230543318713</c:v>
                </c:pt>
                <c:pt idx="964">
                  <c:v>3.4378230543318713</c:v>
                </c:pt>
                <c:pt idx="965">
                  <c:v>3.4378230543318713</c:v>
                </c:pt>
                <c:pt idx="966">
                  <c:v>3.4378230543318713</c:v>
                </c:pt>
                <c:pt idx="967">
                  <c:v>3.4378230543318713</c:v>
                </c:pt>
                <c:pt idx="968">
                  <c:v>3.4378230543318713</c:v>
                </c:pt>
                <c:pt idx="969">
                  <c:v>3.4378230543318713</c:v>
                </c:pt>
                <c:pt idx="970">
                  <c:v>3.4378230543318713</c:v>
                </c:pt>
                <c:pt idx="971">
                  <c:v>3.4378230543318713</c:v>
                </c:pt>
                <c:pt idx="972">
                  <c:v>3.4378230543318713</c:v>
                </c:pt>
                <c:pt idx="973">
                  <c:v>3.4378230543318713</c:v>
                </c:pt>
                <c:pt idx="974">
                  <c:v>3.4378230543318713</c:v>
                </c:pt>
                <c:pt idx="975">
                  <c:v>3.4378230543318713</c:v>
                </c:pt>
                <c:pt idx="976">
                  <c:v>3.4378230543318713</c:v>
                </c:pt>
                <c:pt idx="977">
                  <c:v>3.4378230543318713</c:v>
                </c:pt>
                <c:pt idx="978">
                  <c:v>3.4378230543318713</c:v>
                </c:pt>
                <c:pt idx="979">
                  <c:v>3.4378230543318713</c:v>
                </c:pt>
                <c:pt idx="980">
                  <c:v>3.4378230543318713</c:v>
                </c:pt>
                <c:pt idx="981">
                  <c:v>3.4378230543318713</c:v>
                </c:pt>
                <c:pt idx="982">
                  <c:v>3.4378230543318713</c:v>
                </c:pt>
                <c:pt idx="983">
                  <c:v>3.4378230543318713</c:v>
                </c:pt>
                <c:pt idx="984">
                  <c:v>3.4378230543318713</c:v>
                </c:pt>
                <c:pt idx="985">
                  <c:v>3.4378230543318713</c:v>
                </c:pt>
                <c:pt idx="986">
                  <c:v>3.4378230543318713</c:v>
                </c:pt>
                <c:pt idx="987">
                  <c:v>3.4378230543318713</c:v>
                </c:pt>
                <c:pt idx="988">
                  <c:v>3.4378230543318713</c:v>
                </c:pt>
                <c:pt idx="989">
                  <c:v>3.4378230543318713</c:v>
                </c:pt>
                <c:pt idx="990">
                  <c:v>3.4378230543318713</c:v>
                </c:pt>
                <c:pt idx="991">
                  <c:v>3.4378230543318713</c:v>
                </c:pt>
                <c:pt idx="992">
                  <c:v>3.4378230543318713</c:v>
                </c:pt>
                <c:pt idx="993">
                  <c:v>3.4378230543318713</c:v>
                </c:pt>
                <c:pt idx="994">
                  <c:v>3.4378230543318713</c:v>
                </c:pt>
                <c:pt idx="995">
                  <c:v>3.4378230543318713</c:v>
                </c:pt>
                <c:pt idx="996">
                  <c:v>3.4378230543318713</c:v>
                </c:pt>
                <c:pt idx="997">
                  <c:v>3.4378230543318713</c:v>
                </c:pt>
                <c:pt idx="998">
                  <c:v>3.4378230543318713</c:v>
                </c:pt>
                <c:pt idx="999">
                  <c:v>3.4378230543318713</c:v>
                </c:pt>
                <c:pt idx="1000">
                  <c:v>3.4378230543318713</c:v>
                </c:pt>
                <c:pt idx="1001">
                  <c:v>3.4378230543318713</c:v>
                </c:pt>
                <c:pt idx="1002">
                  <c:v>3.4378230543318713</c:v>
                </c:pt>
                <c:pt idx="1003">
                  <c:v>3.4378230543318713</c:v>
                </c:pt>
                <c:pt idx="1004">
                  <c:v>3.4378230543318713</c:v>
                </c:pt>
                <c:pt idx="1005">
                  <c:v>3.4378230543318713</c:v>
                </c:pt>
                <c:pt idx="1006">
                  <c:v>3.4378230543318713</c:v>
                </c:pt>
                <c:pt idx="1007">
                  <c:v>3.4378230543318713</c:v>
                </c:pt>
                <c:pt idx="1008">
                  <c:v>3.4378230543318713</c:v>
                </c:pt>
                <c:pt idx="1009">
                  <c:v>3.4378230543318713</c:v>
                </c:pt>
                <c:pt idx="1010">
                  <c:v>3.4378230543318713</c:v>
                </c:pt>
                <c:pt idx="1011">
                  <c:v>3.4378230543318713</c:v>
                </c:pt>
                <c:pt idx="1012">
                  <c:v>3.4378230543318713</c:v>
                </c:pt>
                <c:pt idx="1013">
                  <c:v>3.4378230543318713</c:v>
                </c:pt>
                <c:pt idx="1014">
                  <c:v>3.4378230543318713</c:v>
                </c:pt>
                <c:pt idx="1015">
                  <c:v>3.4378230543318713</c:v>
                </c:pt>
                <c:pt idx="1016">
                  <c:v>3.4378230543318713</c:v>
                </c:pt>
                <c:pt idx="1017">
                  <c:v>3.4378230543318713</c:v>
                </c:pt>
                <c:pt idx="1018">
                  <c:v>3.4378230543318713</c:v>
                </c:pt>
                <c:pt idx="1019">
                  <c:v>3.4378230543318713</c:v>
                </c:pt>
                <c:pt idx="1020">
                  <c:v>3.4378230543318713</c:v>
                </c:pt>
                <c:pt idx="1021">
                  <c:v>3.4378230543318713</c:v>
                </c:pt>
                <c:pt idx="1022">
                  <c:v>3.4378230543318713</c:v>
                </c:pt>
                <c:pt idx="1023">
                  <c:v>3.4378230543318713</c:v>
                </c:pt>
                <c:pt idx="1024">
                  <c:v>3.4378230543318713</c:v>
                </c:pt>
                <c:pt idx="1025">
                  <c:v>3.4378230543318713</c:v>
                </c:pt>
                <c:pt idx="1026">
                  <c:v>3.4378230543318713</c:v>
                </c:pt>
                <c:pt idx="1027">
                  <c:v>3.4378230543318713</c:v>
                </c:pt>
                <c:pt idx="1028">
                  <c:v>3.4378230543318713</c:v>
                </c:pt>
                <c:pt idx="1029">
                  <c:v>3.4378230543318713</c:v>
                </c:pt>
                <c:pt idx="1030">
                  <c:v>3.4378230543318713</c:v>
                </c:pt>
                <c:pt idx="1031">
                  <c:v>3.4378230543318713</c:v>
                </c:pt>
                <c:pt idx="1032">
                  <c:v>3.4378230543318713</c:v>
                </c:pt>
                <c:pt idx="1033">
                  <c:v>3.4378230543318713</c:v>
                </c:pt>
                <c:pt idx="1034">
                  <c:v>3.4378230543318713</c:v>
                </c:pt>
                <c:pt idx="1035">
                  <c:v>3.4378230543318713</c:v>
                </c:pt>
                <c:pt idx="1036">
                  <c:v>3.4378230543318713</c:v>
                </c:pt>
                <c:pt idx="1037">
                  <c:v>3.4378230543318713</c:v>
                </c:pt>
                <c:pt idx="1038">
                  <c:v>3.4378230543318713</c:v>
                </c:pt>
                <c:pt idx="1039">
                  <c:v>3.4378230543318713</c:v>
                </c:pt>
                <c:pt idx="1040">
                  <c:v>3.4378230543318713</c:v>
                </c:pt>
                <c:pt idx="1041">
                  <c:v>3.4378230543318713</c:v>
                </c:pt>
                <c:pt idx="1042">
                  <c:v>3.4378230543318713</c:v>
                </c:pt>
                <c:pt idx="1043">
                  <c:v>3.4378230543318713</c:v>
                </c:pt>
                <c:pt idx="1044">
                  <c:v>3.4378230543318713</c:v>
                </c:pt>
                <c:pt idx="1045">
                  <c:v>3.4378230543318713</c:v>
                </c:pt>
                <c:pt idx="1046">
                  <c:v>3.4378230543318713</c:v>
                </c:pt>
                <c:pt idx="1047">
                  <c:v>3.4378230543318713</c:v>
                </c:pt>
                <c:pt idx="1048">
                  <c:v>3.4378230543318713</c:v>
                </c:pt>
                <c:pt idx="1049">
                  <c:v>3.4378230543318713</c:v>
                </c:pt>
                <c:pt idx="1050">
                  <c:v>3.4378230543318713</c:v>
                </c:pt>
                <c:pt idx="1051">
                  <c:v>3.4378230543318713</c:v>
                </c:pt>
                <c:pt idx="1052">
                  <c:v>3.4378230543318713</c:v>
                </c:pt>
                <c:pt idx="1053">
                  <c:v>3.4378230543318713</c:v>
                </c:pt>
                <c:pt idx="1054">
                  <c:v>3.4378230543318713</c:v>
                </c:pt>
                <c:pt idx="1055">
                  <c:v>3.4378230543318713</c:v>
                </c:pt>
                <c:pt idx="1056">
                  <c:v>3.4378230543318713</c:v>
                </c:pt>
                <c:pt idx="1057">
                  <c:v>3.4378230543318713</c:v>
                </c:pt>
                <c:pt idx="1058">
                  <c:v>3.4378230543318713</c:v>
                </c:pt>
                <c:pt idx="1059">
                  <c:v>3.4378230543318713</c:v>
                </c:pt>
                <c:pt idx="1060">
                  <c:v>3.4378230543318713</c:v>
                </c:pt>
                <c:pt idx="1061">
                  <c:v>3.4378230543318713</c:v>
                </c:pt>
                <c:pt idx="1062">
                  <c:v>3.4378230543318713</c:v>
                </c:pt>
                <c:pt idx="1063">
                  <c:v>3.4378230543318713</c:v>
                </c:pt>
                <c:pt idx="1064">
                  <c:v>3.4378230543318713</c:v>
                </c:pt>
                <c:pt idx="1065">
                  <c:v>3.4378230543318713</c:v>
                </c:pt>
                <c:pt idx="1066">
                  <c:v>3.4378230543318713</c:v>
                </c:pt>
                <c:pt idx="1067">
                  <c:v>3.4378230543318713</c:v>
                </c:pt>
                <c:pt idx="1068">
                  <c:v>3.4378230543318713</c:v>
                </c:pt>
                <c:pt idx="1069">
                  <c:v>3.4378230543318713</c:v>
                </c:pt>
                <c:pt idx="1070">
                  <c:v>3.4378230543318713</c:v>
                </c:pt>
                <c:pt idx="1071">
                  <c:v>3.4378230543318713</c:v>
                </c:pt>
                <c:pt idx="1072">
                  <c:v>3.4378230543318713</c:v>
                </c:pt>
                <c:pt idx="1073">
                  <c:v>3.4378230543318713</c:v>
                </c:pt>
                <c:pt idx="1074">
                  <c:v>3.4378230543318713</c:v>
                </c:pt>
                <c:pt idx="1075">
                  <c:v>3.4378230543318713</c:v>
                </c:pt>
                <c:pt idx="1076">
                  <c:v>3.4378230543318713</c:v>
                </c:pt>
                <c:pt idx="1077">
                  <c:v>3.4378230543318713</c:v>
                </c:pt>
                <c:pt idx="1078">
                  <c:v>3.4378230543318713</c:v>
                </c:pt>
                <c:pt idx="1079">
                  <c:v>3.4378230543318713</c:v>
                </c:pt>
                <c:pt idx="1080">
                  <c:v>3.4378230543318713</c:v>
                </c:pt>
                <c:pt idx="1081">
                  <c:v>3.4378230543318713</c:v>
                </c:pt>
                <c:pt idx="1082">
                  <c:v>3.4378230543318713</c:v>
                </c:pt>
                <c:pt idx="1083">
                  <c:v>3.4378230543318713</c:v>
                </c:pt>
                <c:pt idx="1084">
                  <c:v>3.4378230543318713</c:v>
                </c:pt>
                <c:pt idx="1085">
                  <c:v>3.4378230543318713</c:v>
                </c:pt>
                <c:pt idx="1086">
                  <c:v>3.4378230543318713</c:v>
                </c:pt>
                <c:pt idx="1087">
                  <c:v>3.4378230543318713</c:v>
                </c:pt>
                <c:pt idx="1088">
                  <c:v>3.4378230543318713</c:v>
                </c:pt>
                <c:pt idx="1089">
                  <c:v>3.4378230543318713</c:v>
                </c:pt>
                <c:pt idx="1090">
                  <c:v>3.4378230543318713</c:v>
                </c:pt>
                <c:pt idx="1091">
                  <c:v>3.4378230543318713</c:v>
                </c:pt>
                <c:pt idx="1092">
                  <c:v>3.4378230543318713</c:v>
                </c:pt>
                <c:pt idx="1093">
                  <c:v>3.4378230543318713</c:v>
                </c:pt>
                <c:pt idx="1094">
                  <c:v>3.4378230543318713</c:v>
                </c:pt>
                <c:pt idx="1095">
                  <c:v>3.4378230543318713</c:v>
                </c:pt>
                <c:pt idx="1096">
                  <c:v>3.4378230543318713</c:v>
                </c:pt>
                <c:pt idx="1097">
                  <c:v>3.4378230543318713</c:v>
                </c:pt>
                <c:pt idx="1098">
                  <c:v>3.4378230543318713</c:v>
                </c:pt>
                <c:pt idx="1099">
                  <c:v>3.4378230543318713</c:v>
                </c:pt>
                <c:pt idx="1100">
                  <c:v>3.4378230543318713</c:v>
                </c:pt>
                <c:pt idx="1101">
                  <c:v>3.4378230543318713</c:v>
                </c:pt>
                <c:pt idx="1102">
                  <c:v>3.4378230543318713</c:v>
                </c:pt>
                <c:pt idx="1103">
                  <c:v>3.4378230543318713</c:v>
                </c:pt>
                <c:pt idx="1104">
                  <c:v>3.4378230543318713</c:v>
                </c:pt>
                <c:pt idx="1105">
                  <c:v>3.4378230543318713</c:v>
                </c:pt>
                <c:pt idx="1106">
                  <c:v>3.4378230543318713</c:v>
                </c:pt>
                <c:pt idx="1107">
                  <c:v>3.4378230543318713</c:v>
                </c:pt>
                <c:pt idx="1108">
                  <c:v>3.4378230543318713</c:v>
                </c:pt>
                <c:pt idx="1109">
                  <c:v>3.4378230543318713</c:v>
                </c:pt>
                <c:pt idx="1110">
                  <c:v>3.4378230543318713</c:v>
                </c:pt>
                <c:pt idx="1111">
                  <c:v>3.4378230543318713</c:v>
                </c:pt>
                <c:pt idx="1112">
                  <c:v>3.4378230543318713</c:v>
                </c:pt>
                <c:pt idx="1113">
                  <c:v>3.4378230543318713</c:v>
                </c:pt>
                <c:pt idx="1114">
                  <c:v>3.4378230543318713</c:v>
                </c:pt>
                <c:pt idx="1115">
                  <c:v>3.4378230543318713</c:v>
                </c:pt>
                <c:pt idx="1116">
                  <c:v>3.4378230543318713</c:v>
                </c:pt>
                <c:pt idx="1117">
                  <c:v>3.4378230543318713</c:v>
                </c:pt>
                <c:pt idx="1118">
                  <c:v>3.4378230543318713</c:v>
                </c:pt>
                <c:pt idx="1119">
                  <c:v>3.4378230543318713</c:v>
                </c:pt>
                <c:pt idx="1120">
                  <c:v>3.4378230543318713</c:v>
                </c:pt>
                <c:pt idx="1121">
                  <c:v>3.4378230543318713</c:v>
                </c:pt>
                <c:pt idx="1122">
                  <c:v>3.4378230543318713</c:v>
                </c:pt>
                <c:pt idx="1123">
                  <c:v>3.4378230543318713</c:v>
                </c:pt>
                <c:pt idx="1124">
                  <c:v>3.4378230543318713</c:v>
                </c:pt>
                <c:pt idx="1125">
                  <c:v>3.4378230543318713</c:v>
                </c:pt>
                <c:pt idx="1126">
                  <c:v>3.4378230543318713</c:v>
                </c:pt>
                <c:pt idx="1127">
                  <c:v>3.4378230543318713</c:v>
                </c:pt>
                <c:pt idx="1128">
                  <c:v>3.4378230543318713</c:v>
                </c:pt>
                <c:pt idx="1129">
                  <c:v>3.4378230543318713</c:v>
                </c:pt>
                <c:pt idx="1130">
                  <c:v>3.4378230543318713</c:v>
                </c:pt>
                <c:pt idx="1131">
                  <c:v>3.4378230543318713</c:v>
                </c:pt>
                <c:pt idx="1132">
                  <c:v>3.4378230543318713</c:v>
                </c:pt>
                <c:pt idx="1133">
                  <c:v>3.4378230543318713</c:v>
                </c:pt>
                <c:pt idx="1134">
                  <c:v>3.4378230543318713</c:v>
                </c:pt>
                <c:pt idx="1135">
                  <c:v>3.4378230543318713</c:v>
                </c:pt>
                <c:pt idx="1136">
                  <c:v>3.4378230543318713</c:v>
                </c:pt>
                <c:pt idx="1137">
                  <c:v>3.4378230543318713</c:v>
                </c:pt>
                <c:pt idx="1138">
                  <c:v>3.4378230543318713</c:v>
                </c:pt>
                <c:pt idx="1139">
                  <c:v>3.4378230543318713</c:v>
                </c:pt>
                <c:pt idx="1140">
                  <c:v>3.4378230543318713</c:v>
                </c:pt>
                <c:pt idx="1141">
                  <c:v>3.4378230543318713</c:v>
                </c:pt>
                <c:pt idx="1142">
                  <c:v>3.4378230543318713</c:v>
                </c:pt>
                <c:pt idx="1143">
                  <c:v>3.4378230543318713</c:v>
                </c:pt>
                <c:pt idx="1144">
                  <c:v>3.4378230543318713</c:v>
                </c:pt>
                <c:pt idx="1145">
                  <c:v>3.4378230543318713</c:v>
                </c:pt>
                <c:pt idx="1146">
                  <c:v>3.4378230543318713</c:v>
                </c:pt>
                <c:pt idx="1147">
                  <c:v>3.4378230543318713</c:v>
                </c:pt>
                <c:pt idx="1148">
                  <c:v>3.4378230543318713</c:v>
                </c:pt>
                <c:pt idx="1149">
                  <c:v>3.4378230543318713</c:v>
                </c:pt>
                <c:pt idx="1150">
                  <c:v>3.4378230543318713</c:v>
                </c:pt>
                <c:pt idx="1151">
                  <c:v>3.4378230543318713</c:v>
                </c:pt>
                <c:pt idx="1152">
                  <c:v>3.4378230543318713</c:v>
                </c:pt>
                <c:pt idx="1153">
                  <c:v>3.4378230543318713</c:v>
                </c:pt>
                <c:pt idx="1154">
                  <c:v>3.4378230543318713</c:v>
                </c:pt>
                <c:pt idx="1155">
                  <c:v>3.4378230543318713</c:v>
                </c:pt>
                <c:pt idx="1156">
                  <c:v>3.4378230543318713</c:v>
                </c:pt>
                <c:pt idx="1157">
                  <c:v>3.4378230543318713</c:v>
                </c:pt>
                <c:pt idx="1158">
                  <c:v>3.4378230543318713</c:v>
                </c:pt>
                <c:pt idx="1159">
                  <c:v>3.4378230543318713</c:v>
                </c:pt>
                <c:pt idx="1160">
                  <c:v>3.4378230543318713</c:v>
                </c:pt>
                <c:pt idx="1161">
                  <c:v>3.4378230543318713</c:v>
                </c:pt>
                <c:pt idx="1162">
                  <c:v>3.4378230543318713</c:v>
                </c:pt>
                <c:pt idx="1163">
                  <c:v>3.4378230543318713</c:v>
                </c:pt>
                <c:pt idx="1164">
                  <c:v>3.4378230543318713</c:v>
                </c:pt>
                <c:pt idx="1165">
                  <c:v>3.4378230543318713</c:v>
                </c:pt>
                <c:pt idx="1166">
                  <c:v>3.4378230543318713</c:v>
                </c:pt>
                <c:pt idx="1167">
                  <c:v>3.4378230543318713</c:v>
                </c:pt>
                <c:pt idx="1168">
                  <c:v>3.4378230543318713</c:v>
                </c:pt>
                <c:pt idx="1169">
                  <c:v>3.4378230543318713</c:v>
                </c:pt>
                <c:pt idx="1170">
                  <c:v>3.4378230543318713</c:v>
                </c:pt>
                <c:pt idx="1171">
                  <c:v>3.4378230543318713</c:v>
                </c:pt>
                <c:pt idx="1172">
                  <c:v>3.4378230543318713</c:v>
                </c:pt>
                <c:pt idx="1173">
                  <c:v>3.4378230543318713</c:v>
                </c:pt>
                <c:pt idx="1174">
                  <c:v>3.4378230543318713</c:v>
                </c:pt>
                <c:pt idx="1175">
                  <c:v>3.4378230543318713</c:v>
                </c:pt>
                <c:pt idx="1176">
                  <c:v>3.4378230543318713</c:v>
                </c:pt>
                <c:pt idx="1177">
                  <c:v>3.4378230543318713</c:v>
                </c:pt>
                <c:pt idx="1178">
                  <c:v>3.4378230543318713</c:v>
                </c:pt>
                <c:pt idx="1179">
                  <c:v>3.4378230543318713</c:v>
                </c:pt>
                <c:pt idx="1180">
                  <c:v>3.4378230543318713</c:v>
                </c:pt>
                <c:pt idx="1181">
                  <c:v>3.4378230543318713</c:v>
                </c:pt>
                <c:pt idx="1182">
                  <c:v>3.4378230543318713</c:v>
                </c:pt>
                <c:pt idx="1183">
                  <c:v>3.4378230543318713</c:v>
                </c:pt>
                <c:pt idx="1184">
                  <c:v>3.4378230543318713</c:v>
                </c:pt>
                <c:pt idx="1185">
                  <c:v>3.4378230543318713</c:v>
                </c:pt>
                <c:pt idx="1186">
                  <c:v>3.4378230543318713</c:v>
                </c:pt>
                <c:pt idx="1187">
                  <c:v>3.4378230543318713</c:v>
                </c:pt>
                <c:pt idx="1188">
                  <c:v>3.4378230543318713</c:v>
                </c:pt>
                <c:pt idx="1189">
                  <c:v>3.4378230543318713</c:v>
                </c:pt>
                <c:pt idx="1190">
                  <c:v>3.4378230543318713</c:v>
                </c:pt>
                <c:pt idx="1191">
                  <c:v>3.4378230543318713</c:v>
                </c:pt>
                <c:pt idx="1192">
                  <c:v>3.4378230543318713</c:v>
                </c:pt>
                <c:pt idx="1193">
                  <c:v>3.4378230543318713</c:v>
                </c:pt>
                <c:pt idx="1194">
                  <c:v>3.4378230543318713</c:v>
                </c:pt>
                <c:pt idx="1195">
                  <c:v>3.4378230543318713</c:v>
                </c:pt>
                <c:pt idx="1196">
                  <c:v>3.4378230543318713</c:v>
                </c:pt>
                <c:pt idx="1197">
                  <c:v>3.4378230543318713</c:v>
                </c:pt>
                <c:pt idx="1198">
                  <c:v>3.4378230543318713</c:v>
                </c:pt>
                <c:pt idx="1199">
                  <c:v>3.4378230543318713</c:v>
                </c:pt>
                <c:pt idx="1200">
                  <c:v>3.4378230543318713</c:v>
                </c:pt>
                <c:pt idx="1201">
                  <c:v>3.4378230543318713</c:v>
                </c:pt>
                <c:pt idx="1202">
                  <c:v>3.4378230543318713</c:v>
                </c:pt>
                <c:pt idx="1203">
                  <c:v>3.4378230543318713</c:v>
                </c:pt>
                <c:pt idx="1204">
                  <c:v>3.4378230543318713</c:v>
                </c:pt>
                <c:pt idx="1205">
                  <c:v>3.4378230543318713</c:v>
                </c:pt>
                <c:pt idx="1206">
                  <c:v>3.4378230543318713</c:v>
                </c:pt>
                <c:pt idx="1207">
                  <c:v>3.4378230543318713</c:v>
                </c:pt>
                <c:pt idx="1208">
                  <c:v>3.4378230543318713</c:v>
                </c:pt>
                <c:pt idx="1209">
                  <c:v>3.4378230543318713</c:v>
                </c:pt>
                <c:pt idx="1210">
                  <c:v>3.4378230543318713</c:v>
                </c:pt>
                <c:pt idx="1211">
                  <c:v>3.4378230543318713</c:v>
                </c:pt>
                <c:pt idx="1212">
                  <c:v>3.4378230543318713</c:v>
                </c:pt>
                <c:pt idx="1213">
                  <c:v>3.4378230543318713</c:v>
                </c:pt>
                <c:pt idx="1214">
                  <c:v>3.4378230543318713</c:v>
                </c:pt>
                <c:pt idx="1215">
                  <c:v>3.4378230543318713</c:v>
                </c:pt>
                <c:pt idx="1216">
                  <c:v>3.4378230543318713</c:v>
                </c:pt>
                <c:pt idx="1217">
                  <c:v>3.4378230543318713</c:v>
                </c:pt>
                <c:pt idx="1218">
                  <c:v>3.4378230543318713</c:v>
                </c:pt>
                <c:pt idx="1219">
                  <c:v>3.4378230543318713</c:v>
                </c:pt>
                <c:pt idx="1220">
                  <c:v>3.4378230543318713</c:v>
                </c:pt>
                <c:pt idx="1221">
                  <c:v>3.4378230543318713</c:v>
                </c:pt>
                <c:pt idx="1222">
                  <c:v>3.4378230543318713</c:v>
                </c:pt>
                <c:pt idx="1223">
                  <c:v>3.4378230543318713</c:v>
                </c:pt>
                <c:pt idx="1224">
                  <c:v>3.4378230543318713</c:v>
                </c:pt>
                <c:pt idx="1225">
                  <c:v>3.4378230543318713</c:v>
                </c:pt>
                <c:pt idx="1226">
                  <c:v>3.4378230543318713</c:v>
                </c:pt>
                <c:pt idx="1227">
                  <c:v>3.4378230543318713</c:v>
                </c:pt>
                <c:pt idx="1228">
                  <c:v>3.4378230543318713</c:v>
                </c:pt>
                <c:pt idx="1229">
                  <c:v>3.4378230543318713</c:v>
                </c:pt>
                <c:pt idx="1230">
                  <c:v>3.4378230543318713</c:v>
                </c:pt>
                <c:pt idx="1231">
                  <c:v>3.4378230543318713</c:v>
                </c:pt>
                <c:pt idx="1232">
                  <c:v>3.4378230543318713</c:v>
                </c:pt>
                <c:pt idx="1233">
                  <c:v>3.4378230543318713</c:v>
                </c:pt>
                <c:pt idx="1234">
                  <c:v>3.4378230543318713</c:v>
                </c:pt>
                <c:pt idx="1235">
                  <c:v>3.4378230543318713</c:v>
                </c:pt>
                <c:pt idx="1236">
                  <c:v>3.4378230543318713</c:v>
                </c:pt>
                <c:pt idx="1237">
                  <c:v>3.4378230543318713</c:v>
                </c:pt>
                <c:pt idx="1238">
                  <c:v>3.4378230543318713</c:v>
                </c:pt>
                <c:pt idx="1239">
                  <c:v>3.4378230543318713</c:v>
                </c:pt>
                <c:pt idx="1240">
                  <c:v>3.4378230543318713</c:v>
                </c:pt>
                <c:pt idx="1241">
                  <c:v>3.4378230543318713</c:v>
                </c:pt>
                <c:pt idx="1242">
                  <c:v>3.4378230543318713</c:v>
                </c:pt>
                <c:pt idx="1243">
                  <c:v>3.4378230543318713</c:v>
                </c:pt>
                <c:pt idx="1244">
                  <c:v>3.4378230543318713</c:v>
                </c:pt>
                <c:pt idx="1245">
                  <c:v>3.4378230543318713</c:v>
                </c:pt>
                <c:pt idx="1246">
                  <c:v>3.4378230543318713</c:v>
                </c:pt>
                <c:pt idx="1247">
                  <c:v>3.4378230543318713</c:v>
                </c:pt>
                <c:pt idx="1248">
                  <c:v>3.4378230543318713</c:v>
                </c:pt>
                <c:pt idx="1249">
                  <c:v>3.4378230543318713</c:v>
                </c:pt>
                <c:pt idx="1250">
                  <c:v>3.4378230543318713</c:v>
                </c:pt>
                <c:pt idx="1251">
                  <c:v>3.4378230543318713</c:v>
                </c:pt>
                <c:pt idx="1252">
                  <c:v>3.4378230543318713</c:v>
                </c:pt>
                <c:pt idx="1253">
                  <c:v>3.4378230543318713</c:v>
                </c:pt>
                <c:pt idx="1254">
                  <c:v>3.4378230543318713</c:v>
                </c:pt>
                <c:pt idx="1255">
                  <c:v>3.4378230543318713</c:v>
                </c:pt>
                <c:pt idx="1256">
                  <c:v>3.4378230543318713</c:v>
                </c:pt>
                <c:pt idx="1257">
                  <c:v>3.4378230543318713</c:v>
                </c:pt>
                <c:pt idx="1258">
                  <c:v>3.4378230543318713</c:v>
                </c:pt>
                <c:pt idx="1259">
                  <c:v>3.4378230543318713</c:v>
                </c:pt>
                <c:pt idx="1260">
                  <c:v>3.4378230543318713</c:v>
                </c:pt>
                <c:pt idx="1261">
                  <c:v>3.4378230543318713</c:v>
                </c:pt>
                <c:pt idx="1262">
                  <c:v>3.4378230543318713</c:v>
                </c:pt>
                <c:pt idx="1263">
                  <c:v>3.4378230543318713</c:v>
                </c:pt>
                <c:pt idx="1264">
                  <c:v>3.4378230543318713</c:v>
                </c:pt>
                <c:pt idx="1265">
                  <c:v>3.4378230543318713</c:v>
                </c:pt>
                <c:pt idx="1266">
                  <c:v>3.4378230543318713</c:v>
                </c:pt>
                <c:pt idx="1267">
                  <c:v>3.4378230543318713</c:v>
                </c:pt>
                <c:pt idx="1268">
                  <c:v>3.4378230543318713</c:v>
                </c:pt>
                <c:pt idx="1269">
                  <c:v>3.4378230543318713</c:v>
                </c:pt>
                <c:pt idx="1270">
                  <c:v>3.4378230543318713</c:v>
                </c:pt>
                <c:pt idx="1271">
                  <c:v>3.4378230543318713</c:v>
                </c:pt>
                <c:pt idx="1272">
                  <c:v>3.4378230543318713</c:v>
                </c:pt>
                <c:pt idx="1273">
                  <c:v>3.4378230543318713</c:v>
                </c:pt>
                <c:pt idx="1274">
                  <c:v>3.4378230543318713</c:v>
                </c:pt>
                <c:pt idx="1275">
                  <c:v>3.4378230543318713</c:v>
                </c:pt>
                <c:pt idx="1276">
                  <c:v>3.4378230543318713</c:v>
                </c:pt>
                <c:pt idx="1277">
                  <c:v>3.4378230543318713</c:v>
                </c:pt>
                <c:pt idx="1278">
                  <c:v>3.4378230543318713</c:v>
                </c:pt>
                <c:pt idx="1279">
                  <c:v>3.4378230543318713</c:v>
                </c:pt>
                <c:pt idx="1280">
                  <c:v>3.4378230543318713</c:v>
                </c:pt>
                <c:pt idx="1281">
                  <c:v>3.4378230543318713</c:v>
                </c:pt>
                <c:pt idx="1282">
                  <c:v>3.4378230543318713</c:v>
                </c:pt>
                <c:pt idx="1283">
                  <c:v>3.4378230543318713</c:v>
                </c:pt>
                <c:pt idx="1284">
                  <c:v>3.4378230543318713</c:v>
                </c:pt>
                <c:pt idx="1285">
                  <c:v>3.4378230543318713</c:v>
                </c:pt>
                <c:pt idx="1286">
                  <c:v>3.4378230543318713</c:v>
                </c:pt>
                <c:pt idx="1287">
                  <c:v>3.4378230543318713</c:v>
                </c:pt>
                <c:pt idx="1288">
                  <c:v>3.4378230543318713</c:v>
                </c:pt>
                <c:pt idx="1289">
                  <c:v>3.4378230543318713</c:v>
                </c:pt>
                <c:pt idx="1290">
                  <c:v>3.4378230543318713</c:v>
                </c:pt>
                <c:pt idx="1291">
                  <c:v>3.4378230543318713</c:v>
                </c:pt>
                <c:pt idx="1292">
                  <c:v>3.4378230543318713</c:v>
                </c:pt>
                <c:pt idx="1293">
                  <c:v>3.4378230543318713</c:v>
                </c:pt>
                <c:pt idx="1294">
                  <c:v>3.4378230543318713</c:v>
                </c:pt>
                <c:pt idx="1295">
                  <c:v>3.4378230543318713</c:v>
                </c:pt>
                <c:pt idx="1296">
                  <c:v>3.4378230543318713</c:v>
                </c:pt>
                <c:pt idx="1297">
                  <c:v>3.4378230543318713</c:v>
                </c:pt>
                <c:pt idx="1298">
                  <c:v>3.4378230543318713</c:v>
                </c:pt>
                <c:pt idx="1299">
                  <c:v>3.4378230543318713</c:v>
                </c:pt>
                <c:pt idx="1300">
                  <c:v>3.4378230543318713</c:v>
                </c:pt>
                <c:pt idx="1301">
                  <c:v>3.4378230543318713</c:v>
                </c:pt>
                <c:pt idx="1302">
                  <c:v>3.4378230543318713</c:v>
                </c:pt>
                <c:pt idx="1303">
                  <c:v>3.4378230543318713</c:v>
                </c:pt>
                <c:pt idx="1304">
                  <c:v>3.4378230543318713</c:v>
                </c:pt>
                <c:pt idx="1305">
                  <c:v>3.4378230543318713</c:v>
                </c:pt>
                <c:pt idx="1306">
                  <c:v>3.4378230543318713</c:v>
                </c:pt>
                <c:pt idx="1307">
                  <c:v>3.4378230543318713</c:v>
                </c:pt>
                <c:pt idx="1308">
                  <c:v>3.4378230543318713</c:v>
                </c:pt>
                <c:pt idx="1309">
                  <c:v>3.4378230543318713</c:v>
                </c:pt>
                <c:pt idx="1310">
                  <c:v>3.4378230543318713</c:v>
                </c:pt>
                <c:pt idx="1311">
                  <c:v>3.4378230543318713</c:v>
                </c:pt>
                <c:pt idx="1312">
                  <c:v>3.4378230543318713</c:v>
                </c:pt>
                <c:pt idx="1313">
                  <c:v>3.4378230543318713</c:v>
                </c:pt>
                <c:pt idx="1314">
                  <c:v>3.4378230543318713</c:v>
                </c:pt>
                <c:pt idx="1315">
                  <c:v>3.4378230543318713</c:v>
                </c:pt>
                <c:pt idx="1316">
                  <c:v>3.4378230543318713</c:v>
                </c:pt>
                <c:pt idx="1317">
                  <c:v>3.4378230543318713</c:v>
                </c:pt>
                <c:pt idx="1318">
                  <c:v>3.4378230543318713</c:v>
                </c:pt>
                <c:pt idx="1319">
                  <c:v>3.4378230543318713</c:v>
                </c:pt>
                <c:pt idx="1320">
                  <c:v>3.4378230543318713</c:v>
                </c:pt>
                <c:pt idx="1321">
                  <c:v>3.4378230543318713</c:v>
                </c:pt>
                <c:pt idx="1322">
                  <c:v>3.4378230543318713</c:v>
                </c:pt>
                <c:pt idx="1323">
                  <c:v>3.4378230543318713</c:v>
                </c:pt>
                <c:pt idx="1324">
                  <c:v>3.4378230543318713</c:v>
                </c:pt>
                <c:pt idx="1325">
                  <c:v>3.4378230543318713</c:v>
                </c:pt>
                <c:pt idx="1326">
                  <c:v>3.4378230543318713</c:v>
                </c:pt>
                <c:pt idx="1327">
                  <c:v>3.4378230543318713</c:v>
                </c:pt>
                <c:pt idx="1328">
                  <c:v>3.4378230543318713</c:v>
                </c:pt>
                <c:pt idx="1329">
                  <c:v>3.4378230543318713</c:v>
                </c:pt>
                <c:pt idx="1330">
                  <c:v>3.4378230543318713</c:v>
                </c:pt>
                <c:pt idx="1331">
                  <c:v>3.4378230543318713</c:v>
                </c:pt>
                <c:pt idx="1332">
                  <c:v>3.4378230543318713</c:v>
                </c:pt>
                <c:pt idx="1333">
                  <c:v>3.4378230543318713</c:v>
                </c:pt>
                <c:pt idx="1334">
                  <c:v>3.4378230543318713</c:v>
                </c:pt>
                <c:pt idx="1335">
                  <c:v>3.4378230543318713</c:v>
                </c:pt>
                <c:pt idx="1336">
                  <c:v>3.4378230543318713</c:v>
                </c:pt>
                <c:pt idx="1337">
                  <c:v>3.4378230543318713</c:v>
                </c:pt>
                <c:pt idx="1338">
                  <c:v>3.4378230543318713</c:v>
                </c:pt>
                <c:pt idx="1339">
                  <c:v>3.4378230543318713</c:v>
                </c:pt>
                <c:pt idx="1340">
                  <c:v>3.4378230543318713</c:v>
                </c:pt>
                <c:pt idx="1341">
                  <c:v>3.4378230543318713</c:v>
                </c:pt>
                <c:pt idx="1342">
                  <c:v>3.4378230543318713</c:v>
                </c:pt>
                <c:pt idx="1343">
                  <c:v>3.4378230543318713</c:v>
                </c:pt>
                <c:pt idx="1344">
                  <c:v>3.4378230543318713</c:v>
                </c:pt>
                <c:pt idx="1345">
                  <c:v>3.4378230543318713</c:v>
                </c:pt>
                <c:pt idx="1346">
                  <c:v>3.4378230543318713</c:v>
                </c:pt>
                <c:pt idx="1347">
                  <c:v>3.4378230543318713</c:v>
                </c:pt>
                <c:pt idx="1348">
                  <c:v>3.4378230543318713</c:v>
                </c:pt>
                <c:pt idx="1349">
                  <c:v>3.4378230543318713</c:v>
                </c:pt>
                <c:pt idx="1350">
                  <c:v>3.4378230543318713</c:v>
                </c:pt>
                <c:pt idx="1351">
                  <c:v>3.4378230543318713</c:v>
                </c:pt>
                <c:pt idx="1352">
                  <c:v>3.4378230543318713</c:v>
                </c:pt>
                <c:pt idx="1353">
                  <c:v>3.4378230543318713</c:v>
                </c:pt>
                <c:pt idx="1354">
                  <c:v>3.4378230543318713</c:v>
                </c:pt>
                <c:pt idx="1355">
                  <c:v>3.4378230543318713</c:v>
                </c:pt>
                <c:pt idx="1356">
                  <c:v>3.4378230543318713</c:v>
                </c:pt>
                <c:pt idx="1357">
                  <c:v>3.4378230543318713</c:v>
                </c:pt>
                <c:pt idx="1358">
                  <c:v>3.4378230543318713</c:v>
                </c:pt>
                <c:pt idx="1359">
                  <c:v>3.4378230543318713</c:v>
                </c:pt>
                <c:pt idx="1360">
                  <c:v>3.4378230543318713</c:v>
                </c:pt>
                <c:pt idx="1361">
                  <c:v>3.4378230543318713</c:v>
                </c:pt>
                <c:pt idx="1362">
                  <c:v>3.4378230543318713</c:v>
                </c:pt>
                <c:pt idx="1363">
                  <c:v>3.4378230543318713</c:v>
                </c:pt>
                <c:pt idx="1364">
                  <c:v>3.4378230543318713</c:v>
                </c:pt>
                <c:pt idx="1365">
                  <c:v>3.4378230543318713</c:v>
                </c:pt>
                <c:pt idx="1366">
                  <c:v>3.4378230543318713</c:v>
                </c:pt>
                <c:pt idx="1367">
                  <c:v>3.4378230543318713</c:v>
                </c:pt>
                <c:pt idx="1368">
                  <c:v>3.4378230543318713</c:v>
                </c:pt>
                <c:pt idx="1369">
                  <c:v>3.4378230543318713</c:v>
                </c:pt>
                <c:pt idx="1370">
                  <c:v>3.4378230543318713</c:v>
                </c:pt>
                <c:pt idx="1371">
                  <c:v>3.4378230543318713</c:v>
                </c:pt>
                <c:pt idx="1372">
                  <c:v>3.4378230543318713</c:v>
                </c:pt>
                <c:pt idx="1373">
                  <c:v>3.4378230543318713</c:v>
                </c:pt>
                <c:pt idx="1374">
                  <c:v>3.4378230543318713</c:v>
                </c:pt>
                <c:pt idx="1375">
                  <c:v>3.4378230543318713</c:v>
                </c:pt>
                <c:pt idx="1376">
                  <c:v>3.4378230543318713</c:v>
                </c:pt>
                <c:pt idx="1377">
                  <c:v>3.4378230543318713</c:v>
                </c:pt>
                <c:pt idx="1378">
                  <c:v>3.4378230543318713</c:v>
                </c:pt>
                <c:pt idx="1379">
                  <c:v>3.4378230543318713</c:v>
                </c:pt>
                <c:pt idx="1380">
                  <c:v>3.4378230543318713</c:v>
                </c:pt>
                <c:pt idx="1381">
                  <c:v>3.4378230543318713</c:v>
                </c:pt>
                <c:pt idx="1382">
                  <c:v>3.4378230543318713</c:v>
                </c:pt>
                <c:pt idx="1383">
                  <c:v>3.4378230543318713</c:v>
                </c:pt>
                <c:pt idx="1384">
                  <c:v>3.4378230543318713</c:v>
                </c:pt>
                <c:pt idx="1385">
                  <c:v>3.4378230543318713</c:v>
                </c:pt>
                <c:pt idx="1386">
                  <c:v>3.4378230543318713</c:v>
                </c:pt>
                <c:pt idx="1387">
                  <c:v>3.4378230543318713</c:v>
                </c:pt>
                <c:pt idx="1388">
                  <c:v>3.4378230543318713</c:v>
                </c:pt>
                <c:pt idx="1389">
                  <c:v>3.4378230543318713</c:v>
                </c:pt>
                <c:pt idx="1390">
                  <c:v>3.4378230543318713</c:v>
                </c:pt>
                <c:pt idx="1391">
                  <c:v>3.4378230543318713</c:v>
                </c:pt>
                <c:pt idx="1392">
                  <c:v>3.4378230543318713</c:v>
                </c:pt>
                <c:pt idx="1393">
                  <c:v>3.4378230543318713</c:v>
                </c:pt>
                <c:pt idx="1394">
                  <c:v>3.4378230543318713</c:v>
                </c:pt>
                <c:pt idx="1395">
                  <c:v>3.4378230543318713</c:v>
                </c:pt>
                <c:pt idx="1396">
                  <c:v>3.4378230543318713</c:v>
                </c:pt>
                <c:pt idx="1397">
                  <c:v>3.4378230543318713</c:v>
                </c:pt>
                <c:pt idx="1398">
                  <c:v>3.4378230543318713</c:v>
                </c:pt>
                <c:pt idx="1399">
                  <c:v>3.4378230543318713</c:v>
                </c:pt>
                <c:pt idx="1400">
                  <c:v>3.4378230543318713</c:v>
                </c:pt>
                <c:pt idx="1401">
                  <c:v>3.4378230543318713</c:v>
                </c:pt>
                <c:pt idx="1402">
                  <c:v>3.4378230543318713</c:v>
                </c:pt>
                <c:pt idx="1403">
                  <c:v>3.4378230543318713</c:v>
                </c:pt>
                <c:pt idx="1404">
                  <c:v>3.4378230543318713</c:v>
                </c:pt>
                <c:pt idx="1405">
                  <c:v>3.4378230543318713</c:v>
                </c:pt>
                <c:pt idx="1406">
                  <c:v>3.4378230543318713</c:v>
                </c:pt>
                <c:pt idx="1407">
                  <c:v>3.4378230543318713</c:v>
                </c:pt>
                <c:pt idx="1408">
                  <c:v>3.4378230543318713</c:v>
                </c:pt>
                <c:pt idx="1409">
                  <c:v>3.4378230543318713</c:v>
                </c:pt>
                <c:pt idx="1410">
                  <c:v>3.4378230543318713</c:v>
                </c:pt>
                <c:pt idx="1411">
                  <c:v>3.4378230543318713</c:v>
                </c:pt>
                <c:pt idx="1412">
                  <c:v>3.4378230543318713</c:v>
                </c:pt>
                <c:pt idx="1413">
                  <c:v>3.4378230543318713</c:v>
                </c:pt>
                <c:pt idx="1414">
                  <c:v>3.4378230543318713</c:v>
                </c:pt>
                <c:pt idx="1415">
                  <c:v>3.4378230543318713</c:v>
                </c:pt>
                <c:pt idx="1416">
                  <c:v>3.4378230543318713</c:v>
                </c:pt>
                <c:pt idx="1417">
                  <c:v>3.4378230543318713</c:v>
                </c:pt>
                <c:pt idx="1418">
                  <c:v>3.4378230543318713</c:v>
                </c:pt>
                <c:pt idx="1419">
                  <c:v>3.4378230543318713</c:v>
                </c:pt>
                <c:pt idx="1420">
                  <c:v>3.4378230543318713</c:v>
                </c:pt>
                <c:pt idx="1421">
                  <c:v>3.4378230543318713</c:v>
                </c:pt>
                <c:pt idx="1422">
                  <c:v>3.4378230543318713</c:v>
                </c:pt>
                <c:pt idx="1423">
                  <c:v>3.4378230543318713</c:v>
                </c:pt>
                <c:pt idx="1424">
                  <c:v>3.4378230543318713</c:v>
                </c:pt>
                <c:pt idx="1425">
                  <c:v>3.4378230543318713</c:v>
                </c:pt>
                <c:pt idx="1426">
                  <c:v>3.4378230543318713</c:v>
                </c:pt>
                <c:pt idx="1427">
                  <c:v>3.4378230543318713</c:v>
                </c:pt>
                <c:pt idx="1428">
                  <c:v>3.4378230543318713</c:v>
                </c:pt>
                <c:pt idx="1429">
                  <c:v>3.4378230543318713</c:v>
                </c:pt>
                <c:pt idx="1430">
                  <c:v>3.4378230543318713</c:v>
                </c:pt>
                <c:pt idx="1431">
                  <c:v>3.4378230543318713</c:v>
                </c:pt>
                <c:pt idx="1432">
                  <c:v>3.4378230543318713</c:v>
                </c:pt>
                <c:pt idx="1433">
                  <c:v>3.4378230543318713</c:v>
                </c:pt>
                <c:pt idx="1434">
                  <c:v>3.4378230543318713</c:v>
                </c:pt>
                <c:pt idx="1435">
                  <c:v>3.4378230543318713</c:v>
                </c:pt>
                <c:pt idx="1436">
                  <c:v>3.4378230543318713</c:v>
                </c:pt>
                <c:pt idx="1437">
                  <c:v>3.4378230543318713</c:v>
                </c:pt>
                <c:pt idx="1438">
                  <c:v>3.4378230543318713</c:v>
                </c:pt>
                <c:pt idx="1439">
                  <c:v>3.4378230543318713</c:v>
                </c:pt>
                <c:pt idx="1440">
                  <c:v>3.4378230543318713</c:v>
                </c:pt>
                <c:pt idx="1441">
                  <c:v>3.4378230543318713</c:v>
                </c:pt>
                <c:pt idx="1442">
                  <c:v>3.4378230543318713</c:v>
                </c:pt>
                <c:pt idx="1443">
                  <c:v>3.4378230543318713</c:v>
                </c:pt>
                <c:pt idx="1444">
                  <c:v>3.4378230543318713</c:v>
                </c:pt>
                <c:pt idx="1445">
                  <c:v>3.4378230543318713</c:v>
                </c:pt>
                <c:pt idx="1446">
                  <c:v>3.4378230543318713</c:v>
                </c:pt>
                <c:pt idx="1447">
                  <c:v>3.4378230543318713</c:v>
                </c:pt>
                <c:pt idx="1448">
                  <c:v>3.4378230543318713</c:v>
                </c:pt>
                <c:pt idx="1449">
                  <c:v>3.4378230543318713</c:v>
                </c:pt>
                <c:pt idx="1450">
                  <c:v>3.4378230543318713</c:v>
                </c:pt>
                <c:pt idx="1451">
                  <c:v>3.4378230543318713</c:v>
                </c:pt>
                <c:pt idx="1452">
                  <c:v>3.4378230543318713</c:v>
                </c:pt>
                <c:pt idx="1453">
                  <c:v>3.4378230543318713</c:v>
                </c:pt>
                <c:pt idx="1454">
                  <c:v>3.4378230543318713</c:v>
                </c:pt>
                <c:pt idx="1455">
                  <c:v>3.4378230543318713</c:v>
                </c:pt>
                <c:pt idx="1456">
                  <c:v>3.4378230543318713</c:v>
                </c:pt>
                <c:pt idx="1457">
                  <c:v>3.4378230543318713</c:v>
                </c:pt>
                <c:pt idx="1458">
                  <c:v>3.4378230543318713</c:v>
                </c:pt>
                <c:pt idx="1459">
                  <c:v>3.4378230543318713</c:v>
                </c:pt>
                <c:pt idx="1460">
                  <c:v>3.4378230543318713</c:v>
                </c:pt>
                <c:pt idx="1461">
                  <c:v>3.4378230543318713</c:v>
                </c:pt>
                <c:pt idx="1462">
                  <c:v>3.4378230543318713</c:v>
                </c:pt>
                <c:pt idx="1463">
                  <c:v>3.4378230543318713</c:v>
                </c:pt>
                <c:pt idx="1464">
                  <c:v>3.4378230543318713</c:v>
                </c:pt>
                <c:pt idx="1465">
                  <c:v>3.4378230543318713</c:v>
                </c:pt>
                <c:pt idx="1466">
                  <c:v>3.4378230543318713</c:v>
                </c:pt>
                <c:pt idx="1467">
                  <c:v>3.4378230543318713</c:v>
                </c:pt>
                <c:pt idx="1468">
                  <c:v>3.4378230543318713</c:v>
                </c:pt>
                <c:pt idx="1469">
                  <c:v>3.4378230543318713</c:v>
                </c:pt>
                <c:pt idx="1470">
                  <c:v>3.4378230543318713</c:v>
                </c:pt>
                <c:pt idx="1471">
                  <c:v>3.4378230543318713</c:v>
                </c:pt>
                <c:pt idx="1472">
                  <c:v>3.4378230543318713</c:v>
                </c:pt>
                <c:pt idx="1473">
                  <c:v>3.4378230543318713</c:v>
                </c:pt>
                <c:pt idx="1474">
                  <c:v>3.4378230543318713</c:v>
                </c:pt>
                <c:pt idx="1475">
                  <c:v>3.4378230543318713</c:v>
                </c:pt>
                <c:pt idx="1476">
                  <c:v>3.4378230543318713</c:v>
                </c:pt>
                <c:pt idx="1477">
                  <c:v>3.4378230543318713</c:v>
                </c:pt>
                <c:pt idx="1478">
                  <c:v>3.4378230543318713</c:v>
                </c:pt>
                <c:pt idx="1479">
                  <c:v>3.4378230543318713</c:v>
                </c:pt>
                <c:pt idx="1480">
                  <c:v>3.4378230543318713</c:v>
                </c:pt>
                <c:pt idx="1481">
                  <c:v>3.4378230543318713</c:v>
                </c:pt>
                <c:pt idx="1482">
                  <c:v>3.4378230543318713</c:v>
                </c:pt>
                <c:pt idx="1483">
                  <c:v>3.4378230543318713</c:v>
                </c:pt>
                <c:pt idx="1484">
                  <c:v>3.4378230543318713</c:v>
                </c:pt>
                <c:pt idx="1485">
                  <c:v>3.4378230543318713</c:v>
                </c:pt>
                <c:pt idx="1486">
                  <c:v>3.4378230543318713</c:v>
                </c:pt>
                <c:pt idx="1487">
                  <c:v>3.4378230543318713</c:v>
                </c:pt>
                <c:pt idx="1488">
                  <c:v>3.4378230543318713</c:v>
                </c:pt>
                <c:pt idx="1489">
                  <c:v>3.4378230543318713</c:v>
                </c:pt>
                <c:pt idx="1490">
                  <c:v>3.4378230543318713</c:v>
                </c:pt>
                <c:pt idx="1491">
                  <c:v>3.4378230543318713</c:v>
                </c:pt>
                <c:pt idx="1492">
                  <c:v>3.4378230543318713</c:v>
                </c:pt>
                <c:pt idx="1493">
                  <c:v>3.4378230543318713</c:v>
                </c:pt>
                <c:pt idx="1494">
                  <c:v>3.4378230543318713</c:v>
                </c:pt>
                <c:pt idx="1495">
                  <c:v>3.4378230543318713</c:v>
                </c:pt>
                <c:pt idx="1496">
                  <c:v>3.4378230543318713</c:v>
                </c:pt>
                <c:pt idx="1497">
                  <c:v>3.4378230543318713</c:v>
                </c:pt>
                <c:pt idx="1498">
                  <c:v>3.4378230543318713</c:v>
                </c:pt>
                <c:pt idx="1499">
                  <c:v>3.4378230543318713</c:v>
                </c:pt>
                <c:pt idx="1500">
                  <c:v>3.4378230543318713</c:v>
                </c:pt>
                <c:pt idx="1501">
                  <c:v>3.4378230543318713</c:v>
                </c:pt>
                <c:pt idx="1502">
                  <c:v>3.4378230543318713</c:v>
                </c:pt>
                <c:pt idx="1503">
                  <c:v>3.4378230543318713</c:v>
                </c:pt>
                <c:pt idx="1504">
                  <c:v>3.4378230543318713</c:v>
                </c:pt>
                <c:pt idx="1505">
                  <c:v>3.4378230543318713</c:v>
                </c:pt>
                <c:pt idx="1506">
                  <c:v>3.4378230543318713</c:v>
                </c:pt>
                <c:pt idx="1507">
                  <c:v>3.4378230543318713</c:v>
                </c:pt>
                <c:pt idx="1508">
                  <c:v>3.4378230543318713</c:v>
                </c:pt>
                <c:pt idx="1509">
                  <c:v>3.4378230543318713</c:v>
                </c:pt>
                <c:pt idx="1510">
                  <c:v>3.4378230543318713</c:v>
                </c:pt>
                <c:pt idx="1511">
                  <c:v>3.4378230543318713</c:v>
                </c:pt>
                <c:pt idx="1512">
                  <c:v>3.4378230543318713</c:v>
                </c:pt>
                <c:pt idx="1513">
                  <c:v>3.4378230543318713</c:v>
                </c:pt>
                <c:pt idx="1514">
                  <c:v>3.4378230543318713</c:v>
                </c:pt>
                <c:pt idx="1515">
                  <c:v>3.4378230543318713</c:v>
                </c:pt>
                <c:pt idx="1516">
                  <c:v>3.4378230543318713</c:v>
                </c:pt>
                <c:pt idx="1517">
                  <c:v>3.4378230543318713</c:v>
                </c:pt>
                <c:pt idx="1518">
                  <c:v>3.4378230543318713</c:v>
                </c:pt>
                <c:pt idx="1519">
                  <c:v>3.4378230543318713</c:v>
                </c:pt>
                <c:pt idx="1520">
                  <c:v>3.4378230543318713</c:v>
                </c:pt>
                <c:pt idx="1521">
                  <c:v>3.4378230543318713</c:v>
                </c:pt>
                <c:pt idx="1522">
                  <c:v>3.4378230543318713</c:v>
                </c:pt>
                <c:pt idx="1523">
                  <c:v>3.4378230543318713</c:v>
                </c:pt>
                <c:pt idx="1524">
                  <c:v>3.4378230543318713</c:v>
                </c:pt>
                <c:pt idx="1525">
                  <c:v>3.4378230543318713</c:v>
                </c:pt>
                <c:pt idx="1526">
                  <c:v>3.4378230543318713</c:v>
                </c:pt>
                <c:pt idx="1527">
                  <c:v>3.4378230543318713</c:v>
                </c:pt>
                <c:pt idx="1528">
                  <c:v>3.4378230543318713</c:v>
                </c:pt>
                <c:pt idx="1529">
                  <c:v>3.4378230543318713</c:v>
                </c:pt>
                <c:pt idx="1530">
                  <c:v>3.4378230543318713</c:v>
                </c:pt>
                <c:pt idx="1531">
                  <c:v>3.4378230543318713</c:v>
                </c:pt>
                <c:pt idx="1532">
                  <c:v>3.4378230543318713</c:v>
                </c:pt>
                <c:pt idx="1533">
                  <c:v>3.4378230543318713</c:v>
                </c:pt>
                <c:pt idx="1534">
                  <c:v>3.4378230543318713</c:v>
                </c:pt>
                <c:pt idx="1535">
                  <c:v>3.4378230543318713</c:v>
                </c:pt>
                <c:pt idx="1536">
                  <c:v>3.4378230543318713</c:v>
                </c:pt>
                <c:pt idx="1537">
                  <c:v>3.4378230543318713</c:v>
                </c:pt>
                <c:pt idx="1538">
                  <c:v>3.4378230543318713</c:v>
                </c:pt>
                <c:pt idx="1539">
                  <c:v>3.4378230543318713</c:v>
                </c:pt>
                <c:pt idx="1540">
                  <c:v>3.4378230543318713</c:v>
                </c:pt>
                <c:pt idx="1541">
                  <c:v>3.4378230543318713</c:v>
                </c:pt>
                <c:pt idx="1542">
                  <c:v>3.4378230543318713</c:v>
                </c:pt>
                <c:pt idx="1543">
                  <c:v>3.4378230543318713</c:v>
                </c:pt>
                <c:pt idx="1544">
                  <c:v>3.4378230543318713</c:v>
                </c:pt>
                <c:pt idx="1545">
                  <c:v>3.4378230543318713</c:v>
                </c:pt>
                <c:pt idx="1546">
                  <c:v>3.4378230543318713</c:v>
                </c:pt>
                <c:pt idx="1547">
                  <c:v>3.4378230543318713</c:v>
                </c:pt>
                <c:pt idx="1548">
                  <c:v>3.4378230543318713</c:v>
                </c:pt>
                <c:pt idx="1549">
                  <c:v>3.4378230543318713</c:v>
                </c:pt>
                <c:pt idx="1550">
                  <c:v>3.4378230543318713</c:v>
                </c:pt>
                <c:pt idx="1551">
                  <c:v>3.4378230543318713</c:v>
                </c:pt>
                <c:pt idx="1552">
                  <c:v>3.4378230543318713</c:v>
                </c:pt>
                <c:pt idx="1553">
                  <c:v>3.4378230543318713</c:v>
                </c:pt>
                <c:pt idx="1554">
                  <c:v>3.4378230543318713</c:v>
                </c:pt>
                <c:pt idx="1555">
                  <c:v>3.4378230543318713</c:v>
                </c:pt>
                <c:pt idx="1556">
                  <c:v>3.4378230543318713</c:v>
                </c:pt>
                <c:pt idx="1557">
                  <c:v>3.4378230543318713</c:v>
                </c:pt>
                <c:pt idx="1558">
                  <c:v>3.4378230543318713</c:v>
                </c:pt>
                <c:pt idx="1559">
                  <c:v>3.4378230543318713</c:v>
                </c:pt>
                <c:pt idx="1560">
                  <c:v>3.4378230543318713</c:v>
                </c:pt>
                <c:pt idx="1561">
                  <c:v>3.4378230543318713</c:v>
                </c:pt>
                <c:pt idx="1562">
                  <c:v>3.4378230543318713</c:v>
                </c:pt>
                <c:pt idx="1563">
                  <c:v>3.4378230543318713</c:v>
                </c:pt>
                <c:pt idx="1564">
                  <c:v>3.4378230543318713</c:v>
                </c:pt>
                <c:pt idx="1565">
                  <c:v>3.4378230543318713</c:v>
                </c:pt>
                <c:pt idx="1566">
                  <c:v>3.4378230543318713</c:v>
                </c:pt>
                <c:pt idx="1567">
                  <c:v>3.4378230543318713</c:v>
                </c:pt>
                <c:pt idx="1568">
                  <c:v>3.4378230543318713</c:v>
                </c:pt>
                <c:pt idx="1569">
                  <c:v>3.4378230543318713</c:v>
                </c:pt>
                <c:pt idx="1570">
                  <c:v>3.4378230543318713</c:v>
                </c:pt>
                <c:pt idx="1571">
                  <c:v>3.4378230543318713</c:v>
                </c:pt>
                <c:pt idx="1572">
                  <c:v>3.4378230543318713</c:v>
                </c:pt>
                <c:pt idx="1573">
                  <c:v>3.4378230543318713</c:v>
                </c:pt>
                <c:pt idx="1574">
                  <c:v>3.4378230543318713</c:v>
                </c:pt>
                <c:pt idx="1575">
                  <c:v>3.4378230543318713</c:v>
                </c:pt>
                <c:pt idx="1576">
                  <c:v>3.4378230543318713</c:v>
                </c:pt>
                <c:pt idx="1577">
                  <c:v>3.4378230543318713</c:v>
                </c:pt>
                <c:pt idx="1578">
                  <c:v>3.4378230543318713</c:v>
                </c:pt>
                <c:pt idx="1579">
                  <c:v>3.4378230543318713</c:v>
                </c:pt>
                <c:pt idx="1580">
                  <c:v>3.4378230543318713</c:v>
                </c:pt>
                <c:pt idx="1581">
                  <c:v>3.4378230543318713</c:v>
                </c:pt>
                <c:pt idx="1582">
                  <c:v>3.4378230543318713</c:v>
                </c:pt>
                <c:pt idx="1583">
                  <c:v>3.4378230543318713</c:v>
                </c:pt>
                <c:pt idx="1584">
                  <c:v>3.4378230543318713</c:v>
                </c:pt>
                <c:pt idx="1585">
                  <c:v>3.4378230543318713</c:v>
                </c:pt>
                <c:pt idx="1586">
                  <c:v>3.4378230543318713</c:v>
                </c:pt>
                <c:pt idx="1587">
                  <c:v>3.4378230543318713</c:v>
                </c:pt>
                <c:pt idx="1588">
                  <c:v>3.4378230543318713</c:v>
                </c:pt>
                <c:pt idx="1589">
                  <c:v>3.4378230543318713</c:v>
                </c:pt>
                <c:pt idx="1590">
                  <c:v>3.4378230543318713</c:v>
                </c:pt>
                <c:pt idx="1591">
                  <c:v>3.4378230543318713</c:v>
                </c:pt>
                <c:pt idx="1592">
                  <c:v>3.4378230543318713</c:v>
                </c:pt>
                <c:pt idx="1593">
                  <c:v>3.4378230543318713</c:v>
                </c:pt>
                <c:pt idx="1594">
                  <c:v>3.4378230543318713</c:v>
                </c:pt>
                <c:pt idx="1595">
                  <c:v>3.4378230543318713</c:v>
                </c:pt>
                <c:pt idx="1596">
                  <c:v>3.4378230543318713</c:v>
                </c:pt>
                <c:pt idx="1597">
                  <c:v>3.4378230543318713</c:v>
                </c:pt>
                <c:pt idx="1598">
                  <c:v>3.4378230543318713</c:v>
                </c:pt>
                <c:pt idx="1599">
                  <c:v>3.4378230543318713</c:v>
                </c:pt>
                <c:pt idx="1600">
                  <c:v>3.4378230543318713</c:v>
                </c:pt>
                <c:pt idx="1601">
                  <c:v>3.4378230543318713</c:v>
                </c:pt>
                <c:pt idx="1602">
                  <c:v>3.4378230543318713</c:v>
                </c:pt>
                <c:pt idx="1603">
                  <c:v>3.4378230543318713</c:v>
                </c:pt>
                <c:pt idx="1604">
                  <c:v>3.4378230543318713</c:v>
                </c:pt>
                <c:pt idx="1605">
                  <c:v>3.4378230543318713</c:v>
                </c:pt>
                <c:pt idx="1606">
                  <c:v>3.4378230543318713</c:v>
                </c:pt>
                <c:pt idx="1607">
                  <c:v>3.4378230543318713</c:v>
                </c:pt>
                <c:pt idx="1608">
                  <c:v>3.4378230543318713</c:v>
                </c:pt>
                <c:pt idx="1609">
                  <c:v>3.4378230543318713</c:v>
                </c:pt>
                <c:pt idx="1610">
                  <c:v>3.4378230543318713</c:v>
                </c:pt>
                <c:pt idx="1611">
                  <c:v>3.4378230543318713</c:v>
                </c:pt>
                <c:pt idx="1612">
                  <c:v>3.4378230543318713</c:v>
                </c:pt>
                <c:pt idx="1613">
                  <c:v>3.4378230543318713</c:v>
                </c:pt>
                <c:pt idx="1614">
                  <c:v>3.4378230543318713</c:v>
                </c:pt>
                <c:pt idx="1615">
                  <c:v>3.4378230543318713</c:v>
                </c:pt>
                <c:pt idx="1616">
                  <c:v>3.4378230543318713</c:v>
                </c:pt>
                <c:pt idx="1617">
                  <c:v>3.4378230543318713</c:v>
                </c:pt>
                <c:pt idx="1618">
                  <c:v>3.4378230543318713</c:v>
                </c:pt>
                <c:pt idx="1619">
                  <c:v>3.4378230543318713</c:v>
                </c:pt>
                <c:pt idx="1620">
                  <c:v>3.4378230543318713</c:v>
                </c:pt>
                <c:pt idx="1621">
                  <c:v>3.4378230543318713</c:v>
                </c:pt>
                <c:pt idx="1622">
                  <c:v>3.4378230543318713</c:v>
                </c:pt>
                <c:pt idx="1623">
                  <c:v>3.4378230543318713</c:v>
                </c:pt>
                <c:pt idx="1624">
                  <c:v>3.4378230543318713</c:v>
                </c:pt>
                <c:pt idx="1625">
                  <c:v>3.4378230543318713</c:v>
                </c:pt>
                <c:pt idx="1626">
                  <c:v>3.4378230543318713</c:v>
                </c:pt>
                <c:pt idx="1627">
                  <c:v>3.4378230543318713</c:v>
                </c:pt>
                <c:pt idx="1628">
                  <c:v>3.4378230543318713</c:v>
                </c:pt>
                <c:pt idx="1629">
                  <c:v>3.4378230543318713</c:v>
                </c:pt>
                <c:pt idx="1630">
                  <c:v>3.4378230543318713</c:v>
                </c:pt>
                <c:pt idx="1631">
                  <c:v>3.4378230543318713</c:v>
                </c:pt>
                <c:pt idx="1632">
                  <c:v>3.4378230543318713</c:v>
                </c:pt>
                <c:pt idx="1633">
                  <c:v>3.4378230543318713</c:v>
                </c:pt>
                <c:pt idx="1634">
                  <c:v>3.4378230543318713</c:v>
                </c:pt>
                <c:pt idx="1635">
                  <c:v>3.4378230543318713</c:v>
                </c:pt>
                <c:pt idx="1636">
                  <c:v>3.4378230543318713</c:v>
                </c:pt>
                <c:pt idx="1637">
                  <c:v>3.4378230543318713</c:v>
                </c:pt>
                <c:pt idx="1638">
                  <c:v>3.4378230543318713</c:v>
                </c:pt>
                <c:pt idx="1639">
                  <c:v>3.4378230543318713</c:v>
                </c:pt>
                <c:pt idx="1640">
                  <c:v>3.4378230543318713</c:v>
                </c:pt>
                <c:pt idx="1641">
                  <c:v>3.4378230543318713</c:v>
                </c:pt>
                <c:pt idx="1642">
                  <c:v>3.4378230543318713</c:v>
                </c:pt>
                <c:pt idx="1643">
                  <c:v>3.4378230543318713</c:v>
                </c:pt>
                <c:pt idx="1644">
                  <c:v>3.4378230543318713</c:v>
                </c:pt>
                <c:pt idx="1645">
                  <c:v>3.4378230543318713</c:v>
                </c:pt>
                <c:pt idx="1646">
                  <c:v>3.4378230543318713</c:v>
                </c:pt>
                <c:pt idx="1647">
                  <c:v>3.4378230543318713</c:v>
                </c:pt>
                <c:pt idx="1648">
                  <c:v>3.4378230543318713</c:v>
                </c:pt>
                <c:pt idx="1649">
                  <c:v>3.4378230543318713</c:v>
                </c:pt>
                <c:pt idx="1650">
                  <c:v>3.4378230543318713</c:v>
                </c:pt>
                <c:pt idx="1651">
                  <c:v>3.4378230543318713</c:v>
                </c:pt>
                <c:pt idx="1652">
                  <c:v>3.4378230543318713</c:v>
                </c:pt>
                <c:pt idx="1653">
                  <c:v>3.4378230543318713</c:v>
                </c:pt>
                <c:pt idx="1654">
                  <c:v>3.4378230543318713</c:v>
                </c:pt>
                <c:pt idx="1655">
                  <c:v>3.4378230543318713</c:v>
                </c:pt>
                <c:pt idx="1656">
                  <c:v>3.4378230543318713</c:v>
                </c:pt>
                <c:pt idx="1657">
                  <c:v>3.4378230543318713</c:v>
                </c:pt>
                <c:pt idx="1658">
                  <c:v>3.4378230543318713</c:v>
                </c:pt>
                <c:pt idx="1659">
                  <c:v>3.4378230543318713</c:v>
                </c:pt>
                <c:pt idx="1660">
                  <c:v>3.4378230543318713</c:v>
                </c:pt>
                <c:pt idx="1661">
                  <c:v>3.4378230543318713</c:v>
                </c:pt>
                <c:pt idx="1662">
                  <c:v>3.4378230543318713</c:v>
                </c:pt>
                <c:pt idx="1663">
                  <c:v>3.4378230543318713</c:v>
                </c:pt>
                <c:pt idx="1664">
                  <c:v>3.4378230543318713</c:v>
                </c:pt>
                <c:pt idx="1665">
                  <c:v>3.4378230543318713</c:v>
                </c:pt>
                <c:pt idx="1666">
                  <c:v>3.4378230543318713</c:v>
                </c:pt>
                <c:pt idx="1667">
                  <c:v>3.4378230543318713</c:v>
                </c:pt>
                <c:pt idx="1668">
                  <c:v>3.4378230543318713</c:v>
                </c:pt>
                <c:pt idx="1669">
                  <c:v>3.4378230543318713</c:v>
                </c:pt>
                <c:pt idx="1670">
                  <c:v>3.4378230543318713</c:v>
                </c:pt>
                <c:pt idx="1671">
                  <c:v>3.4378230543318713</c:v>
                </c:pt>
                <c:pt idx="1672">
                  <c:v>3.4378230543318713</c:v>
                </c:pt>
                <c:pt idx="1673">
                  <c:v>3.4378230543318713</c:v>
                </c:pt>
                <c:pt idx="1674">
                  <c:v>3.4378230543318713</c:v>
                </c:pt>
                <c:pt idx="1675">
                  <c:v>3.4378230543318713</c:v>
                </c:pt>
                <c:pt idx="1676">
                  <c:v>3.4378230543318713</c:v>
                </c:pt>
                <c:pt idx="1677">
                  <c:v>3.4378230543318713</c:v>
                </c:pt>
                <c:pt idx="1678">
                  <c:v>3.4378230543318713</c:v>
                </c:pt>
                <c:pt idx="1679">
                  <c:v>3.4378230543318713</c:v>
                </c:pt>
                <c:pt idx="1680">
                  <c:v>3.4378230543318713</c:v>
                </c:pt>
                <c:pt idx="1681">
                  <c:v>3.4378230543318713</c:v>
                </c:pt>
                <c:pt idx="1682">
                  <c:v>3.4378230543318713</c:v>
                </c:pt>
                <c:pt idx="1683">
                  <c:v>3.4378230543318713</c:v>
                </c:pt>
                <c:pt idx="1684">
                  <c:v>3.4378230543318713</c:v>
                </c:pt>
                <c:pt idx="1685">
                  <c:v>3.4378230543318713</c:v>
                </c:pt>
                <c:pt idx="1686">
                  <c:v>3.4378230543318713</c:v>
                </c:pt>
                <c:pt idx="1687">
                  <c:v>3.4378230543318713</c:v>
                </c:pt>
                <c:pt idx="1688">
                  <c:v>3.4378230543318713</c:v>
                </c:pt>
                <c:pt idx="1689">
                  <c:v>3.4378230543318713</c:v>
                </c:pt>
                <c:pt idx="1690">
                  <c:v>3.4378230543318713</c:v>
                </c:pt>
                <c:pt idx="1691">
                  <c:v>3.4378230543318713</c:v>
                </c:pt>
                <c:pt idx="1692">
                  <c:v>3.4378230543318713</c:v>
                </c:pt>
                <c:pt idx="1693">
                  <c:v>3.4378230543318713</c:v>
                </c:pt>
                <c:pt idx="1694">
                  <c:v>3.4378230543318713</c:v>
                </c:pt>
                <c:pt idx="1695">
                  <c:v>3.4378230543318713</c:v>
                </c:pt>
                <c:pt idx="1696">
                  <c:v>3.4378230543318713</c:v>
                </c:pt>
                <c:pt idx="1697">
                  <c:v>3.4378230543318713</c:v>
                </c:pt>
                <c:pt idx="1698">
                  <c:v>3.4378230543318713</c:v>
                </c:pt>
                <c:pt idx="1699">
                  <c:v>3.4378230543318713</c:v>
                </c:pt>
                <c:pt idx="1700">
                  <c:v>3.4378230543318713</c:v>
                </c:pt>
                <c:pt idx="1701">
                  <c:v>3.4378230543318713</c:v>
                </c:pt>
                <c:pt idx="1702">
                  <c:v>3.4378230543318713</c:v>
                </c:pt>
                <c:pt idx="1703">
                  <c:v>3.4378230543318713</c:v>
                </c:pt>
                <c:pt idx="1704">
                  <c:v>3.4378230543318713</c:v>
                </c:pt>
                <c:pt idx="1705">
                  <c:v>3.4378230543318713</c:v>
                </c:pt>
                <c:pt idx="1706">
                  <c:v>3.4378230543318713</c:v>
                </c:pt>
                <c:pt idx="1707">
                  <c:v>3.4378230543318713</c:v>
                </c:pt>
                <c:pt idx="1708">
                  <c:v>3.4378230543318713</c:v>
                </c:pt>
                <c:pt idx="1709">
                  <c:v>3.4378230543318713</c:v>
                </c:pt>
                <c:pt idx="1710">
                  <c:v>3.4378230543318713</c:v>
                </c:pt>
                <c:pt idx="1711">
                  <c:v>3.4378230543318713</c:v>
                </c:pt>
                <c:pt idx="1712">
                  <c:v>3.4378230543318713</c:v>
                </c:pt>
                <c:pt idx="1713">
                  <c:v>3.4378230543318713</c:v>
                </c:pt>
                <c:pt idx="1714">
                  <c:v>3.4378230543318713</c:v>
                </c:pt>
                <c:pt idx="1715">
                  <c:v>3.4378230543318713</c:v>
                </c:pt>
                <c:pt idx="1716">
                  <c:v>3.4378230543318713</c:v>
                </c:pt>
                <c:pt idx="1717">
                  <c:v>3.4378230543318713</c:v>
                </c:pt>
                <c:pt idx="1718">
                  <c:v>3.4378230543318713</c:v>
                </c:pt>
                <c:pt idx="1719">
                  <c:v>3.4378230543318713</c:v>
                </c:pt>
                <c:pt idx="1720">
                  <c:v>3.4378230543318713</c:v>
                </c:pt>
                <c:pt idx="1721">
                  <c:v>3.4378230543318713</c:v>
                </c:pt>
                <c:pt idx="1722">
                  <c:v>3.4378230543318713</c:v>
                </c:pt>
                <c:pt idx="1723">
                  <c:v>3.4378230543318713</c:v>
                </c:pt>
                <c:pt idx="1724">
                  <c:v>3.4378230543318713</c:v>
                </c:pt>
                <c:pt idx="1725">
                  <c:v>3.4378230543318713</c:v>
                </c:pt>
                <c:pt idx="1726">
                  <c:v>3.4378230543318713</c:v>
                </c:pt>
                <c:pt idx="1727">
                  <c:v>3.4378230543318713</c:v>
                </c:pt>
                <c:pt idx="1728">
                  <c:v>3.4378230543318713</c:v>
                </c:pt>
                <c:pt idx="1729">
                  <c:v>3.4378230543318713</c:v>
                </c:pt>
                <c:pt idx="1730">
                  <c:v>3.4378230543318713</c:v>
                </c:pt>
                <c:pt idx="1731">
                  <c:v>3.4378230543318713</c:v>
                </c:pt>
                <c:pt idx="1732">
                  <c:v>3.4378230543318713</c:v>
                </c:pt>
                <c:pt idx="1733">
                  <c:v>3.4378230543318713</c:v>
                </c:pt>
                <c:pt idx="1734">
                  <c:v>3.4378230543318713</c:v>
                </c:pt>
                <c:pt idx="1735">
                  <c:v>3.4378230543318713</c:v>
                </c:pt>
                <c:pt idx="1736">
                  <c:v>3.4378230543318713</c:v>
                </c:pt>
                <c:pt idx="1737">
                  <c:v>3.4378230543318713</c:v>
                </c:pt>
                <c:pt idx="1738">
                  <c:v>3.4378230543318713</c:v>
                </c:pt>
                <c:pt idx="1739">
                  <c:v>3.4378230543318713</c:v>
                </c:pt>
                <c:pt idx="1740">
                  <c:v>3.4378230543318713</c:v>
                </c:pt>
                <c:pt idx="1741">
                  <c:v>3.4378230543318713</c:v>
                </c:pt>
                <c:pt idx="1742">
                  <c:v>3.4378230543318713</c:v>
                </c:pt>
                <c:pt idx="1743">
                  <c:v>3.4378230543318713</c:v>
                </c:pt>
                <c:pt idx="1744">
                  <c:v>3.4378230543318713</c:v>
                </c:pt>
                <c:pt idx="1745">
                  <c:v>3.4378230543318713</c:v>
                </c:pt>
                <c:pt idx="1746">
                  <c:v>3.4378230543318713</c:v>
                </c:pt>
                <c:pt idx="1747">
                  <c:v>3.4378230543318713</c:v>
                </c:pt>
                <c:pt idx="1748">
                  <c:v>3.4378230543318713</c:v>
                </c:pt>
                <c:pt idx="1749">
                  <c:v>3.4378230543318713</c:v>
                </c:pt>
                <c:pt idx="1750">
                  <c:v>3.4378230543318713</c:v>
                </c:pt>
                <c:pt idx="1751">
                  <c:v>3.4378230543318713</c:v>
                </c:pt>
                <c:pt idx="1752">
                  <c:v>3.4378230543318713</c:v>
                </c:pt>
                <c:pt idx="1753">
                  <c:v>3.4378230543318713</c:v>
                </c:pt>
                <c:pt idx="1754">
                  <c:v>3.4378230543318713</c:v>
                </c:pt>
                <c:pt idx="1755">
                  <c:v>3.4378230543318713</c:v>
                </c:pt>
                <c:pt idx="1756">
                  <c:v>3.4378230543318713</c:v>
                </c:pt>
                <c:pt idx="1757">
                  <c:v>3.4378230543318713</c:v>
                </c:pt>
                <c:pt idx="1758">
                  <c:v>3.4378230543318713</c:v>
                </c:pt>
                <c:pt idx="1759">
                  <c:v>3.4378230543318713</c:v>
                </c:pt>
                <c:pt idx="1760">
                  <c:v>3.4378230543318713</c:v>
                </c:pt>
                <c:pt idx="1761">
                  <c:v>3.4378230543318713</c:v>
                </c:pt>
                <c:pt idx="1762">
                  <c:v>3.4378230543318713</c:v>
                </c:pt>
                <c:pt idx="1763">
                  <c:v>3.4378230543318713</c:v>
                </c:pt>
                <c:pt idx="1764">
                  <c:v>3.4378230543318713</c:v>
                </c:pt>
                <c:pt idx="1765">
                  <c:v>3.4378230543318713</c:v>
                </c:pt>
                <c:pt idx="1766">
                  <c:v>3.4378230543318713</c:v>
                </c:pt>
                <c:pt idx="1767">
                  <c:v>3.4378230543318713</c:v>
                </c:pt>
                <c:pt idx="1768">
                  <c:v>3.4378230543318713</c:v>
                </c:pt>
                <c:pt idx="1769">
                  <c:v>3.4378230543318713</c:v>
                </c:pt>
                <c:pt idx="1770">
                  <c:v>3.4378230543318713</c:v>
                </c:pt>
                <c:pt idx="1771">
                  <c:v>3.4378230543318713</c:v>
                </c:pt>
                <c:pt idx="1772">
                  <c:v>3.4378230543318713</c:v>
                </c:pt>
                <c:pt idx="1773">
                  <c:v>3.4378230543318713</c:v>
                </c:pt>
                <c:pt idx="1774">
                  <c:v>3.4378230543318713</c:v>
                </c:pt>
                <c:pt idx="1775">
                  <c:v>3.4378230543318713</c:v>
                </c:pt>
                <c:pt idx="1776">
                  <c:v>3.4378230543318713</c:v>
                </c:pt>
                <c:pt idx="1777">
                  <c:v>3.4378230543318713</c:v>
                </c:pt>
                <c:pt idx="1778">
                  <c:v>3.4378230543318713</c:v>
                </c:pt>
                <c:pt idx="1779">
                  <c:v>3.4378230543318713</c:v>
                </c:pt>
                <c:pt idx="1780">
                  <c:v>3.4378230543318713</c:v>
                </c:pt>
                <c:pt idx="1781">
                  <c:v>3.4378230543318713</c:v>
                </c:pt>
                <c:pt idx="1782">
                  <c:v>3.4378230543318713</c:v>
                </c:pt>
                <c:pt idx="1783">
                  <c:v>3.4378230543318713</c:v>
                </c:pt>
                <c:pt idx="1784">
                  <c:v>3.4378230543318713</c:v>
                </c:pt>
                <c:pt idx="1785">
                  <c:v>3.4378230543318713</c:v>
                </c:pt>
                <c:pt idx="1786">
                  <c:v>3.4378230543318713</c:v>
                </c:pt>
                <c:pt idx="1787">
                  <c:v>3.4378230543318713</c:v>
                </c:pt>
                <c:pt idx="1788">
                  <c:v>3.4378230543318713</c:v>
                </c:pt>
                <c:pt idx="1789">
                  <c:v>3.4378230543318713</c:v>
                </c:pt>
                <c:pt idx="1790">
                  <c:v>3.4378230543318713</c:v>
                </c:pt>
                <c:pt idx="1791">
                  <c:v>3.4378230543318713</c:v>
                </c:pt>
                <c:pt idx="1792">
                  <c:v>3.4378230543318713</c:v>
                </c:pt>
                <c:pt idx="1793">
                  <c:v>3.4378230543318713</c:v>
                </c:pt>
                <c:pt idx="1794">
                  <c:v>3.4378230543318713</c:v>
                </c:pt>
                <c:pt idx="1795">
                  <c:v>3.4378230543318713</c:v>
                </c:pt>
                <c:pt idx="1796">
                  <c:v>3.4378230543318713</c:v>
                </c:pt>
                <c:pt idx="1797">
                  <c:v>3.4378230543318713</c:v>
                </c:pt>
                <c:pt idx="1798">
                  <c:v>3.4378230543318713</c:v>
                </c:pt>
                <c:pt idx="1799">
                  <c:v>3.4378230543318713</c:v>
                </c:pt>
                <c:pt idx="1800">
                  <c:v>3.4378230543318713</c:v>
                </c:pt>
                <c:pt idx="1801">
                  <c:v>3.4378230543318713</c:v>
                </c:pt>
                <c:pt idx="1802">
                  <c:v>3.4378230543318713</c:v>
                </c:pt>
                <c:pt idx="1803">
                  <c:v>3.4378230543318713</c:v>
                </c:pt>
                <c:pt idx="1804">
                  <c:v>3.4378230543318713</c:v>
                </c:pt>
                <c:pt idx="1805">
                  <c:v>3.4378230543318713</c:v>
                </c:pt>
                <c:pt idx="1806">
                  <c:v>3.4378230543318713</c:v>
                </c:pt>
                <c:pt idx="1807">
                  <c:v>3.4378230543318713</c:v>
                </c:pt>
                <c:pt idx="1808">
                  <c:v>3.4378230543318713</c:v>
                </c:pt>
                <c:pt idx="1809">
                  <c:v>3.4378230543318713</c:v>
                </c:pt>
                <c:pt idx="1810">
                  <c:v>3.4378230543318713</c:v>
                </c:pt>
                <c:pt idx="1811">
                  <c:v>3.4378230543318713</c:v>
                </c:pt>
                <c:pt idx="1812">
                  <c:v>3.4378230543318713</c:v>
                </c:pt>
                <c:pt idx="1813">
                  <c:v>3.4378230543318713</c:v>
                </c:pt>
                <c:pt idx="1814">
                  <c:v>3.4378230543318713</c:v>
                </c:pt>
                <c:pt idx="1815">
                  <c:v>3.4378230543318713</c:v>
                </c:pt>
                <c:pt idx="1816">
                  <c:v>3.4378230543318713</c:v>
                </c:pt>
                <c:pt idx="1817">
                  <c:v>3.4378230543318713</c:v>
                </c:pt>
                <c:pt idx="1818">
                  <c:v>3.4378230543318713</c:v>
                </c:pt>
                <c:pt idx="1819">
                  <c:v>3.4378230543318713</c:v>
                </c:pt>
                <c:pt idx="1820">
                  <c:v>3.4378230543318713</c:v>
                </c:pt>
                <c:pt idx="1821">
                  <c:v>3.4378230543318713</c:v>
                </c:pt>
                <c:pt idx="1822">
                  <c:v>3.4378230543318713</c:v>
                </c:pt>
                <c:pt idx="1823">
                  <c:v>3.4378230543318713</c:v>
                </c:pt>
                <c:pt idx="1824">
                  <c:v>3.4378230543318713</c:v>
                </c:pt>
                <c:pt idx="1825">
                  <c:v>3.4378230543318713</c:v>
                </c:pt>
                <c:pt idx="1826">
                  <c:v>3.4378230543318713</c:v>
                </c:pt>
                <c:pt idx="1827">
                  <c:v>3.4378230543318713</c:v>
                </c:pt>
                <c:pt idx="1828">
                  <c:v>3.4378230543318713</c:v>
                </c:pt>
                <c:pt idx="1829">
                  <c:v>3.4378230543318713</c:v>
                </c:pt>
                <c:pt idx="1830">
                  <c:v>3.4378230543318713</c:v>
                </c:pt>
                <c:pt idx="1831">
                  <c:v>3.4378230543318713</c:v>
                </c:pt>
                <c:pt idx="1832">
                  <c:v>3.4378230543318713</c:v>
                </c:pt>
                <c:pt idx="1833">
                  <c:v>3.4378230543318713</c:v>
                </c:pt>
                <c:pt idx="1834">
                  <c:v>3.4378230543318713</c:v>
                </c:pt>
                <c:pt idx="1835">
                  <c:v>3.4378230543318713</c:v>
                </c:pt>
                <c:pt idx="1836">
                  <c:v>3.4378230543318713</c:v>
                </c:pt>
                <c:pt idx="1837">
                  <c:v>3.4378230543318713</c:v>
                </c:pt>
                <c:pt idx="1838">
                  <c:v>3.4378230543318713</c:v>
                </c:pt>
                <c:pt idx="1839">
                  <c:v>3.4378230543318713</c:v>
                </c:pt>
                <c:pt idx="1840">
                  <c:v>3.4378230543318713</c:v>
                </c:pt>
                <c:pt idx="1841">
                  <c:v>3.4378230543318713</c:v>
                </c:pt>
                <c:pt idx="1842">
                  <c:v>3.4378230543318713</c:v>
                </c:pt>
                <c:pt idx="1843">
                  <c:v>3.4378230543318713</c:v>
                </c:pt>
                <c:pt idx="1844">
                  <c:v>3.4378230543318713</c:v>
                </c:pt>
                <c:pt idx="1845">
                  <c:v>3.4378230543318713</c:v>
                </c:pt>
                <c:pt idx="1846">
                  <c:v>3.4378230543318713</c:v>
                </c:pt>
                <c:pt idx="1847">
                  <c:v>3.4378230543318713</c:v>
                </c:pt>
                <c:pt idx="1848">
                  <c:v>3.4378230543318713</c:v>
                </c:pt>
                <c:pt idx="1849">
                  <c:v>3.4378230543318713</c:v>
                </c:pt>
                <c:pt idx="1850">
                  <c:v>3.4378230543318713</c:v>
                </c:pt>
                <c:pt idx="1851">
                  <c:v>3.4378230543318713</c:v>
                </c:pt>
                <c:pt idx="1852">
                  <c:v>3.4378230543318713</c:v>
                </c:pt>
                <c:pt idx="1853">
                  <c:v>3.4378230543318713</c:v>
                </c:pt>
                <c:pt idx="1854">
                  <c:v>3.4378230543318713</c:v>
                </c:pt>
                <c:pt idx="1855">
                  <c:v>3.4378230543318713</c:v>
                </c:pt>
                <c:pt idx="1856">
                  <c:v>3.4378230543318713</c:v>
                </c:pt>
                <c:pt idx="1857">
                  <c:v>3.4378230543318713</c:v>
                </c:pt>
                <c:pt idx="1858">
                  <c:v>3.4378230543318713</c:v>
                </c:pt>
                <c:pt idx="1859">
                  <c:v>3.4378230543318713</c:v>
                </c:pt>
                <c:pt idx="1860">
                  <c:v>3.4378230543318713</c:v>
                </c:pt>
                <c:pt idx="1861">
                  <c:v>3.4378230543318713</c:v>
                </c:pt>
                <c:pt idx="1862">
                  <c:v>3.4378230543318713</c:v>
                </c:pt>
                <c:pt idx="1863">
                  <c:v>3.4378230543318713</c:v>
                </c:pt>
                <c:pt idx="1864">
                  <c:v>3.4378230543318713</c:v>
                </c:pt>
                <c:pt idx="1865">
                  <c:v>3.4378230543318713</c:v>
                </c:pt>
                <c:pt idx="1866">
                  <c:v>3.4378230543318713</c:v>
                </c:pt>
                <c:pt idx="1867">
                  <c:v>3.4378230543318713</c:v>
                </c:pt>
                <c:pt idx="1868">
                  <c:v>3.4378230543318713</c:v>
                </c:pt>
                <c:pt idx="1869">
                  <c:v>3.4378230543318713</c:v>
                </c:pt>
                <c:pt idx="1870">
                  <c:v>3.4378230543318713</c:v>
                </c:pt>
                <c:pt idx="1871">
                  <c:v>3.4378230543318713</c:v>
                </c:pt>
                <c:pt idx="1872">
                  <c:v>3.4378230543318713</c:v>
                </c:pt>
                <c:pt idx="1873">
                  <c:v>3.4378230543318713</c:v>
                </c:pt>
                <c:pt idx="1874">
                  <c:v>3.4378230543318713</c:v>
                </c:pt>
                <c:pt idx="1875">
                  <c:v>3.4378230543318713</c:v>
                </c:pt>
                <c:pt idx="1876">
                  <c:v>3.4378230543318713</c:v>
                </c:pt>
                <c:pt idx="1877">
                  <c:v>3.4378230543318713</c:v>
                </c:pt>
                <c:pt idx="1878">
                  <c:v>3.4378230543318713</c:v>
                </c:pt>
                <c:pt idx="1879">
                  <c:v>3.4378230543318713</c:v>
                </c:pt>
                <c:pt idx="1880">
                  <c:v>3.4378230543318713</c:v>
                </c:pt>
                <c:pt idx="1881">
                  <c:v>3.4378230543318713</c:v>
                </c:pt>
                <c:pt idx="1882">
                  <c:v>3.4378230543318713</c:v>
                </c:pt>
                <c:pt idx="1883">
                  <c:v>3.4378230543318713</c:v>
                </c:pt>
                <c:pt idx="1884">
                  <c:v>3.4378230543318713</c:v>
                </c:pt>
                <c:pt idx="1885">
                  <c:v>3.4378230543318713</c:v>
                </c:pt>
                <c:pt idx="1886">
                  <c:v>3.4378230543318713</c:v>
                </c:pt>
                <c:pt idx="1887">
                  <c:v>3.4378230543318713</c:v>
                </c:pt>
                <c:pt idx="1888">
                  <c:v>3.4378230543318713</c:v>
                </c:pt>
                <c:pt idx="1889">
                  <c:v>3.4378230543318713</c:v>
                </c:pt>
                <c:pt idx="1890">
                  <c:v>3.4378230543318713</c:v>
                </c:pt>
                <c:pt idx="1891">
                  <c:v>3.4378230543318713</c:v>
                </c:pt>
                <c:pt idx="1892">
                  <c:v>3.4378230543318713</c:v>
                </c:pt>
                <c:pt idx="1893">
                  <c:v>3.4378230543318713</c:v>
                </c:pt>
                <c:pt idx="1894">
                  <c:v>3.4378230543318713</c:v>
                </c:pt>
                <c:pt idx="1895">
                  <c:v>3.4378230543318713</c:v>
                </c:pt>
                <c:pt idx="1896">
                  <c:v>3.4378230543318713</c:v>
                </c:pt>
                <c:pt idx="1897">
                  <c:v>3.4378230543318713</c:v>
                </c:pt>
                <c:pt idx="1898">
                  <c:v>3.4378230543318713</c:v>
                </c:pt>
                <c:pt idx="1899">
                  <c:v>3.4378230543318713</c:v>
                </c:pt>
                <c:pt idx="1900">
                  <c:v>3.4378230543318713</c:v>
                </c:pt>
                <c:pt idx="1901">
                  <c:v>3.4378230543318713</c:v>
                </c:pt>
                <c:pt idx="1902">
                  <c:v>3.4378230543318713</c:v>
                </c:pt>
                <c:pt idx="1903">
                  <c:v>3.4378230543318713</c:v>
                </c:pt>
                <c:pt idx="1904">
                  <c:v>3.4378230543318713</c:v>
                </c:pt>
                <c:pt idx="1905">
                  <c:v>3.4378230543318713</c:v>
                </c:pt>
                <c:pt idx="1906">
                  <c:v>3.4378230543318713</c:v>
                </c:pt>
                <c:pt idx="1907">
                  <c:v>3.4378230543318713</c:v>
                </c:pt>
                <c:pt idx="1908">
                  <c:v>3.4378230543318713</c:v>
                </c:pt>
                <c:pt idx="1909">
                  <c:v>3.4378230543318713</c:v>
                </c:pt>
                <c:pt idx="1910">
                  <c:v>3.4378230543318713</c:v>
                </c:pt>
                <c:pt idx="1911">
                  <c:v>3.4378230543318713</c:v>
                </c:pt>
                <c:pt idx="1912">
                  <c:v>3.4378230543318713</c:v>
                </c:pt>
                <c:pt idx="1913">
                  <c:v>3.4378230543318713</c:v>
                </c:pt>
                <c:pt idx="1914">
                  <c:v>3.4378230543318713</c:v>
                </c:pt>
                <c:pt idx="1915">
                  <c:v>3.4378230543318713</c:v>
                </c:pt>
                <c:pt idx="1916">
                  <c:v>3.4378230543318713</c:v>
                </c:pt>
                <c:pt idx="1917">
                  <c:v>3.4378230543318713</c:v>
                </c:pt>
                <c:pt idx="1918">
                  <c:v>3.4378230543318713</c:v>
                </c:pt>
                <c:pt idx="1919">
                  <c:v>3.4378230543318713</c:v>
                </c:pt>
                <c:pt idx="1920">
                  <c:v>3.4378230543318713</c:v>
                </c:pt>
                <c:pt idx="1921">
                  <c:v>3.4378230543318713</c:v>
                </c:pt>
                <c:pt idx="1922">
                  <c:v>3.4378230543318713</c:v>
                </c:pt>
                <c:pt idx="1923">
                  <c:v>3.4378230543318713</c:v>
                </c:pt>
                <c:pt idx="1924">
                  <c:v>3.4378230543318713</c:v>
                </c:pt>
                <c:pt idx="1925">
                  <c:v>3.4378230543318713</c:v>
                </c:pt>
                <c:pt idx="1926">
                  <c:v>3.4378230543318713</c:v>
                </c:pt>
                <c:pt idx="1927">
                  <c:v>3.4378230543318713</c:v>
                </c:pt>
                <c:pt idx="1928">
                  <c:v>3.4378230543318713</c:v>
                </c:pt>
                <c:pt idx="1929">
                  <c:v>3.4378230543318713</c:v>
                </c:pt>
                <c:pt idx="1930">
                  <c:v>3.4378230543318713</c:v>
                </c:pt>
                <c:pt idx="1931">
                  <c:v>3.4378230543318713</c:v>
                </c:pt>
                <c:pt idx="1932">
                  <c:v>3.4378230543318713</c:v>
                </c:pt>
                <c:pt idx="1933">
                  <c:v>3.4378230543318713</c:v>
                </c:pt>
                <c:pt idx="1934">
                  <c:v>3.4378230543318713</c:v>
                </c:pt>
                <c:pt idx="1935">
                  <c:v>3.4378230543318713</c:v>
                </c:pt>
                <c:pt idx="1936">
                  <c:v>3.4378230543318713</c:v>
                </c:pt>
                <c:pt idx="1937">
                  <c:v>3.4378230543318713</c:v>
                </c:pt>
                <c:pt idx="1938">
                  <c:v>3.4378230543318713</c:v>
                </c:pt>
                <c:pt idx="1939">
                  <c:v>3.4378230543318713</c:v>
                </c:pt>
                <c:pt idx="1940">
                  <c:v>3.4378230543318713</c:v>
                </c:pt>
                <c:pt idx="1941">
                  <c:v>3.4378230543318713</c:v>
                </c:pt>
                <c:pt idx="1942">
                  <c:v>3.4378230543318713</c:v>
                </c:pt>
                <c:pt idx="1943">
                  <c:v>3.4378230543318713</c:v>
                </c:pt>
                <c:pt idx="1944">
                  <c:v>3.4378230543318713</c:v>
                </c:pt>
                <c:pt idx="1945">
                  <c:v>3.4378230543318713</c:v>
                </c:pt>
                <c:pt idx="1946">
                  <c:v>3.4378230543318713</c:v>
                </c:pt>
                <c:pt idx="1947">
                  <c:v>3.4378230543318713</c:v>
                </c:pt>
                <c:pt idx="1948">
                  <c:v>3.4378230543318713</c:v>
                </c:pt>
                <c:pt idx="1949">
                  <c:v>3.4378230543318713</c:v>
                </c:pt>
                <c:pt idx="1950">
                  <c:v>3.4378230543318713</c:v>
                </c:pt>
                <c:pt idx="1951">
                  <c:v>3.4378230543318713</c:v>
                </c:pt>
                <c:pt idx="1952">
                  <c:v>3.4378230543318713</c:v>
                </c:pt>
                <c:pt idx="1953">
                  <c:v>3.4378230543318713</c:v>
                </c:pt>
                <c:pt idx="1954">
                  <c:v>3.4378230543318713</c:v>
                </c:pt>
                <c:pt idx="1955">
                  <c:v>3.4378230543318713</c:v>
                </c:pt>
                <c:pt idx="1956">
                  <c:v>3.4378230543318713</c:v>
                </c:pt>
                <c:pt idx="1957">
                  <c:v>3.4378230543318713</c:v>
                </c:pt>
                <c:pt idx="1958">
                  <c:v>3.4378230543318713</c:v>
                </c:pt>
                <c:pt idx="1959">
                  <c:v>3.4378230543318713</c:v>
                </c:pt>
                <c:pt idx="1960">
                  <c:v>3.4378230543318713</c:v>
                </c:pt>
                <c:pt idx="1961">
                  <c:v>3.4378230543318713</c:v>
                </c:pt>
                <c:pt idx="1962">
                  <c:v>3.4378230543318713</c:v>
                </c:pt>
                <c:pt idx="1963">
                  <c:v>3.4378230543318713</c:v>
                </c:pt>
                <c:pt idx="1964">
                  <c:v>3.4378230543318713</c:v>
                </c:pt>
                <c:pt idx="1965">
                  <c:v>3.4378230543318713</c:v>
                </c:pt>
                <c:pt idx="1966">
                  <c:v>3.4378230543318713</c:v>
                </c:pt>
                <c:pt idx="1967">
                  <c:v>3.4378230543318713</c:v>
                </c:pt>
                <c:pt idx="1968">
                  <c:v>3.4378230543318713</c:v>
                </c:pt>
                <c:pt idx="1969">
                  <c:v>3.4378230543318713</c:v>
                </c:pt>
                <c:pt idx="1970">
                  <c:v>3.4378230543318713</c:v>
                </c:pt>
                <c:pt idx="1971">
                  <c:v>3.4378230543318713</c:v>
                </c:pt>
                <c:pt idx="1972">
                  <c:v>3.4378230543318713</c:v>
                </c:pt>
                <c:pt idx="1973">
                  <c:v>3.4378230543318713</c:v>
                </c:pt>
                <c:pt idx="1974">
                  <c:v>3.4378230543318713</c:v>
                </c:pt>
                <c:pt idx="1975">
                  <c:v>3.4378230543318713</c:v>
                </c:pt>
                <c:pt idx="1976">
                  <c:v>3.4378230543318713</c:v>
                </c:pt>
                <c:pt idx="1977">
                  <c:v>3.4378230543318713</c:v>
                </c:pt>
                <c:pt idx="1978">
                  <c:v>3.4378230543318713</c:v>
                </c:pt>
                <c:pt idx="1979">
                  <c:v>3.4378230543318713</c:v>
                </c:pt>
                <c:pt idx="1980">
                  <c:v>3.4378230543318713</c:v>
                </c:pt>
                <c:pt idx="1981">
                  <c:v>3.4378230543318713</c:v>
                </c:pt>
                <c:pt idx="1982">
                  <c:v>3.4378230543318713</c:v>
                </c:pt>
                <c:pt idx="1983">
                  <c:v>3.4378230543318713</c:v>
                </c:pt>
                <c:pt idx="1984">
                  <c:v>3.4378230543318713</c:v>
                </c:pt>
                <c:pt idx="1985">
                  <c:v>3.4378230543318713</c:v>
                </c:pt>
                <c:pt idx="1986">
                  <c:v>3.4378230543318713</c:v>
                </c:pt>
                <c:pt idx="1987">
                  <c:v>3.4378230543318713</c:v>
                </c:pt>
                <c:pt idx="1988">
                  <c:v>3.4378230543318713</c:v>
                </c:pt>
                <c:pt idx="1989">
                  <c:v>3.4378230543318713</c:v>
                </c:pt>
                <c:pt idx="1990">
                  <c:v>3.4378230543318713</c:v>
                </c:pt>
                <c:pt idx="1991">
                  <c:v>3.4378230543318713</c:v>
                </c:pt>
                <c:pt idx="1992">
                  <c:v>3.4378230543318713</c:v>
                </c:pt>
                <c:pt idx="1993">
                  <c:v>3.4378230543318713</c:v>
                </c:pt>
                <c:pt idx="1994">
                  <c:v>3.4378230543318713</c:v>
                </c:pt>
                <c:pt idx="1995">
                  <c:v>3.4378230543318713</c:v>
                </c:pt>
                <c:pt idx="1996">
                  <c:v>3.4378230543318713</c:v>
                </c:pt>
                <c:pt idx="1997">
                  <c:v>3.4378230543318713</c:v>
                </c:pt>
                <c:pt idx="1998">
                  <c:v>3.4378230543318713</c:v>
                </c:pt>
                <c:pt idx="1999">
                  <c:v>3.4378230543318713</c:v>
                </c:pt>
                <c:pt idx="2000">
                  <c:v>3.4378230543318713</c:v>
                </c:pt>
                <c:pt idx="2001">
                  <c:v>3.4378230543318713</c:v>
                </c:pt>
                <c:pt idx="2002">
                  <c:v>3.4378230543318713</c:v>
                </c:pt>
                <c:pt idx="2003">
                  <c:v>3.4378230543318713</c:v>
                </c:pt>
                <c:pt idx="2004">
                  <c:v>3.4378230543318713</c:v>
                </c:pt>
                <c:pt idx="2005">
                  <c:v>3.4378230543318713</c:v>
                </c:pt>
                <c:pt idx="2006">
                  <c:v>3.4378230543318713</c:v>
                </c:pt>
                <c:pt idx="2007">
                  <c:v>3.4378230543318713</c:v>
                </c:pt>
                <c:pt idx="2008">
                  <c:v>3.4378230543318713</c:v>
                </c:pt>
                <c:pt idx="2009">
                  <c:v>3.4378230543318713</c:v>
                </c:pt>
                <c:pt idx="2010">
                  <c:v>3.4378230543318713</c:v>
                </c:pt>
                <c:pt idx="2011">
                  <c:v>3.4378230543318713</c:v>
                </c:pt>
                <c:pt idx="2012">
                  <c:v>3.4378230543318713</c:v>
                </c:pt>
                <c:pt idx="2013">
                  <c:v>3.4378230543318713</c:v>
                </c:pt>
                <c:pt idx="2014">
                  <c:v>3.4378230543318713</c:v>
                </c:pt>
                <c:pt idx="2015">
                  <c:v>3.4378230543318713</c:v>
                </c:pt>
                <c:pt idx="2016">
                  <c:v>3.4378230543318713</c:v>
                </c:pt>
                <c:pt idx="2017">
                  <c:v>3.4378230543318713</c:v>
                </c:pt>
                <c:pt idx="2018">
                  <c:v>3.4378230543318713</c:v>
                </c:pt>
                <c:pt idx="2019">
                  <c:v>3.4378230543318713</c:v>
                </c:pt>
                <c:pt idx="2020">
                  <c:v>3.4378230543318713</c:v>
                </c:pt>
                <c:pt idx="2021">
                  <c:v>3.4378230543318713</c:v>
                </c:pt>
                <c:pt idx="2022">
                  <c:v>3.4378230543318713</c:v>
                </c:pt>
                <c:pt idx="2023">
                  <c:v>3.4378230543318713</c:v>
                </c:pt>
                <c:pt idx="2024">
                  <c:v>3.4378230543318713</c:v>
                </c:pt>
                <c:pt idx="2025">
                  <c:v>3.4378230543318713</c:v>
                </c:pt>
                <c:pt idx="2026">
                  <c:v>3.4378230543318713</c:v>
                </c:pt>
                <c:pt idx="2027">
                  <c:v>3.4378230543318713</c:v>
                </c:pt>
                <c:pt idx="2028">
                  <c:v>3.4378230543318713</c:v>
                </c:pt>
                <c:pt idx="2029">
                  <c:v>3.4378230543318713</c:v>
                </c:pt>
                <c:pt idx="2030">
                  <c:v>3.4378230543318713</c:v>
                </c:pt>
                <c:pt idx="2031">
                  <c:v>3.4378230543318713</c:v>
                </c:pt>
                <c:pt idx="2032">
                  <c:v>3.4378230543318713</c:v>
                </c:pt>
                <c:pt idx="2033">
                  <c:v>3.4378230543318713</c:v>
                </c:pt>
                <c:pt idx="2034">
                  <c:v>3.4378230543318713</c:v>
                </c:pt>
                <c:pt idx="2035">
                  <c:v>3.4378230543318713</c:v>
                </c:pt>
                <c:pt idx="2036">
                  <c:v>3.4378230543318713</c:v>
                </c:pt>
                <c:pt idx="2037">
                  <c:v>3.4378230543318713</c:v>
                </c:pt>
                <c:pt idx="2038">
                  <c:v>3.4378230543318713</c:v>
                </c:pt>
                <c:pt idx="2039">
                  <c:v>3.4378230543318713</c:v>
                </c:pt>
                <c:pt idx="2040">
                  <c:v>3.4378230543318713</c:v>
                </c:pt>
                <c:pt idx="2041">
                  <c:v>3.4378230543318713</c:v>
                </c:pt>
                <c:pt idx="2042">
                  <c:v>3.4378230543318713</c:v>
                </c:pt>
                <c:pt idx="2043">
                  <c:v>3.4378230543318713</c:v>
                </c:pt>
                <c:pt idx="2044">
                  <c:v>3.4378230543318713</c:v>
                </c:pt>
                <c:pt idx="2045">
                  <c:v>3.4378230543318713</c:v>
                </c:pt>
                <c:pt idx="2046">
                  <c:v>3.4378230543318713</c:v>
                </c:pt>
                <c:pt idx="2047">
                  <c:v>3.4378230543318713</c:v>
                </c:pt>
                <c:pt idx="2048">
                  <c:v>3.4378230543318713</c:v>
                </c:pt>
                <c:pt idx="2049">
                  <c:v>3.4378230543318713</c:v>
                </c:pt>
                <c:pt idx="2050">
                  <c:v>3.4378230543318713</c:v>
                </c:pt>
                <c:pt idx="2051">
                  <c:v>3.4378230543318713</c:v>
                </c:pt>
                <c:pt idx="2052">
                  <c:v>3.4378230543318713</c:v>
                </c:pt>
                <c:pt idx="2053">
                  <c:v>3.4378230543318713</c:v>
                </c:pt>
                <c:pt idx="2054">
                  <c:v>3.4378230543318713</c:v>
                </c:pt>
                <c:pt idx="2055">
                  <c:v>3.4378230543318713</c:v>
                </c:pt>
                <c:pt idx="2056">
                  <c:v>3.4378230543318713</c:v>
                </c:pt>
                <c:pt idx="2057">
                  <c:v>3.4378230543318713</c:v>
                </c:pt>
                <c:pt idx="2058">
                  <c:v>3.4378230543318713</c:v>
                </c:pt>
                <c:pt idx="2059">
                  <c:v>3.4378230543318713</c:v>
                </c:pt>
                <c:pt idx="2060">
                  <c:v>3.4378230543318713</c:v>
                </c:pt>
                <c:pt idx="2061">
                  <c:v>3.4378230543318713</c:v>
                </c:pt>
                <c:pt idx="2062">
                  <c:v>3.4378230543318713</c:v>
                </c:pt>
                <c:pt idx="2063">
                  <c:v>3.4378230543318713</c:v>
                </c:pt>
                <c:pt idx="2064">
                  <c:v>3.4378230543318713</c:v>
                </c:pt>
                <c:pt idx="2065">
                  <c:v>3.4378230543318713</c:v>
                </c:pt>
                <c:pt idx="2066">
                  <c:v>3.4378230543318713</c:v>
                </c:pt>
                <c:pt idx="2067">
                  <c:v>3.4378230543318713</c:v>
                </c:pt>
                <c:pt idx="2068">
                  <c:v>3.4378230543318713</c:v>
                </c:pt>
                <c:pt idx="2069">
                  <c:v>3.4378230543318713</c:v>
                </c:pt>
                <c:pt idx="2070">
                  <c:v>3.4378230543318713</c:v>
                </c:pt>
                <c:pt idx="2071">
                  <c:v>3.4378230543318713</c:v>
                </c:pt>
                <c:pt idx="2072">
                  <c:v>3.4378230543318713</c:v>
                </c:pt>
                <c:pt idx="2073">
                  <c:v>3.4378230543318713</c:v>
                </c:pt>
                <c:pt idx="2074">
                  <c:v>3.4378230543318713</c:v>
                </c:pt>
                <c:pt idx="2075">
                  <c:v>3.4378230543318713</c:v>
                </c:pt>
                <c:pt idx="2076">
                  <c:v>3.4378230543318713</c:v>
                </c:pt>
                <c:pt idx="2077">
                  <c:v>3.4378230543318713</c:v>
                </c:pt>
                <c:pt idx="2078">
                  <c:v>3.4378230543318713</c:v>
                </c:pt>
                <c:pt idx="2079">
                  <c:v>3.4378230543318713</c:v>
                </c:pt>
                <c:pt idx="2080">
                  <c:v>3.4378230543318713</c:v>
                </c:pt>
                <c:pt idx="2081">
                  <c:v>3.4378230543318713</c:v>
                </c:pt>
                <c:pt idx="2082">
                  <c:v>3.4378230543318713</c:v>
                </c:pt>
                <c:pt idx="2083">
                  <c:v>3.4378230543318713</c:v>
                </c:pt>
                <c:pt idx="2084">
                  <c:v>3.4378230543318713</c:v>
                </c:pt>
                <c:pt idx="2085">
                  <c:v>3.4378230543318713</c:v>
                </c:pt>
                <c:pt idx="2086">
                  <c:v>3.4378230543318713</c:v>
                </c:pt>
                <c:pt idx="2087">
                  <c:v>3.4378230543318713</c:v>
                </c:pt>
                <c:pt idx="2088">
                  <c:v>3.4378230543318713</c:v>
                </c:pt>
                <c:pt idx="2089">
                  <c:v>3.4378230543318713</c:v>
                </c:pt>
                <c:pt idx="2090">
                  <c:v>3.4378230543318713</c:v>
                </c:pt>
                <c:pt idx="2091">
                  <c:v>3.4378230543318713</c:v>
                </c:pt>
                <c:pt idx="2092">
                  <c:v>3.4378230543318713</c:v>
                </c:pt>
                <c:pt idx="2093">
                  <c:v>3.4378230543318713</c:v>
                </c:pt>
                <c:pt idx="2094">
                  <c:v>3.4378230543318713</c:v>
                </c:pt>
                <c:pt idx="2095">
                  <c:v>3.4378230543318713</c:v>
                </c:pt>
                <c:pt idx="2096">
                  <c:v>3.4378230543318713</c:v>
                </c:pt>
                <c:pt idx="2097">
                  <c:v>3.4378230543318713</c:v>
                </c:pt>
                <c:pt idx="2098">
                  <c:v>3.4378230543318713</c:v>
                </c:pt>
                <c:pt idx="2099">
                  <c:v>3.4378230543318713</c:v>
                </c:pt>
                <c:pt idx="2100">
                  <c:v>3.4378230543318713</c:v>
                </c:pt>
                <c:pt idx="2101">
                  <c:v>3.4378230543318713</c:v>
                </c:pt>
                <c:pt idx="2102">
                  <c:v>3.4378230543318713</c:v>
                </c:pt>
                <c:pt idx="2103">
                  <c:v>3.4378230543318713</c:v>
                </c:pt>
                <c:pt idx="2104">
                  <c:v>3.4378230543318713</c:v>
                </c:pt>
                <c:pt idx="2105">
                  <c:v>3.4378230543318713</c:v>
                </c:pt>
                <c:pt idx="2106">
                  <c:v>3.4378230543318713</c:v>
                </c:pt>
                <c:pt idx="2107">
                  <c:v>3.4378230543318713</c:v>
                </c:pt>
                <c:pt idx="2108">
                  <c:v>3.4378230543318713</c:v>
                </c:pt>
                <c:pt idx="2109">
                  <c:v>3.4378230543318713</c:v>
                </c:pt>
                <c:pt idx="2110">
                  <c:v>3.4378230543318713</c:v>
                </c:pt>
                <c:pt idx="2111">
                  <c:v>3.4378230543318713</c:v>
                </c:pt>
                <c:pt idx="2112">
                  <c:v>3.4378230543318713</c:v>
                </c:pt>
                <c:pt idx="2113">
                  <c:v>3.4378230543318713</c:v>
                </c:pt>
                <c:pt idx="2114">
                  <c:v>3.4378230543318713</c:v>
                </c:pt>
                <c:pt idx="2115">
                  <c:v>3.4378230543318713</c:v>
                </c:pt>
                <c:pt idx="2116">
                  <c:v>3.4378230543318713</c:v>
                </c:pt>
                <c:pt idx="2117">
                  <c:v>3.4378230543318713</c:v>
                </c:pt>
                <c:pt idx="2118">
                  <c:v>3.4378230543318713</c:v>
                </c:pt>
                <c:pt idx="2119">
                  <c:v>3.4378230543318713</c:v>
                </c:pt>
                <c:pt idx="2120">
                  <c:v>3.4378230543318713</c:v>
                </c:pt>
                <c:pt idx="2121">
                  <c:v>3.4378230543318713</c:v>
                </c:pt>
                <c:pt idx="2122">
                  <c:v>3.4378230543318713</c:v>
                </c:pt>
                <c:pt idx="2123">
                  <c:v>3.4378230543318713</c:v>
                </c:pt>
                <c:pt idx="2124">
                  <c:v>3.4378230543318713</c:v>
                </c:pt>
                <c:pt idx="2125">
                  <c:v>3.4378230543318713</c:v>
                </c:pt>
                <c:pt idx="2126">
                  <c:v>3.4378230543318713</c:v>
                </c:pt>
                <c:pt idx="2127">
                  <c:v>3.4378230543318713</c:v>
                </c:pt>
                <c:pt idx="2128">
                  <c:v>3.4378230543318713</c:v>
                </c:pt>
                <c:pt idx="2129">
                  <c:v>3.4378230543318713</c:v>
                </c:pt>
                <c:pt idx="2130">
                  <c:v>3.4378230543318713</c:v>
                </c:pt>
                <c:pt idx="2131">
                  <c:v>3.4378230543318713</c:v>
                </c:pt>
                <c:pt idx="2132">
                  <c:v>3.4378230543318713</c:v>
                </c:pt>
                <c:pt idx="2133">
                  <c:v>3.4378230543318713</c:v>
                </c:pt>
                <c:pt idx="2134">
                  <c:v>3.4378230543318713</c:v>
                </c:pt>
                <c:pt idx="2135">
                  <c:v>3.4378230543318713</c:v>
                </c:pt>
                <c:pt idx="2136">
                  <c:v>3.4378230543318713</c:v>
                </c:pt>
                <c:pt idx="2137">
                  <c:v>3.4378230543318713</c:v>
                </c:pt>
                <c:pt idx="2138">
                  <c:v>3.4378230543318713</c:v>
                </c:pt>
                <c:pt idx="2139">
                  <c:v>3.4378230543318713</c:v>
                </c:pt>
                <c:pt idx="2140">
                  <c:v>3.4378230543318713</c:v>
                </c:pt>
                <c:pt idx="2141">
                  <c:v>3.4378230543318713</c:v>
                </c:pt>
                <c:pt idx="2142">
                  <c:v>3.4378230543318713</c:v>
                </c:pt>
                <c:pt idx="2143">
                  <c:v>3.4378230543318713</c:v>
                </c:pt>
                <c:pt idx="2144">
                  <c:v>3.4378230543318713</c:v>
                </c:pt>
                <c:pt idx="2145">
                  <c:v>3.4378230543318713</c:v>
                </c:pt>
                <c:pt idx="2146">
                  <c:v>3.4378230543318713</c:v>
                </c:pt>
                <c:pt idx="2147">
                  <c:v>3.4378230543318713</c:v>
                </c:pt>
                <c:pt idx="2148">
                  <c:v>3.4378230543318713</c:v>
                </c:pt>
                <c:pt idx="2149">
                  <c:v>3.4378230543318713</c:v>
                </c:pt>
                <c:pt idx="2150">
                  <c:v>3.4378230543318713</c:v>
                </c:pt>
                <c:pt idx="2151">
                  <c:v>3.4378230543318713</c:v>
                </c:pt>
                <c:pt idx="2152">
                  <c:v>3.4378230543318713</c:v>
                </c:pt>
                <c:pt idx="2153">
                  <c:v>3.4378230543318713</c:v>
                </c:pt>
                <c:pt idx="2154">
                  <c:v>3.4378230543318713</c:v>
                </c:pt>
                <c:pt idx="2155">
                  <c:v>3.4378230543318713</c:v>
                </c:pt>
                <c:pt idx="2156">
                  <c:v>3.4378230543318713</c:v>
                </c:pt>
                <c:pt idx="2157">
                  <c:v>3.4378230543318713</c:v>
                </c:pt>
                <c:pt idx="2158">
                  <c:v>3.4378230543318713</c:v>
                </c:pt>
                <c:pt idx="2159">
                  <c:v>3.4378230543318713</c:v>
                </c:pt>
                <c:pt idx="2160">
                  <c:v>3.4378230543318713</c:v>
                </c:pt>
                <c:pt idx="2161">
                  <c:v>3.4378230543318713</c:v>
                </c:pt>
                <c:pt idx="2162">
                  <c:v>3.4378230543318713</c:v>
                </c:pt>
                <c:pt idx="2163">
                  <c:v>3.4378230543318713</c:v>
                </c:pt>
                <c:pt idx="2164">
                  <c:v>3.4378230543318713</c:v>
                </c:pt>
                <c:pt idx="2165">
                  <c:v>3.4378230543318713</c:v>
                </c:pt>
                <c:pt idx="2166">
                  <c:v>3.4378230543318713</c:v>
                </c:pt>
                <c:pt idx="2167">
                  <c:v>3.4378230543318713</c:v>
                </c:pt>
                <c:pt idx="2168">
                  <c:v>3.4378230543318713</c:v>
                </c:pt>
                <c:pt idx="2169">
                  <c:v>3.4378230543318713</c:v>
                </c:pt>
                <c:pt idx="2170">
                  <c:v>3.4378230543318713</c:v>
                </c:pt>
                <c:pt idx="2171">
                  <c:v>3.4378230543318713</c:v>
                </c:pt>
                <c:pt idx="2172">
                  <c:v>3.4378230543318713</c:v>
                </c:pt>
                <c:pt idx="2173">
                  <c:v>3.4378230543318713</c:v>
                </c:pt>
                <c:pt idx="2174">
                  <c:v>3.4378230543318713</c:v>
                </c:pt>
                <c:pt idx="2175">
                  <c:v>3.4378230543318713</c:v>
                </c:pt>
                <c:pt idx="2176">
                  <c:v>3.4378230543318713</c:v>
                </c:pt>
                <c:pt idx="2177">
                  <c:v>3.4378230543318713</c:v>
                </c:pt>
                <c:pt idx="2178">
                  <c:v>3.4378230543318713</c:v>
                </c:pt>
                <c:pt idx="2179">
                  <c:v>3.4378230543318713</c:v>
                </c:pt>
                <c:pt idx="2180">
                  <c:v>3.4378230543318713</c:v>
                </c:pt>
                <c:pt idx="2181">
                  <c:v>3.4378230543318713</c:v>
                </c:pt>
                <c:pt idx="2182">
                  <c:v>3.4378230543318713</c:v>
                </c:pt>
                <c:pt idx="2183">
                  <c:v>3.4378230543318713</c:v>
                </c:pt>
                <c:pt idx="2184">
                  <c:v>3.4378230543318713</c:v>
                </c:pt>
                <c:pt idx="2185">
                  <c:v>3.4378230543318713</c:v>
                </c:pt>
                <c:pt idx="2186">
                  <c:v>3.4378230543318713</c:v>
                </c:pt>
                <c:pt idx="2187">
                  <c:v>3.4378230543318713</c:v>
                </c:pt>
                <c:pt idx="2188">
                  <c:v>3.4378230543318713</c:v>
                </c:pt>
                <c:pt idx="2189">
                  <c:v>3.4378230543318713</c:v>
                </c:pt>
                <c:pt idx="2190">
                  <c:v>3.4378230543318713</c:v>
                </c:pt>
                <c:pt idx="2191">
                  <c:v>3.4378230543318713</c:v>
                </c:pt>
                <c:pt idx="2192">
                  <c:v>3.4378230543318713</c:v>
                </c:pt>
                <c:pt idx="2193">
                  <c:v>3.4378230543318713</c:v>
                </c:pt>
                <c:pt idx="2194">
                  <c:v>3.4378230543318713</c:v>
                </c:pt>
                <c:pt idx="2195">
                  <c:v>3.4378230543318713</c:v>
                </c:pt>
                <c:pt idx="2196">
                  <c:v>3.4378230543318713</c:v>
                </c:pt>
                <c:pt idx="2197">
                  <c:v>3.4378230543318713</c:v>
                </c:pt>
                <c:pt idx="2198">
                  <c:v>3.4378230543318713</c:v>
                </c:pt>
                <c:pt idx="2199">
                  <c:v>3.4378230543318713</c:v>
                </c:pt>
                <c:pt idx="2200">
                  <c:v>3.4378230543318713</c:v>
                </c:pt>
                <c:pt idx="2201">
                  <c:v>3.4378230543318713</c:v>
                </c:pt>
                <c:pt idx="2202">
                  <c:v>3.4378230543318713</c:v>
                </c:pt>
                <c:pt idx="2203">
                  <c:v>3.4378230543318713</c:v>
                </c:pt>
                <c:pt idx="2204">
                  <c:v>3.4378230543318713</c:v>
                </c:pt>
                <c:pt idx="2205">
                  <c:v>3.4378230543318713</c:v>
                </c:pt>
                <c:pt idx="2206">
                  <c:v>3.4378230543318713</c:v>
                </c:pt>
                <c:pt idx="2207">
                  <c:v>3.4378230543318713</c:v>
                </c:pt>
                <c:pt idx="2208">
                  <c:v>3.4378230543318713</c:v>
                </c:pt>
                <c:pt idx="2209">
                  <c:v>3.4378230543318713</c:v>
                </c:pt>
                <c:pt idx="2210">
                  <c:v>3.4378230543318713</c:v>
                </c:pt>
                <c:pt idx="2211">
                  <c:v>3.4378230543318713</c:v>
                </c:pt>
                <c:pt idx="2212">
                  <c:v>3.4378230543318713</c:v>
                </c:pt>
                <c:pt idx="2213">
                  <c:v>3.4378230543318713</c:v>
                </c:pt>
                <c:pt idx="2214">
                  <c:v>3.4378230543318713</c:v>
                </c:pt>
                <c:pt idx="2215">
                  <c:v>3.4378230543318713</c:v>
                </c:pt>
                <c:pt idx="2216">
                  <c:v>3.4378230543318713</c:v>
                </c:pt>
                <c:pt idx="2217">
                  <c:v>3.4378230543318713</c:v>
                </c:pt>
                <c:pt idx="2218">
                  <c:v>3.4378230543318713</c:v>
                </c:pt>
                <c:pt idx="2219">
                  <c:v>3.4378230543318713</c:v>
                </c:pt>
                <c:pt idx="2220">
                  <c:v>3.4378230543318713</c:v>
                </c:pt>
                <c:pt idx="2221">
                  <c:v>3.4378230543318713</c:v>
                </c:pt>
                <c:pt idx="2222">
                  <c:v>3.4378230543318713</c:v>
                </c:pt>
                <c:pt idx="2223">
                  <c:v>3.4378230543318713</c:v>
                </c:pt>
                <c:pt idx="2224">
                  <c:v>3.4378230543318713</c:v>
                </c:pt>
                <c:pt idx="2225">
                  <c:v>3.4378230543318713</c:v>
                </c:pt>
                <c:pt idx="2226">
                  <c:v>3.4378230543318713</c:v>
                </c:pt>
                <c:pt idx="2227">
                  <c:v>3.4378230543318713</c:v>
                </c:pt>
                <c:pt idx="2228">
                  <c:v>3.4378230543318713</c:v>
                </c:pt>
                <c:pt idx="2229">
                  <c:v>3.4378230543318713</c:v>
                </c:pt>
                <c:pt idx="2230">
                  <c:v>3.4378230543318713</c:v>
                </c:pt>
                <c:pt idx="2231">
                  <c:v>3.4378230543318713</c:v>
                </c:pt>
                <c:pt idx="2232">
                  <c:v>3.4378230543318713</c:v>
                </c:pt>
                <c:pt idx="2233">
                  <c:v>3.4378230543318713</c:v>
                </c:pt>
                <c:pt idx="2234">
                  <c:v>3.4378230543318713</c:v>
                </c:pt>
                <c:pt idx="2235">
                  <c:v>3.4378230543318713</c:v>
                </c:pt>
                <c:pt idx="2236">
                  <c:v>3.4378230543318713</c:v>
                </c:pt>
                <c:pt idx="2237">
                  <c:v>3.4378230543318713</c:v>
                </c:pt>
                <c:pt idx="2238">
                  <c:v>3.4378230543318713</c:v>
                </c:pt>
                <c:pt idx="2239">
                  <c:v>3.4378230543318713</c:v>
                </c:pt>
                <c:pt idx="2240">
                  <c:v>3.4378230543318713</c:v>
                </c:pt>
                <c:pt idx="2241">
                  <c:v>3.4378230543318713</c:v>
                </c:pt>
                <c:pt idx="2242">
                  <c:v>3.4378230543318713</c:v>
                </c:pt>
                <c:pt idx="2243">
                  <c:v>3.4378230543318713</c:v>
                </c:pt>
                <c:pt idx="2244">
                  <c:v>3.4378230543318713</c:v>
                </c:pt>
                <c:pt idx="2245">
                  <c:v>3.4378230543318713</c:v>
                </c:pt>
                <c:pt idx="2246">
                  <c:v>3.4378230543318713</c:v>
                </c:pt>
                <c:pt idx="2247">
                  <c:v>3.4378230543318713</c:v>
                </c:pt>
                <c:pt idx="2248">
                  <c:v>3.4378230543318713</c:v>
                </c:pt>
                <c:pt idx="2249">
                  <c:v>3.4378230543318713</c:v>
                </c:pt>
                <c:pt idx="2250">
                  <c:v>3.4378230543318713</c:v>
                </c:pt>
                <c:pt idx="2251">
                  <c:v>3.4378230543318713</c:v>
                </c:pt>
                <c:pt idx="2252">
                  <c:v>3.4378230543318713</c:v>
                </c:pt>
                <c:pt idx="2253">
                  <c:v>3.4378230543318713</c:v>
                </c:pt>
                <c:pt idx="2254">
                  <c:v>3.4378230543318713</c:v>
                </c:pt>
                <c:pt idx="2255">
                  <c:v>3.4378230543318713</c:v>
                </c:pt>
                <c:pt idx="2256">
                  <c:v>3.4378230543318713</c:v>
                </c:pt>
                <c:pt idx="2257">
                  <c:v>3.4378230543318713</c:v>
                </c:pt>
                <c:pt idx="2258">
                  <c:v>3.4378230543318713</c:v>
                </c:pt>
                <c:pt idx="2259">
                  <c:v>3.4378230543318713</c:v>
                </c:pt>
                <c:pt idx="2260">
                  <c:v>3.4378230543318713</c:v>
                </c:pt>
                <c:pt idx="2261">
                  <c:v>3.4378230543318713</c:v>
                </c:pt>
                <c:pt idx="2262">
                  <c:v>3.4378230543318713</c:v>
                </c:pt>
                <c:pt idx="2263">
                  <c:v>3.4378230543318713</c:v>
                </c:pt>
                <c:pt idx="2264">
                  <c:v>3.4378230543318713</c:v>
                </c:pt>
                <c:pt idx="2265">
                  <c:v>3.4378230543318713</c:v>
                </c:pt>
                <c:pt idx="2266">
                  <c:v>3.4378230543318713</c:v>
                </c:pt>
                <c:pt idx="2267">
                  <c:v>3.4378230543318713</c:v>
                </c:pt>
                <c:pt idx="2268">
                  <c:v>3.4378230543318713</c:v>
                </c:pt>
                <c:pt idx="2269">
                  <c:v>3.4378230543318713</c:v>
                </c:pt>
                <c:pt idx="2270">
                  <c:v>3.4378230543318713</c:v>
                </c:pt>
                <c:pt idx="2271">
                  <c:v>3.4378230543318713</c:v>
                </c:pt>
                <c:pt idx="2272">
                  <c:v>3.4378230543318713</c:v>
                </c:pt>
                <c:pt idx="2273">
                  <c:v>3.4378230543318713</c:v>
                </c:pt>
                <c:pt idx="2274">
                  <c:v>3.4378230543318713</c:v>
                </c:pt>
                <c:pt idx="2275">
                  <c:v>3.4378230543318713</c:v>
                </c:pt>
                <c:pt idx="2276">
                  <c:v>3.4378230543318713</c:v>
                </c:pt>
                <c:pt idx="2277">
                  <c:v>3.4378230543318713</c:v>
                </c:pt>
                <c:pt idx="2278">
                  <c:v>3.4378230543318713</c:v>
                </c:pt>
                <c:pt idx="2279">
                  <c:v>3.4378230543318713</c:v>
                </c:pt>
                <c:pt idx="2280">
                  <c:v>3.4378230543318713</c:v>
                </c:pt>
                <c:pt idx="2281">
                  <c:v>3.4378230543318713</c:v>
                </c:pt>
                <c:pt idx="2282">
                  <c:v>3.4378230543318713</c:v>
                </c:pt>
                <c:pt idx="2283">
                  <c:v>3.4378230543318713</c:v>
                </c:pt>
                <c:pt idx="2284">
                  <c:v>3.4378230543318713</c:v>
                </c:pt>
                <c:pt idx="2285">
                  <c:v>3.4378230543318713</c:v>
                </c:pt>
                <c:pt idx="2286">
                  <c:v>3.4378230543318713</c:v>
                </c:pt>
                <c:pt idx="2287">
                  <c:v>3.4378230543318713</c:v>
                </c:pt>
                <c:pt idx="2288">
                  <c:v>3.4378230543318713</c:v>
                </c:pt>
                <c:pt idx="2289">
                  <c:v>3.4378230543318713</c:v>
                </c:pt>
                <c:pt idx="2290">
                  <c:v>3.4378230543318713</c:v>
                </c:pt>
                <c:pt idx="2291">
                  <c:v>3.4378230543318713</c:v>
                </c:pt>
                <c:pt idx="2292">
                  <c:v>3.4378230543318713</c:v>
                </c:pt>
                <c:pt idx="2293">
                  <c:v>3.4378230543318713</c:v>
                </c:pt>
                <c:pt idx="2294">
                  <c:v>3.4378230543318713</c:v>
                </c:pt>
                <c:pt idx="2295">
                  <c:v>3.4378230543318713</c:v>
                </c:pt>
                <c:pt idx="2296">
                  <c:v>3.4378230543318713</c:v>
                </c:pt>
                <c:pt idx="2297">
                  <c:v>3.4378230543318713</c:v>
                </c:pt>
                <c:pt idx="2298">
                  <c:v>3.4378230543318713</c:v>
                </c:pt>
                <c:pt idx="2299">
                  <c:v>3.4378230543318713</c:v>
                </c:pt>
                <c:pt idx="2300">
                  <c:v>3.4378230543318713</c:v>
                </c:pt>
                <c:pt idx="2301">
                  <c:v>3.4378230543318713</c:v>
                </c:pt>
                <c:pt idx="2302">
                  <c:v>3.4378230543318713</c:v>
                </c:pt>
                <c:pt idx="2303">
                  <c:v>3.4378230543318713</c:v>
                </c:pt>
                <c:pt idx="2304">
                  <c:v>3.4378230543318713</c:v>
                </c:pt>
                <c:pt idx="2305">
                  <c:v>3.4378230543318713</c:v>
                </c:pt>
                <c:pt idx="2306">
                  <c:v>3.4378230543318713</c:v>
                </c:pt>
                <c:pt idx="2307">
                  <c:v>3.4378230543318713</c:v>
                </c:pt>
                <c:pt idx="2308">
                  <c:v>3.4378230543318713</c:v>
                </c:pt>
                <c:pt idx="2309">
                  <c:v>3.4378230543318713</c:v>
                </c:pt>
                <c:pt idx="2310">
                  <c:v>3.4378230543318713</c:v>
                </c:pt>
                <c:pt idx="2311">
                  <c:v>3.4378230543318713</c:v>
                </c:pt>
                <c:pt idx="2312">
                  <c:v>3.4378230543318713</c:v>
                </c:pt>
                <c:pt idx="2313">
                  <c:v>3.4378230543318713</c:v>
                </c:pt>
                <c:pt idx="2314">
                  <c:v>3.4378230543318713</c:v>
                </c:pt>
                <c:pt idx="2315">
                  <c:v>3.4378230543318713</c:v>
                </c:pt>
                <c:pt idx="2316">
                  <c:v>3.4378230543318713</c:v>
                </c:pt>
                <c:pt idx="2317">
                  <c:v>3.4378230543318713</c:v>
                </c:pt>
                <c:pt idx="2318">
                  <c:v>3.4378230543318713</c:v>
                </c:pt>
                <c:pt idx="2319">
                  <c:v>3.4378230543318713</c:v>
                </c:pt>
                <c:pt idx="2320">
                  <c:v>3.4378230543318713</c:v>
                </c:pt>
                <c:pt idx="2321">
                  <c:v>3.4378230543318713</c:v>
                </c:pt>
                <c:pt idx="2322">
                  <c:v>3.4378230543318713</c:v>
                </c:pt>
                <c:pt idx="2323">
                  <c:v>3.4378230543318713</c:v>
                </c:pt>
                <c:pt idx="2324">
                  <c:v>3.4378230543318713</c:v>
                </c:pt>
                <c:pt idx="2325">
                  <c:v>3.4378230543318713</c:v>
                </c:pt>
                <c:pt idx="2326">
                  <c:v>3.4378230543318713</c:v>
                </c:pt>
                <c:pt idx="2327">
                  <c:v>3.4378230543318713</c:v>
                </c:pt>
                <c:pt idx="2328">
                  <c:v>3.4378230543318713</c:v>
                </c:pt>
                <c:pt idx="2329">
                  <c:v>3.4378230543318713</c:v>
                </c:pt>
                <c:pt idx="2330">
                  <c:v>3.4378230543318713</c:v>
                </c:pt>
                <c:pt idx="2331">
                  <c:v>3.4378230543318713</c:v>
                </c:pt>
                <c:pt idx="2332">
                  <c:v>3.4378230543318713</c:v>
                </c:pt>
                <c:pt idx="2333">
                  <c:v>3.4378230543318713</c:v>
                </c:pt>
                <c:pt idx="2334">
                  <c:v>3.4378230543318713</c:v>
                </c:pt>
                <c:pt idx="2335">
                  <c:v>3.4378230543318713</c:v>
                </c:pt>
                <c:pt idx="2336">
                  <c:v>3.4378230543318713</c:v>
                </c:pt>
                <c:pt idx="2337">
                  <c:v>3.4378230543318713</c:v>
                </c:pt>
                <c:pt idx="2338">
                  <c:v>3.4378230543318713</c:v>
                </c:pt>
                <c:pt idx="2339">
                  <c:v>3.4378230543318713</c:v>
                </c:pt>
                <c:pt idx="2340">
                  <c:v>3.4378230543318713</c:v>
                </c:pt>
                <c:pt idx="2341">
                  <c:v>3.4378230543318713</c:v>
                </c:pt>
                <c:pt idx="2342">
                  <c:v>3.4378230543318713</c:v>
                </c:pt>
                <c:pt idx="2343">
                  <c:v>3.4378230543318713</c:v>
                </c:pt>
                <c:pt idx="2344">
                  <c:v>3.4378230543318713</c:v>
                </c:pt>
                <c:pt idx="2345">
                  <c:v>3.4378230543318713</c:v>
                </c:pt>
                <c:pt idx="2346">
                  <c:v>3.4378230543318713</c:v>
                </c:pt>
                <c:pt idx="2347">
                  <c:v>3.4378230543318713</c:v>
                </c:pt>
                <c:pt idx="2348">
                  <c:v>3.4378230543318713</c:v>
                </c:pt>
                <c:pt idx="2349">
                  <c:v>3.4378230543318713</c:v>
                </c:pt>
                <c:pt idx="2350">
                  <c:v>3.4378230543318713</c:v>
                </c:pt>
                <c:pt idx="2351">
                  <c:v>3.4378230543318713</c:v>
                </c:pt>
                <c:pt idx="2352">
                  <c:v>3.4378230543318713</c:v>
                </c:pt>
                <c:pt idx="2353">
                  <c:v>3.4378230543318713</c:v>
                </c:pt>
                <c:pt idx="2354">
                  <c:v>3.4378230543318713</c:v>
                </c:pt>
                <c:pt idx="2355">
                  <c:v>3.4378230543318713</c:v>
                </c:pt>
                <c:pt idx="2356">
                  <c:v>3.4378230543318713</c:v>
                </c:pt>
                <c:pt idx="2357">
                  <c:v>3.4378230543318713</c:v>
                </c:pt>
                <c:pt idx="2358">
                  <c:v>3.4378230543318713</c:v>
                </c:pt>
                <c:pt idx="2359">
                  <c:v>3.4378230543318713</c:v>
                </c:pt>
                <c:pt idx="2360">
                  <c:v>3.4378230543318713</c:v>
                </c:pt>
                <c:pt idx="2361">
                  <c:v>3.4378230543318713</c:v>
                </c:pt>
                <c:pt idx="2362">
                  <c:v>3.4378230543318713</c:v>
                </c:pt>
                <c:pt idx="2363">
                  <c:v>3.4378230543318713</c:v>
                </c:pt>
                <c:pt idx="2364">
                  <c:v>3.4378230543318713</c:v>
                </c:pt>
                <c:pt idx="2365">
                  <c:v>3.4378230543318713</c:v>
                </c:pt>
                <c:pt idx="2366">
                  <c:v>3.4378230543318713</c:v>
                </c:pt>
                <c:pt idx="2367">
                  <c:v>3.4378230543318713</c:v>
                </c:pt>
                <c:pt idx="2368">
                  <c:v>3.4378230543318713</c:v>
                </c:pt>
                <c:pt idx="2369">
                  <c:v>3.4378230543318713</c:v>
                </c:pt>
                <c:pt idx="2370">
                  <c:v>3.4378230543318713</c:v>
                </c:pt>
                <c:pt idx="2371">
                  <c:v>3.4378230543318713</c:v>
                </c:pt>
                <c:pt idx="2372">
                  <c:v>3.4378230543318713</c:v>
                </c:pt>
                <c:pt idx="2373">
                  <c:v>3.4378230543318713</c:v>
                </c:pt>
                <c:pt idx="2374">
                  <c:v>3.4378230543318713</c:v>
                </c:pt>
                <c:pt idx="2375">
                  <c:v>3.4378230543318713</c:v>
                </c:pt>
                <c:pt idx="2376">
                  <c:v>3.4378230543318713</c:v>
                </c:pt>
                <c:pt idx="2377">
                  <c:v>3.4378230543318713</c:v>
                </c:pt>
                <c:pt idx="2378">
                  <c:v>3.4378230543318713</c:v>
                </c:pt>
                <c:pt idx="2379">
                  <c:v>3.4378230543318713</c:v>
                </c:pt>
                <c:pt idx="2380">
                  <c:v>3.4378230543318713</c:v>
                </c:pt>
                <c:pt idx="2381">
                  <c:v>3.4378230543318713</c:v>
                </c:pt>
                <c:pt idx="2382">
                  <c:v>3.4378230543318713</c:v>
                </c:pt>
                <c:pt idx="2383">
                  <c:v>3.4378230543318713</c:v>
                </c:pt>
                <c:pt idx="2384">
                  <c:v>3.4378230543318713</c:v>
                </c:pt>
                <c:pt idx="2385">
                  <c:v>3.4378230543318713</c:v>
                </c:pt>
                <c:pt idx="2386">
                  <c:v>3.4378230543318713</c:v>
                </c:pt>
                <c:pt idx="2387">
                  <c:v>3.4378230543318713</c:v>
                </c:pt>
                <c:pt idx="2388">
                  <c:v>3.4378230543318713</c:v>
                </c:pt>
                <c:pt idx="2389">
                  <c:v>3.4378230543318713</c:v>
                </c:pt>
                <c:pt idx="2390">
                  <c:v>3.4378230543318713</c:v>
                </c:pt>
                <c:pt idx="2391">
                  <c:v>3.4378230543318713</c:v>
                </c:pt>
                <c:pt idx="2392">
                  <c:v>3.4378230543318713</c:v>
                </c:pt>
                <c:pt idx="2393">
                  <c:v>3.4378230543318713</c:v>
                </c:pt>
                <c:pt idx="2394">
                  <c:v>3.4378230543318713</c:v>
                </c:pt>
                <c:pt idx="2395">
                  <c:v>3.4378230543318713</c:v>
                </c:pt>
                <c:pt idx="2396">
                  <c:v>3.4378230543318713</c:v>
                </c:pt>
                <c:pt idx="2397">
                  <c:v>3.4378230543318713</c:v>
                </c:pt>
                <c:pt idx="2398">
                  <c:v>3.4378230543318713</c:v>
                </c:pt>
                <c:pt idx="2399">
                  <c:v>3.4378230543318713</c:v>
                </c:pt>
                <c:pt idx="2400">
                  <c:v>3.4378230543318713</c:v>
                </c:pt>
                <c:pt idx="2401">
                  <c:v>3.4378230543318713</c:v>
                </c:pt>
                <c:pt idx="2402">
                  <c:v>3.4378230543318713</c:v>
                </c:pt>
                <c:pt idx="2403">
                  <c:v>3.4378230543318713</c:v>
                </c:pt>
                <c:pt idx="2404">
                  <c:v>3.4378230543318713</c:v>
                </c:pt>
                <c:pt idx="2405">
                  <c:v>3.4378230543318713</c:v>
                </c:pt>
                <c:pt idx="2406">
                  <c:v>3.4378230543318713</c:v>
                </c:pt>
                <c:pt idx="2407">
                  <c:v>3.4378230543318713</c:v>
                </c:pt>
                <c:pt idx="2408">
                  <c:v>3.4378230543318713</c:v>
                </c:pt>
                <c:pt idx="2409">
                  <c:v>3.4378230543318713</c:v>
                </c:pt>
                <c:pt idx="2410">
                  <c:v>3.4378230543318713</c:v>
                </c:pt>
                <c:pt idx="2411">
                  <c:v>3.4378230543318713</c:v>
                </c:pt>
                <c:pt idx="2412">
                  <c:v>3.4378230543318713</c:v>
                </c:pt>
                <c:pt idx="2413">
                  <c:v>3.4378230543318713</c:v>
                </c:pt>
                <c:pt idx="2414">
                  <c:v>3.4378230543318713</c:v>
                </c:pt>
                <c:pt idx="2415">
                  <c:v>3.4378230543318713</c:v>
                </c:pt>
                <c:pt idx="2416">
                  <c:v>3.4378230543318713</c:v>
                </c:pt>
                <c:pt idx="2417">
                  <c:v>3.4378230543318713</c:v>
                </c:pt>
                <c:pt idx="2418">
                  <c:v>3.4378230543318713</c:v>
                </c:pt>
                <c:pt idx="2419">
                  <c:v>3.4378230543318713</c:v>
                </c:pt>
                <c:pt idx="2420">
                  <c:v>3.4378230543318713</c:v>
                </c:pt>
                <c:pt idx="2421">
                  <c:v>3.4378230543318713</c:v>
                </c:pt>
                <c:pt idx="2422">
                  <c:v>3.4378230543318713</c:v>
                </c:pt>
                <c:pt idx="2423">
                  <c:v>3.4378230543318713</c:v>
                </c:pt>
                <c:pt idx="2424">
                  <c:v>3.4378230543318713</c:v>
                </c:pt>
                <c:pt idx="2425">
                  <c:v>3.4378230543318713</c:v>
                </c:pt>
                <c:pt idx="2426">
                  <c:v>3.4378230543318713</c:v>
                </c:pt>
                <c:pt idx="2427">
                  <c:v>3.4378230543318713</c:v>
                </c:pt>
                <c:pt idx="2428">
                  <c:v>3.4378230543318713</c:v>
                </c:pt>
                <c:pt idx="2429">
                  <c:v>3.4378230543318713</c:v>
                </c:pt>
                <c:pt idx="2430">
                  <c:v>3.4378230543318713</c:v>
                </c:pt>
                <c:pt idx="2431">
                  <c:v>3.4378230543318713</c:v>
                </c:pt>
                <c:pt idx="2432">
                  <c:v>3.4378230543318713</c:v>
                </c:pt>
                <c:pt idx="2433">
                  <c:v>3.4378230543318713</c:v>
                </c:pt>
                <c:pt idx="2434">
                  <c:v>3.4378230543318713</c:v>
                </c:pt>
                <c:pt idx="2435">
                  <c:v>3.4378230543318713</c:v>
                </c:pt>
                <c:pt idx="2436">
                  <c:v>3.4378230543318713</c:v>
                </c:pt>
                <c:pt idx="2437">
                  <c:v>3.4378230543318713</c:v>
                </c:pt>
                <c:pt idx="2438">
                  <c:v>3.4378230543318713</c:v>
                </c:pt>
                <c:pt idx="2439">
                  <c:v>3.4378230543318713</c:v>
                </c:pt>
                <c:pt idx="2440">
                  <c:v>3.4378230543318713</c:v>
                </c:pt>
                <c:pt idx="2441">
                  <c:v>3.4378230543318713</c:v>
                </c:pt>
                <c:pt idx="2442">
                  <c:v>3.4378230543318713</c:v>
                </c:pt>
                <c:pt idx="2443">
                  <c:v>3.4378230543318713</c:v>
                </c:pt>
                <c:pt idx="2444">
                  <c:v>3.4378230543318713</c:v>
                </c:pt>
                <c:pt idx="2445">
                  <c:v>3.4378230543318713</c:v>
                </c:pt>
                <c:pt idx="2446">
                  <c:v>3.4378230543318713</c:v>
                </c:pt>
                <c:pt idx="2447">
                  <c:v>3.4378230543318713</c:v>
                </c:pt>
                <c:pt idx="2448">
                  <c:v>3.4378230543318713</c:v>
                </c:pt>
                <c:pt idx="2449">
                  <c:v>3.4378230543318713</c:v>
                </c:pt>
                <c:pt idx="2450">
                  <c:v>3.4378230543318713</c:v>
                </c:pt>
                <c:pt idx="2451">
                  <c:v>3.4378230543318713</c:v>
                </c:pt>
                <c:pt idx="2452">
                  <c:v>3.4378230543318713</c:v>
                </c:pt>
                <c:pt idx="2453">
                  <c:v>3.4378230543318713</c:v>
                </c:pt>
                <c:pt idx="2454">
                  <c:v>3.4378230543318713</c:v>
                </c:pt>
                <c:pt idx="2455">
                  <c:v>3.4378230543318713</c:v>
                </c:pt>
                <c:pt idx="2456">
                  <c:v>3.4378230543318713</c:v>
                </c:pt>
                <c:pt idx="2457">
                  <c:v>3.4378230543318713</c:v>
                </c:pt>
                <c:pt idx="2458">
                  <c:v>3.4378230543318713</c:v>
                </c:pt>
                <c:pt idx="2459">
                  <c:v>3.4378230543318713</c:v>
                </c:pt>
                <c:pt idx="2460">
                  <c:v>3.4378230543318713</c:v>
                </c:pt>
                <c:pt idx="2461">
                  <c:v>3.4378230543318713</c:v>
                </c:pt>
                <c:pt idx="2462">
                  <c:v>3.4378230543318713</c:v>
                </c:pt>
                <c:pt idx="2463">
                  <c:v>3.4378230543318713</c:v>
                </c:pt>
                <c:pt idx="2464">
                  <c:v>3.4378230543318713</c:v>
                </c:pt>
                <c:pt idx="2465">
                  <c:v>3.4378230543318713</c:v>
                </c:pt>
                <c:pt idx="2466">
                  <c:v>3.4378230543318713</c:v>
                </c:pt>
                <c:pt idx="2467">
                  <c:v>3.4378230543318713</c:v>
                </c:pt>
                <c:pt idx="2468">
                  <c:v>3.4378230543318713</c:v>
                </c:pt>
                <c:pt idx="2469">
                  <c:v>3.4378230543318713</c:v>
                </c:pt>
                <c:pt idx="2470">
                  <c:v>3.4378230543318713</c:v>
                </c:pt>
                <c:pt idx="2471">
                  <c:v>3.4378230543318713</c:v>
                </c:pt>
                <c:pt idx="2472">
                  <c:v>3.4378230543318713</c:v>
                </c:pt>
                <c:pt idx="2473">
                  <c:v>3.4378230543318713</c:v>
                </c:pt>
                <c:pt idx="2474">
                  <c:v>3.4378230543318713</c:v>
                </c:pt>
                <c:pt idx="2475">
                  <c:v>3.4378230543318713</c:v>
                </c:pt>
                <c:pt idx="2476">
                  <c:v>3.4378230543318713</c:v>
                </c:pt>
                <c:pt idx="2477">
                  <c:v>3.4378230543318713</c:v>
                </c:pt>
                <c:pt idx="2478">
                  <c:v>3.4378230543318713</c:v>
                </c:pt>
                <c:pt idx="2479">
                  <c:v>3.4378230543318713</c:v>
                </c:pt>
                <c:pt idx="2480">
                  <c:v>3.4378230543318713</c:v>
                </c:pt>
                <c:pt idx="2481">
                  <c:v>3.4378230543318713</c:v>
                </c:pt>
                <c:pt idx="2482">
                  <c:v>3.4378230543318713</c:v>
                </c:pt>
                <c:pt idx="2483">
                  <c:v>3.4378230543318713</c:v>
                </c:pt>
                <c:pt idx="2484">
                  <c:v>3.4378230543318713</c:v>
                </c:pt>
                <c:pt idx="2485">
                  <c:v>3.4378230543318713</c:v>
                </c:pt>
                <c:pt idx="2486">
                  <c:v>3.4378230543318713</c:v>
                </c:pt>
                <c:pt idx="2487">
                  <c:v>3.4378230543318713</c:v>
                </c:pt>
                <c:pt idx="2488">
                  <c:v>3.4378230543318713</c:v>
                </c:pt>
                <c:pt idx="2489">
                  <c:v>3.4378230543318713</c:v>
                </c:pt>
                <c:pt idx="2490">
                  <c:v>3.4378230543318713</c:v>
                </c:pt>
                <c:pt idx="2491">
                  <c:v>3.4378230543318713</c:v>
                </c:pt>
                <c:pt idx="2492">
                  <c:v>3.4378230543318713</c:v>
                </c:pt>
                <c:pt idx="2493">
                  <c:v>3.4378230543318713</c:v>
                </c:pt>
                <c:pt idx="2494">
                  <c:v>3.4378230543318713</c:v>
                </c:pt>
                <c:pt idx="2495">
                  <c:v>3.4378230543318713</c:v>
                </c:pt>
                <c:pt idx="2496">
                  <c:v>3.4378230543318713</c:v>
                </c:pt>
                <c:pt idx="2497">
                  <c:v>3.4378230543318713</c:v>
                </c:pt>
                <c:pt idx="2498">
                  <c:v>3.4378230543318713</c:v>
                </c:pt>
                <c:pt idx="2499">
                  <c:v>3.4378230543318713</c:v>
                </c:pt>
                <c:pt idx="2500">
                  <c:v>3.4378230543318713</c:v>
                </c:pt>
                <c:pt idx="2501">
                  <c:v>3.4378230543318713</c:v>
                </c:pt>
                <c:pt idx="2502">
                  <c:v>3.4378230543318713</c:v>
                </c:pt>
                <c:pt idx="2503">
                  <c:v>3.4378230543318713</c:v>
                </c:pt>
                <c:pt idx="2504">
                  <c:v>3.4378230543318713</c:v>
                </c:pt>
                <c:pt idx="2505">
                  <c:v>3.4378230543318713</c:v>
                </c:pt>
                <c:pt idx="2506">
                  <c:v>3.4378230543318713</c:v>
                </c:pt>
                <c:pt idx="2507">
                  <c:v>3.4378230543318713</c:v>
                </c:pt>
                <c:pt idx="2508">
                  <c:v>3.4378230543318713</c:v>
                </c:pt>
                <c:pt idx="2509">
                  <c:v>3.4378230543318713</c:v>
                </c:pt>
                <c:pt idx="2510">
                  <c:v>3.4378230543318713</c:v>
                </c:pt>
                <c:pt idx="2511">
                  <c:v>3.4378230543318713</c:v>
                </c:pt>
                <c:pt idx="2512">
                  <c:v>3.4378230543318713</c:v>
                </c:pt>
                <c:pt idx="2513">
                  <c:v>3.4378230543318713</c:v>
                </c:pt>
                <c:pt idx="2514">
                  <c:v>3.4378230543318713</c:v>
                </c:pt>
                <c:pt idx="2515">
                  <c:v>3.4378230543318713</c:v>
                </c:pt>
                <c:pt idx="2516">
                  <c:v>3.4378230543318713</c:v>
                </c:pt>
                <c:pt idx="2517">
                  <c:v>3.4378230543318713</c:v>
                </c:pt>
                <c:pt idx="2518">
                  <c:v>3.4378230543318713</c:v>
                </c:pt>
                <c:pt idx="2519">
                  <c:v>3.4378230543318713</c:v>
                </c:pt>
                <c:pt idx="2520">
                  <c:v>3.4378230543318713</c:v>
                </c:pt>
                <c:pt idx="2521">
                  <c:v>3.4378230543318713</c:v>
                </c:pt>
                <c:pt idx="2522">
                  <c:v>3.4378230543318713</c:v>
                </c:pt>
                <c:pt idx="2523">
                  <c:v>3.4378230543318713</c:v>
                </c:pt>
                <c:pt idx="2524">
                  <c:v>3.4378230543318713</c:v>
                </c:pt>
                <c:pt idx="2525">
                  <c:v>3.4378230543318713</c:v>
                </c:pt>
                <c:pt idx="2526">
                  <c:v>3.4378230543318713</c:v>
                </c:pt>
                <c:pt idx="2527">
                  <c:v>3.4378230543318713</c:v>
                </c:pt>
                <c:pt idx="2528">
                  <c:v>3.4378230543318713</c:v>
                </c:pt>
                <c:pt idx="2529">
                  <c:v>3.4378230543318713</c:v>
                </c:pt>
                <c:pt idx="2530">
                  <c:v>3.4378230543318713</c:v>
                </c:pt>
                <c:pt idx="2531">
                  <c:v>3.4378230543318713</c:v>
                </c:pt>
                <c:pt idx="2532">
                  <c:v>3.4378230543318713</c:v>
                </c:pt>
                <c:pt idx="2533">
                  <c:v>3.4378230543318713</c:v>
                </c:pt>
                <c:pt idx="2534">
                  <c:v>3.4378230543318713</c:v>
                </c:pt>
                <c:pt idx="2535">
                  <c:v>3.4378230543318713</c:v>
                </c:pt>
                <c:pt idx="2536">
                  <c:v>3.4378230543318713</c:v>
                </c:pt>
                <c:pt idx="2537">
                  <c:v>3.4378230543318713</c:v>
                </c:pt>
                <c:pt idx="2538">
                  <c:v>3.4378230543318713</c:v>
                </c:pt>
                <c:pt idx="2539">
                  <c:v>3.4378230543318713</c:v>
                </c:pt>
                <c:pt idx="2540">
                  <c:v>3.4378230543318713</c:v>
                </c:pt>
                <c:pt idx="2541">
                  <c:v>3.4378230543318713</c:v>
                </c:pt>
                <c:pt idx="2542">
                  <c:v>3.4378230543318713</c:v>
                </c:pt>
                <c:pt idx="2543">
                  <c:v>3.4378230543318713</c:v>
                </c:pt>
                <c:pt idx="2544">
                  <c:v>3.4378230543318713</c:v>
                </c:pt>
                <c:pt idx="2545">
                  <c:v>3.4378230543318713</c:v>
                </c:pt>
                <c:pt idx="2546">
                  <c:v>3.4378230543318713</c:v>
                </c:pt>
                <c:pt idx="2547">
                  <c:v>3.4378230543318713</c:v>
                </c:pt>
                <c:pt idx="2548">
                  <c:v>3.4378230543318713</c:v>
                </c:pt>
                <c:pt idx="2549">
                  <c:v>3.4378230543318713</c:v>
                </c:pt>
                <c:pt idx="2550">
                  <c:v>3.4378230543318713</c:v>
                </c:pt>
                <c:pt idx="2551">
                  <c:v>3.4378230543318713</c:v>
                </c:pt>
                <c:pt idx="2552">
                  <c:v>3.4378230543318713</c:v>
                </c:pt>
                <c:pt idx="2553">
                  <c:v>3.4378230543318713</c:v>
                </c:pt>
                <c:pt idx="2554">
                  <c:v>3.4378230543318713</c:v>
                </c:pt>
                <c:pt idx="2555">
                  <c:v>3.4378230543318713</c:v>
                </c:pt>
                <c:pt idx="2556">
                  <c:v>3.4378230543318713</c:v>
                </c:pt>
                <c:pt idx="2557">
                  <c:v>3.4378230543318713</c:v>
                </c:pt>
                <c:pt idx="2558">
                  <c:v>3.4378230543318713</c:v>
                </c:pt>
                <c:pt idx="2559">
                  <c:v>3.4378230543318713</c:v>
                </c:pt>
                <c:pt idx="2560">
                  <c:v>3.4378230543318713</c:v>
                </c:pt>
                <c:pt idx="2561">
                  <c:v>3.4378230543318713</c:v>
                </c:pt>
                <c:pt idx="2562">
                  <c:v>3.4378230543318713</c:v>
                </c:pt>
                <c:pt idx="2563">
                  <c:v>3.4378230543318713</c:v>
                </c:pt>
                <c:pt idx="2564">
                  <c:v>3.4378230543318713</c:v>
                </c:pt>
                <c:pt idx="2565">
                  <c:v>3.4378230543318713</c:v>
                </c:pt>
                <c:pt idx="2566">
                  <c:v>3.4378230543318713</c:v>
                </c:pt>
                <c:pt idx="2567">
                  <c:v>3.4378230543318713</c:v>
                </c:pt>
                <c:pt idx="2568">
                  <c:v>3.4378230543318713</c:v>
                </c:pt>
                <c:pt idx="2569">
                  <c:v>3.4378230543318713</c:v>
                </c:pt>
                <c:pt idx="2570">
                  <c:v>3.4378230543318713</c:v>
                </c:pt>
                <c:pt idx="2571">
                  <c:v>3.4378230543318713</c:v>
                </c:pt>
                <c:pt idx="2572">
                  <c:v>3.4378230543318713</c:v>
                </c:pt>
                <c:pt idx="2573">
                  <c:v>3.4378230543318713</c:v>
                </c:pt>
                <c:pt idx="2574">
                  <c:v>3.4378230543318713</c:v>
                </c:pt>
                <c:pt idx="2575">
                  <c:v>3.4378230543318713</c:v>
                </c:pt>
                <c:pt idx="2576">
                  <c:v>3.4378230543318713</c:v>
                </c:pt>
                <c:pt idx="2577">
                  <c:v>3.4378230543318713</c:v>
                </c:pt>
                <c:pt idx="2578">
                  <c:v>3.4378230543318713</c:v>
                </c:pt>
                <c:pt idx="2579">
                  <c:v>3.4378230543318713</c:v>
                </c:pt>
                <c:pt idx="2580">
                  <c:v>3.4378230543318713</c:v>
                </c:pt>
                <c:pt idx="2581">
                  <c:v>3.4378230543318713</c:v>
                </c:pt>
                <c:pt idx="2582">
                  <c:v>3.4378230543318713</c:v>
                </c:pt>
                <c:pt idx="2583">
                  <c:v>3.4378230543318713</c:v>
                </c:pt>
                <c:pt idx="2584">
                  <c:v>3.4378230543318713</c:v>
                </c:pt>
                <c:pt idx="2585">
                  <c:v>3.4378230543318713</c:v>
                </c:pt>
                <c:pt idx="2586">
                  <c:v>3.4378230543318713</c:v>
                </c:pt>
                <c:pt idx="2587">
                  <c:v>3.4378230543318713</c:v>
                </c:pt>
                <c:pt idx="2588">
                  <c:v>3.4378230543318713</c:v>
                </c:pt>
                <c:pt idx="2589">
                  <c:v>3.4378230543318713</c:v>
                </c:pt>
                <c:pt idx="2590">
                  <c:v>3.4378230543318713</c:v>
                </c:pt>
                <c:pt idx="2591">
                  <c:v>3.4378230543318713</c:v>
                </c:pt>
                <c:pt idx="2592">
                  <c:v>3.4378230543318713</c:v>
                </c:pt>
                <c:pt idx="2593">
                  <c:v>3.4378230543318713</c:v>
                </c:pt>
                <c:pt idx="2594">
                  <c:v>3.4378230543318713</c:v>
                </c:pt>
                <c:pt idx="2595">
                  <c:v>3.4378230543318713</c:v>
                </c:pt>
                <c:pt idx="2596">
                  <c:v>3.4378230543318713</c:v>
                </c:pt>
                <c:pt idx="2597">
                  <c:v>3.4378230543318713</c:v>
                </c:pt>
                <c:pt idx="2598">
                  <c:v>3.4378230543318713</c:v>
                </c:pt>
                <c:pt idx="2599">
                  <c:v>3.4378230543318713</c:v>
                </c:pt>
                <c:pt idx="2600">
                  <c:v>3.4378230543318713</c:v>
                </c:pt>
                <c:pt idx="2601">
                  <c:v>3.4378230543318713</c:v>
                </c:pt>
                <c:pt idx="2602">
                  <c:v>3.4378230543318713</c:v>
                </c:pt>
                <c:pt idx="2603">
                  <c:v>3.4378230543318713</c:v>
                </c:pt>
                <c:pt idx="2604">
                  <c:v>3.4378230543318713</c:v>
                </c:pt>
                <c:pt idx="2605">
                  <c:v>3.4378230543318713</c:v>
                </c:pt>
                <c:pt idx="2606">
                  <c:v>3.4378230543318713</c:v>
                </c:pt>
                <c:pt idx="2607">
                  <c:v>3.4378230543318713</c:v>
                </c:pt>
                <c:pt idx="2608">
                  <c:v>3.4378230543318713</c:v>
                </c:pt>
                <c:pt idx="2609">
                  <c:v>3.4378230543318713</c:v>
                </c:pt>
                <c:pt idx="2610">
                  <c:v>3.4378230543318713</c:v>
                </c:pt>
                <c:pt idx="2611">
                  <c:v>3.4378230543318713</c:v>
                </c:pt>
                <c:pt idx="2612">
                  <c:v>3.4378230543318713</c:v>
                </c:pt>
                <c:pt idx="2613">
                  <c:v>3.4378230543318713</c:v>
                </c:pt>
                <c:pt idx="2614">
                  <c:v>3.4378230543318713</c:v>
                </c:pt>
                <c:pt idx="2615">
                  <c:v>3.4378230543318713</c:v>
                </c:pt>
                <c:pt idx="2616">
                  <c:v>3.4378230543318713</c:v>
                </c:pt>
                <c:pt idx="2617">
                  <c:v>3.4378230543318713</c:v>
                </c:pt>
                <c:pt idx="2618">
                  <c:v>3.4378230543318713</c:v>
                </c:pt>
                <c:pt idx="2619">
                  <c:v>3.4378230543318713</c:v>
                </c:pt>
                <c:pt idx="2620">
                  <c:v>3.4378230543318713</c:v>
                </c:pt>
                <c:pt idx="2621">
                  <c:v>3.4378230543318713</c:v>
                </c:pt>
                <c:pt idx="2622">
                  <c:v>3.4378230543318713</c:v>
                </c:pt>
                <c:pt idx="2623">
                  <c:v>3.4378230543318713</c:v>
                </c:pt>
                <c:pt idx="2624">
                  <c:v>3.4378230543318713</c:v>
                </c:pt>
                <c:pt idx="2625">
                  <c:v>3.4378230543318713</c:v>
                </c:pt>
                <c:pt idx="2626">
                  <c:v>3.4378230543318713</c:v>
                </c:pt>
                <c:pt idx="2627">
                  <c:v>3.4378230543318713</c:v>
                </c:pt>
                <c:pt idx="2628">
                  <c:v>3.4378230543318713</c:v>
                </c:pt>
                <c:pt idx="2629">
                  <c:v>3.4378230543318713</c:v>
                </c:pt>
                <c:pt idx="2630">
                  <c:v>3.4378230543318713</c:v>
                </c:pt>
                <c:pt idx="2631">
                  <c:v>3.4378230543318713</c:v>
                </c:pt>
                <c:pt idx="2632">
                  <c:v>3.4378230543318713</c:v>
                </c:pt>
                <c:pt idx="2633">
                  <c:v>3.4378230543318713</c:v>
                </c:pt>
                <c:pt idx="2634">
                  <c:v>3.4378230543318713</c:v>
                </c:pt>
                <c:pt idx="2635">
                  <c:v>3.4378230543318713</c:v>
                </c:pt>
                <c:pt idx="2636">
                  <c:v>3.4378230543318713</c:v>
                </c:pt>
                <c:pt idx="2637">
                  <c:v>3.4378230543318713</c:v>
                </c:pt>
                <c:pt idx="2638">
                  <c:v>3.4378230543318713</c:v>
                </c:pt>
                <c:pt idx="2639">
                  <c:v>3.4378230543318713</c:v>
                </c:pt>
                <c:pt idx="2640">
                  <c:v>3.4378230543318713</c:v>
                </c:pt>
                <c:pt idx="2641">
                  <c:v>3.4378230543318713</c:v>
                </c:pt>
                <c:pt idx="2642">
                  <c:v>3.4378230543318713</c:v>
                </c:pt>
                <c:pt idx="2643">
                  <c:v>3.4378230543318713</c:v>
                </c:pt>
                <c:pt idx="2644">
                  <c:v>3.4378230543318713</c:v>
                </c:pt>
                <c:pt idx="2645">
                  <c:v>3.4378230543318713</c:v>
                </c:pt>
                <c:pt idx="2646">
                  <c:v>3.4378230543318713</c:v>
                </c:pt>
                <c:pt idx="2647">
                  <c:v>3.4378230543318713</c:v>
                </c:pt>
                <c:pt idx="2648">
                  <c:v>3.4378230543318713</c:v>
                </c:pt>
                <c:pt idx="2649">
                  <c:v>3.4378230543318713</c:v>
                </c:pt>
                <c:pt idx="2650">
                  <c:v>3.4378230543318713</c:v>
                </c:pt>
                <c:pt idx="2651">
                  <c:v>3.4378230543318713</c:v>
                </c:pt>
                <c:pt idx="2652">
                  <c:v>3.4378230543318713</c:v>
                </c:pt>
                <c:pt idx="2653">
                  <c:v>3.4378230543318713</c:v>
                </c:pt>
                <c:pt idx="2654">
                  <c:v>3.4378230543318713</c:v>
                </c:pt>
                <c:pt idx="2655">
                  <c:v>3.4378230543318713</c:v>
                </c:pt>
                <c:pt idx="2656">
                  <c:v>3.4378230543318713</c:v>
                </c:pt>
                <c:pt idx="2657">
                  <c:v>3.4378230543318713</c:v>
                </c:pt>
                <c:pt idx="2658">
                  <c:v>3.4378230543318713</c:v>
                </c:pt>
                <c:pt idx="2659">
                  <c:v>3.4378230543318713</c:v>
                </c:pt>
                <c:pt idx="2660">
                  <c:v>3.4378230543318713</c:v>
                </c:pt>
                <c:pt idx="2661">
                  <c:v>3.4378230543318713</c:v>
                </c:pt>
                <c:pt idx="2662">
                  <c:v>3.4378230543318713</c:v>
                </c:pt>
                <c:pt idx="2663">
                  <c:v>3.4378230543318713</c:v>
                </c:pt>
                <c:pt idx="2664">
                  <c:v>3.4378230543318713</c:v>
                </c:pt>
                <c:pt idx="2665">
                  <c:v>3.4378230543318713</c:v>
                </c:pt>
                <c:pt idx="2666">
                  <c:v>3.4378230543318713</c:v>
                </c:pt>
                <c:pt idx="2667">
                  <c:v>3.4378230543318713</c:v>
                </c:pt>
                <c:pt idx="2668">
                  <c:v>3.4378230543318713</c:v>
                </c:pt>
                <c:pt idx="2669">
                  <c:v>3.4378230543318713</c:v>
                </c:pt>
                <c:pt idx="2670">
                  <c:v>3.4378230543318713</c:v>
                </c:pt>
                <c:pt idx="2671">
                  <c:v>3.4378230543318713</c:v>
                </c:pt>
                <c:pt idx="2672">
                  <c:v>3.4378230543318713</c:v>
                </c:pt>
                <c:pt idx="2673">
                  <c:v>3.4378230543318713</c:v>
                </c:pt>
                <c:pt idx="2674">
                  <c:v>3.4378230543318713</c:v>
                </c:pt>
                <c:pt idx="2675">
                  <c:v>3.4378230543318713</c:v>
                </c:pt>
                <c:pt idx="2676">
                  <c:v>3.4378230543318713</c:v>
                </c:pt>
                <c:pt idx="2677">
                  <c:v>3.4378230543318713</c:v>
                </c:pt>
                <c:pt idx="2678">
                  <c:v>3.4378230543318713</c:v>
                </c:pt>
                <c:pt idx="2679">
                  <c:v>3.4378230543318713</c:v>
                </c:pt>
                <c:pt idx="2680">
                  <c:v>3.4378230543318713</c:v>
                </c:pt>
                <c:pt idx="2681">
                  <c:v>3.4378230543318713</c:v>
                </c:pt>
                <c:pt idx="2682">
                  <c:v>3.4378230543318713</c:v>
                </c:pt>
                <c:pt idx="2683">
                  <c:v>3.4378230543318713</c:v>
                </c:pt>
                <c:pt idx="2684">
                  <c:v>3.4378230543318713</c:v>
                </c:pt>
                <c:pt idx="2685">
                  <c:v>3.4378230543318713</c:v>
                </c:pt>
                <c:pt idx="2686">
                  <c:v>3.4378230543318713</c:v>
                </c:pt>
                <c:pt idx="2687">
                  <c:v>3.4378230543318713</c:v>
                </c:pt>
                <c:pt idx="2688">
                  <c:v>3.4378230543318713</c:v>
                </c:pt>
                <c:pt idx="2689">
                  <c:v>3.4378230543318713</c:v>
                </c:pt>
                <c:pt idx="2690">
                  <c:v>3.4378230543318713</c:v>
                </c:pt>
                <c:pt idx="2691">
                  <c:v>3.4378230543318713</c:v>
                </c:pt>
                <c:pt idx="2692">
                  <c:v>3.4378230543318713</c:v>
                </c:pt>
                <c:pt idx="2693">
                  <c:v>3.4378230543318713</c:v>
                </c:pt>
                <c:pt idx="2694">
                  <c:v>3.4378230543318713</c:v>
                </c:pt>
                <c:pt idx="2695">
                  <c:v>3.4378230543318713</c:v>
                </c:pt>
                <c:pt idx="2696">
                  <c:v>3.4378230543318713</c:v>
                </c:pt>
                <c:pt idx="2697">
                  <c:v>3.4378230543318713</c:v>
                </c:pt>
                <c:pt idx="2698">
                  <c:v>3.4378230543318713</c:v>
                </c:pt>
                <c:pt idx="2699">
                  <c:v>3.4378230543318713</c:v>
                </c:pt>
                <c:pt idx="2700">
                  <c:v>3.4378230543318713</c:v>
                </c:pt>
                <c:pt idx="2701">
                  <c:v>3.4378230543318713</c:v>
                </c:pt>
                <c:pt idx="2702">
                  <c:v>3.4378230543318713</c:v>
                </c:pt>
                <c:pt idx="2703">
                  <c:v>3.4378230543318713</c:v>
                </c:pt>
                <c:pt idx="2704">
                  <c:v>3.4378230543318713</c:v>
                </c:pt>
                <c:pt idx="2705">
                  <c:v>3.4378230543318713</c:v>
                </c:pt>
                <c:pt idx="2706">
                  <c:v>3.4378230543318713</c:v>
                </c:pt>
                <c:pt idx="2707">
                  <c:v>3.4378230543318713</c:v>
                </c:pt>
                <c:pt idx="2708">
                  <c:v>3.4378230543318713</c:v>
                </c:pt>
                <c:pt idx="2709">
                  <c:v>3.4378230543318713</c:v>
                </c:pt>
                <c:pt idx="2710">
                  <c:v>3.4378230543318713</c:v>
                </c:pt>
                <c:pt idx="2711">
                  <c:v>3.4378230543318713</c:v>
                </c:pt>
                <c:pt idx="2712">
                  <c:v>3.4378230543318713</c:v>
                </c:pt>
                <c:pt idx="2713">
                  <c:v>3.4378230543318713</c:v>
                </c:pt>
                <c:pt idx="2714">
                  <c:v>3.4378230543318713</c:v>
                </c:pt>
                <c:pt idx="2715">
                  <c:v>3.4378230543318713</c:v>
                </c:pt>
                <c:pt idx="2716">
                  <c:v>3.4378230543318713</c:v>
                </c:pt>
                <c:pt idx="2717">
                  <c:v>3.4378230543318713</c:v>
                </c:pt>
                <c:pt idx="2718">
                  <c:v>3.4378230543318713</c:v>
                </c:pt>
                <c:pt idx="2719">
                  <c:v>3.4378230543318713</c:v>
                </c:pt>
                <c:pt idx="2720">
                  <c:v>3.4378230543318713</c:v>
                </c:pt>
                <c:pt idx="2721">
                  <c:v>3.4378230543318713</c:v>
                </c:pt>
                <c:pt idx="2722">
                  <c:v>3.4378230543318713</c:v>
                </c:pt>
                <c:pt idx="2723">
                  <c:v>3.4378230543318713</c:v>
                </c:pt>
                <c:pt idx="2724">
                  <c:v>3.4378230543318713</c:v>
                </c:pt>
              </c:numCache>
            </c:numRef>
          </c:val>
          <c:smooth val="0"/>
          <c:extLst>
            <c:ext xmlns:c16="http://schemas.microsoft.com/office/drawing/2014/chart" uri="{C3380CC4-5D6E-409C-BE32-E72D297353CC}">
              <c16:uniqueId val="{00000004-EA69-4C52-BE4F-7BD5C30DDC53}"/>
            </c:ext>
          </c:extLst>
        </c:ser>
        <c:dLbls>
          <c:showLegendKey val="0"/>
          <c:showVal val="0"/>
          <c:showCatName val="0"/>
          <c:showSerName val="0"/>
          <c:showPercent val="0"/>
          <c:showBubbleSize val="0"/>
        </c:dLbls>
        <c:smooth val="0"/>
        <c:axId val="534977544"/>
        <c:axId val="534979896"/>
      </c:lineChart>
      <c:dateAx>
        <c:axId val="534977544"/>
        <c:scaling>
          <c:orientation val="minMax"/>
          <c:max val="44651"/>
          <c:min val="40998"/>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34979896"/>
        <c:crosses val="autoZero"/>
        <c:auto val="1"/>
        <c:lblOffset val="100"/>
        <c:baseTimeUnit val="days"/>
        <c:majorUnit val="12"/>
        <c:majorTimeUnit val="months"/>
      </c:dateAx>
      <c:valAx>
        <c:axId val="534979896"/>
        <c:scaling>
          <c:orientation val="minMax"/>
          <c:min val="2"/>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349775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accent1">
          <a:lumMod val="50000"/>
        </a:schemeClr>
      </a:solidFill>
      <a:round/>
    </a:ln>
    <a:effectLst/>
  </c:spPr>
  <c:txPr>
    <a:bodyPr/>
    <a:lstStyle/>
    <a:p>
      <a:pPr>
        <a:defRPr sz="1400">
          <a:solidFill>
            <a:sysClr val="windowText" lastClr="000000"/>
          </a:solidFill>
          <a:latin typeface="Arie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ysClr val="windowText" lastClr="000000"/>
                </a:solidFill>
                <a:latin typeface="Ariel"/>
                <a:ea typeface="+mn-ea"/>
                <a:cs typeface="+mn-cs"/>
              </a:defRPr>
            </a:pPr>
            <a:r>
              <a:rPr lang="en-US" b="1"/>
              <a:t>Nifty 50 Dividend Yield vs Long Term Average</a:t>
            </a:r>
          </a:p>
        </c:rich>
      </c:tx>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riel"/>
              <a:ea typeface="+mn-ea"/>
              <a:cs typeface="+mn-cs"/>
            </a:defRPr>
          </a:pPr>
          <a:endParaRPr lang="en-US"/>
        </a:p>
      </c:txPr>
    </c:title>
    <c:autoTitleDeleted val="0"/>
    <c:plotArea>
      <c:layout>
        <c:manualLayout>
          <c:layoutTarget val="inner"/>
          <c:xMode val="edge"/>
          <c:yMode val="edge"/>
          <c:x val="6.6034523979563609E-2"/>
          <c:y val="8.3749999999999991E-2"/>
          <c:w val="0.90219559189160792"/>
          <c:h val="0.72035505978419367"/>
        </c:manualLayout>
      </c:layout>
      <c:lineChart>
        <c:grouping val="standard"/>
        <c:varyColors val="0"/>
        <c:ser>
          <c:idx val="0"/>
          <c:order val="0"/>
          <c:tx>
            <c:strRef>
              <c:f>'PE PB Div Yld'!$D$2</c:f>
              <c:strCache>
                <c:ptCount val="1"/>
                <c:pt idx="0">
                  <c:v>Div Yield</c:v>
                </c:pt>
              </c:strCache>
            </c:strRef>
          </c:tx>
          <c:spPr>
            <a:ln w="38100" cap="rnd">
              <a:solidFill>
                <a:srgbClr val="821A3B"/>
              </a:solidFill>
              <a:round/>
            </a:ln>
            <a:effectLst/>
          </c:spPr>
          <c:marker>
            <c:symbol val="none"/>
          </c:marker>
          <c:dLbls>
            <c:dLbl>
              <c:idx val="2718"/>
              <c:spPr>
                <a:solidFill>
                  <a:schemeClr val="lt1"/>
                </a:solidFill>
                <a:ln>
                  <a:solidFill>
                    <a:schemeClr val="accent1"/>
                  </a:solidFill>
                </a:ln>
                <a:effectLst/>
              </c:spPr>
              <c:txPr>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ext>
                <c:ext xmlns:c16="http://schemas.microsoft.com/office/drawing/2014/chart" uri="{C3380CC4-5D6E-409C-BE32-E72D297353CC}">
                  <c16:uniqueId val="{00000000-D794-4632-B2AE-FE4176C69BF8}"/>
                </c:ext>
              </c:extLst>
            </c:dLbl>
            <c:dLbl>
              <c:idx val="2721"/>
              <c:layout>
                <c:manualLayout>
                  <c:x val="-1.4916820248943901E-2"/>
                  <c:y val="-0.16969994399250277"/>
                </c:manualLayout>
              </c:layout>
              <c:tx>
                <c:rich>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r>
                      <a:rPr lang="en-US" sz="1400" b="1" kern="12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1.13%</a:t>
                    </a:r>
                  </a:p>
                </c:rich>
              </c:tx>
              <c:spPr>
                <a:solidFill>
                  <a:sysClr val="window" lastClr="FFFFFF"/>
                </a:solidFill>
                <a:ln>
                  <a:solidFill>
                    <a:srgbClr val="764436"/>
                  </a:solidFill>
                </a:ln>
                <a:effectLst/>
              </c:spPr>
              <c:txPr>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15:layout>
                    <c:manualLayout>
                      <c:w val="6.5940925764135405E-2"/>
                      <c:h val="8.8630940168096431E-2"/>
                    </c:manualLayout>
                  </c15:layout>
                  <c15:showDataLabelsRange val="0"/>
                </c:ext>
                <c:ext xmlns:c16="http://schemas.microsoft.com/office/drawing/2014/chart" uri="{C3380CC4-5D6E-409C-BE32-E72D297353CC}">
                  <c16:uniqueId val="{00000001-D794-4632-B2AE-FE4176C69BF8}"/>
                </c:ext>
              </c:extLst>
            </c:dLbl>
            <c:dLbl>
              <c:idx val="2727"/>
              <c:layout>
                <c:manualLayout>
                  <c:x val="-1.6544577701271452E-2"/>
                  <c:y val="-0.1111111111111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794-4632-B2AE-FE4176C69BF8}"/>
                </c:ext>
              </c:extLst>
            </c:dLbl>
            <c:spPr>
              <a:solidFill>
                <a:sysClr val="window" lastClr="FFFFFF"/>
              </a:solidFill>
              <a:ln>
                <a:solidFill>
                  <a:schemeClr val="accent1"/>
                </a:solidFill>
              </a:ln>
              <a:effectLst/>
            </c:spPr>
            <c:txPr>
              <a:bodyPr rot="0" spcFirstLastPara="1" vertOverflow="clip" horzOverflow="clip" vert="horz" wrap="square" lIns="36576" tIns="18288" rIns="36576" bIns="18288" anchor="ctr" anchorCtr="1">
                <a:spAutoFit/>
              </a:bodyPr>
              <a:lstStyle/>
              <a:p>
                <a:pPr>
                  <a:defRPr lang="en-US" sz="1400" b="1" i="0" u="none" strike="noStrike" kern="1200" baseline="0">
                    <a:solidFill>
                      <a:schemeClr val="accent1"/>
                    </a:solidFill>
                    <a:effectLst/>
                    <a:latin typeface="Arial" panose="020B0604020202020204" pitchFamily="34" charset="0"/>
                    <a:ea typeface="Calibri" panose="020F050202020403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ound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'PE PB Div Yld'!$A$3061:$A$5785</c:f>
              <c:numCache>
                <c:formatCode>[$-409]d\-mmm\-yy;@</c:formatCode>
                <c:ptCount val="2725"/>
                <c:pt idx="0">
                  <c:v>40998</c:v>
                </c:pt>
                <c:pt idx="1">
                  <c:v>41001</c:v>
                </c:pt>
                <c:pt idx="2">
                  <c:v>41002</c:v>
                </c:pt>
                <c:pt idx="3">
                  <c:v>41003</c:v>
                </c:pt>
                <c:pt idx="4">
                  <c:v>41008</c:v>
                </c:pt>
                <c:pt idx="5">
                  <c:v>41009</c:v>
                </c:pt>
                <c:pt idx="6">
                  <c:v>41010</c:v>
                </c:pt>
                <c:pt idx="7">
                  <c:v>41011</c:v>
                </c:pt>
                <c:pt idx="8">
                  <c:v>41012</c:v>
                </c:pt>
                <c:pt idx="9">
                  <c:v>41015</c:v>
                </c:pt>
                <c:pt idx="10">
                  <c:v>41016</c:v>
                </c:pt>
                <c:pt idx="11">
                  <c:v>41017</c:v>
                </c:pt>
                <c:pt idx="12">
                  <c:v>41018</c:v>
                </c:pt>
                <c:pt idx="13">
                  <c:v>41019</c:v>
                </c:pt>
                <c:pt idx="14">
                  <c:v>41022</c:v>
                </c:pt>
                <c:pt idx="15">
                  <c:v>41023</c:v>
                </c:pt>
                <c:pt idx="16">
                  <c:v>41024</c:v>
                </c:pt>
                <c:pt idx="17">
                  <c:v>41025</c:v>
                </c:pt>
                <c:pt idx="18">
                  <c:v>41026</c:v>
                </c:pt>
                <c:pt idx="19">
                  <c:v>41027</c:v>
                </c:pt>
                <c:pt idx="20">
                  <c:v>41029</c:v>
                </c:pt>
                <c:pt idx="21">
                  <c:v>41031</c:v>
                </c:pt>
                <c:pt idx="22">
                  <c:v>41032</c:v>
                </c:pt>
                <c:pt idx="23">
                  <c:v>41033</c:v>
                </c:pt>
                <c:pt idx="24">
                  <c:v>41036</c:v>
                </c:pt>
                <c:pt idx="25">
                  <c:v>41037</c:v>
                </c:pt>
                <c:pt idx="26">
                  <c:v>41038</c:v>
                </c:pt>
                <c:pt idx="27">
                  <c:v>41039</c:v>
                </c:pt>
                <c:pt idx="28">
                  <c:v>41040</c:v>
                </c:pt>
                <c:pt idx="29">
                  <c:v>41043</c:v>
                </c:pt>
                <c:pt idx="30">
                  <c:v>41044</c:v>
                </c:pt>
                <c:pt idx="31">
                  <c:v>41045</c:v>
                </c:pt>
                <c:pt idx="32">
                  <c:v>41046</c:v>
                </c:pt>
                <c:pt idx="33">
                  <c:v>41047</c:v>
                </c:pt>
                <c:pt idx="34">
                  <c:v>41050</c:v>
                </c:pt>
                <c:pt idx="35">
                  <c:v>41051</c:v>
                </c:pt>
                <c:pt idx="36">
                  <c:v>41052</c:v>
                </c:pt>
                <c:pt idx="37">
                  <c:v>41053</c:v>
                </c:pt>
                <c:pt idx="38">
                  <c:v>41054</c:v>
                </c:pt>
                <c:pt idx="39">
                  <c:v>41057</c:v>
                </c:pt>
                <c:pt idx="40">
                  <c:v>41058</c:v>
                </c:pt>
                <c:pt idx="41">
                  <c:v>41059</c:v>
                </c:pt>
                <c:pt idx="42">
                  <c:v>41060</c:v>
                </c:pt>
                <c:pt idx="43">
                  <c:v>41061</c:v>
                </c:pt>
                <c:pt idx="44">
                  <c:v>41064</c:v>
                </c:pt>
                <c:pt idx="45">
                  <c:v>41065</c:v>
                </c:pt>
                <c:pt idx="46">
                  <c:v>41066</c:v>
                </c:pt>
                <c:pt idx="47">
                  <c:v>41067</c:v>
                </c:pt>
                <c:pt idx="48">
                  <c:v>41068</c:v>
                </c:pt>
                <c:pt idx="49">
                  <c:v>41071</c:v>
                </c:pt>
                <c:pt idx="50">
                  <c:v>41072</c:v>
                </c:pt>
                <c:pt idx="51">
                  <c:v>41073</c:v>
                </c:pt>
                <c:pt idx="52">
                  <c:v>41074</c:v>
                </c:pt>
                <c:pt idx="53">
                  <c:v>41075</c:v>
                </c:pt>
                <c:pt idx="54">
                  <c:v>41078</c:v>
                </c:pt>
                <c:pt idx="55">
                  <c:v>41079</c:v>
                </c:pt>
                <c:pt idx="56">
                  <c:v>41080</c:v>
                </c:pt>
                <c:pt idx="57">
                  <c:v>41081</c:v>
                </c:pt>
                <c:pt idx="58">
                  <c:v>41082</c:v>
                </c:pt>
                <c:pt idx="59">
                  <c:v>41085</c:v>
                </c:pt>
                <c:pt idx="60">
                  <c:v>41086</c:v>
                </c:pt>
                <c:pt idx="61">
                  <c:v>41087</c:v>
                </c:pt>
                <c:pt idx="62">
                  <c:v>41088</c:v>
                </c:pt>
                <c:pt idx="63">
                  <c:v>41089</c:v>
                </c:pt>
                <c:pt idx="64">
                  <c:v>41092</c:v>
                </c:pt>
                <c:pt idx="65">
                  <c:v>41093</c:v>
                </c:pt>
                <c:pt idx="66">
                  <c:v>41094</c:v>
                </c:pt>
                <c:pt idx="67">
                  <c:v>41095</c:v>
                </c:pt>
                <c:pt idx="68">
                  <c:v>41096</c:v>
                </c:pt>
                <c:pt idx="69">
                  <c:v>41099</c:v>
                </c:pt>
                <c:pt idx="70">
                  <c:v>41100</c:v>
                </c:pt>
                <c:pt idx="71">
                  <c:v>41101</c:v>
                </c:pt>
                <c:pt idx="72">
                  <c:v>41102</c:v>
                </c:pt>
                <c:pt idx="73">
                  <c:v>41103</c:v>
                </c:pt>
                <c:pt idx="74">
                  <c:v>41106</c:v>
                </c:pt>
                <c:pt idx="75">
                  <c:v>41107</c:v>
                </c:pt>
                <c:pt idx="76">
                  <c:v>41108</c:v>
                </c:pt>
                <c:pt idx="77">
                  <c:v>41109</c:v>
                </c:pt>
                <c:pt idx="78">
                  <c:v>41110</c:v>
                </c:pt>
                <c:pt idx="79">
                  <c:v>41113</c:v>
                </c:pt>
                <c:pt idx="80">
                  <c:v>41114</c:v>
                </c:pt>
                <c:pt idx="81">
                  <c:v>41115</c:v>
                </c:pt>
                <c:pt idx="82">
                  <c:v>41116</c:v>
                </c:pt>
                <c:pt idx="83">
                  <c:v>41117</c:v>
                </c:pt>
                <c:pt idx="84">
                  <c:v>41120</c:v>
                </c:pt>
                <c:pt idx="85">
                  <c:v>41121</c:v>
                </c:pt>
                <c:pt idx="86">
                  <c:v>41122</c:v>
                </c:pt>
                <c:pt idx="87">
                  <c:v>41123</c:v>
                </c:pt>
                <c:pt idx="88">
                  <c:v>41124</c:v>
                </c:pt>
                <c:pt idx="89">
                  <c:v>41127</c:v>
                </c:pt>
                <c:pt idx="90">
                  <c:v>41128</c:v>
                </c:pt>
                <c:pt idx="91">
                  <c:v>41129</c:v>
                </c:pt>
                <c:pt idx="92">
                  <c:v>41130</c:v>
                </c:pt>
                <c:pt idx="93">
                  <c:v>41131</c:v>
                </c:pt>
                <c:pt idx="94">
                  <c:v>41134</c:v>
                </c:pt>
                <c:pt idx="95">
                  <c:v>41135</c:v>
                </c:pt>
                <c:pt idx="96">
                  <c:v>41137</c:v>
                </c:pt>
                <c:pt idx="97">
                  <c:v>41138</c:v>
                </c:pt>
                <c:pt idx="98">
                  <c:v>41142</c:v>
                </c:pt>
                <c:pt idx="99">
                  <c:v>41143</c:v>
                </c:pt>
                <c:pt idx="100">
                  <c:v>41144</c:v>
                </c:pt>
                <c:pt idx="101">
                  <c:v>41145</c:v>
                </c:pt>
                <c:pt idx="102">
                  <c:v>41148</c:v>
                </c:pt>
                <c:pt idx="103">
                  <c:v>41149</c:v>
                </c:pt>
                <c:pt idx="104">
                  <c:v>41150</c:v>
                </c:pt>
                <c:pt idx="105">
                  <c:v>41151</c:v>
                </c:pt>
                <c:pt idx="106">
                  <c:v>41152</c:v>
                </c:pt>
                <c:pt idx="107">
                  <c:v>41155</c:v>
                </c:pt>
                <c:pt idx="108">
                  <c:v>41156</c:v>
                </c:pt>
                <c:pt idx="109">
                  <c:v>41157</c:v>
                </c:pt>
                <c:pt idx="110">
                  <c:v>41158</c:v>
                </c:pt>
                <c:pt idx="111">
                  <c:v>41159</c:v>
                </c:pt>
                <c:pt idx="112">
                  <c:v>41160</c:v>
                </c:pt>
                <c:pt idx="113">
                  <c:v>41162</c:v>
                </c:pt>
                <c:pt idx="114">
                  <c:v>41163</c:v>
                </c:pt>
                <c:pt idx="115">
                  <c:v>41164</c:v>
                </c:pt>
                <c:pt idx="116">
                  <c:v>41165</c:v>
                </c:pt>
                <c:pt idx="117">
                  <c:v>41166</c:v>
                </c:pt>
                <c:pt idx="118">
                  <c:v>41169</c:v>
                </c:pt>
                <c:pt idx="119">
                  <c:v>41170</c:v>
                </c:pt>
                <c:pt idx="120">
                  <c:v>41172</c:v>
                </c:pt>
                <c:pt idx="121">
                  <c:v>41173</c:v>
                </c:pt>
                <c:pt idx="122">
                  <c:v>41176</c:v>
                </c:pt>
                <c:pt idx="123">
                  <c:v>41177</c:v>
                </c:pt>
                <c:pt idx="124">
                  <c:v>41178</c:v>
                </c:pt>
                <c:pt idx="125">
                  <c:v>41179</c:v>
                </c:pt>
                <c:pt idx="126">
                  <c:v>41180</c:v>
                </c:pt>
                <c:pt idx="127">
                  <c:v>41183</c:v>
                </c:pt>
                <c:pt idx="128">
                  <c:v>41185</c:v>
                </c:pt>
                <c:pt idx="129">
                  <c:v>41186</c:v>
                </c:pt>
                <c:pt idx="130">
                  <c:v>41187</c:v>
                </c:pt>
                <c:pt idx="131">
                  <c:v>41190</c:v>
                </c:pt>
                <c:pt idx="132">
                  <c:v>41191</c:v>
                </c:pt>
                <c:pt idx="133">
                  <c:v>41192</c:v>
                </c:pt>
                <c:pt idx="134">
                  <c:v>41193</c:v>
                </c:pt>
                <c:pt idx="135">
                  <c:v>41194</c:v>
                </c:pt>
                <c:pt idx="136">
                  <c:v>41197</c:v>
                </c:pt>
                <c:pt idx="137">
                  <c:v>41198</c:v>
                </c:pt>
                <c:pt idx="138">
                  <c:v>41199</c:v>
                </c:pt>
                <c:pt idx="139">
                  <c:v>41200</c:v>
                </c:pt>
                <c:pt idx="140">
                  <c:v>41201</c:v>
                </c:pt>
                <c:pt idx="141">
                  <c:v>41204</c:v>
                </c:pt>
                <c:pt idx="142">
                  <c:v>41205</c:v>
                </c:pt>
                <c:pt idx="143">
                  <c:v>41207</c:v>
                </c:pt>
                <c:pt idx="144">
                  <c:v>41208</c:v>
                </c:pt>
                <c:pt idx="145">
                  <c:v>41211</c:v>
                </c:pt>
                <c:pt idx="146">
                  <c:v>41212</c:v>
                </c:pt>
                <c:pt idx="147">
                  <c:v>41213</c:v>
                </c:pt>
                <c:pt idx="148">
                  <c:v>41214</c:v>
                </c:pt>
                <c:pt idx="149">
                  <c:v>41215</c:v>
                </c:pt>
                <c:pt idx="150">
                  <c:v>41218</c:v>
                </c:pt>
                <c:pt idx="151">
                  <c:v>41219</c:v>
                </c:pt>
                <c:pt idx="152">
                  <c:v>41220</c:v>
                </c:pt>
                <c:pt idx="153">
                  <c:v>41221</c:v>
                </c:pt>
                <c:pt idx="154">
                  <c:v>41222</c:v>
                </c:pt>
                <c:pt idx="155">
                  <c:v>41225</c:v>
                </c:pt>
                <c:pt idx="156">
                  <c:v>41226</c:v>
                </c:pt>
                <c:pt idx="157">
                  <c:v>41228</c:v>
                </c:pt>
                <c:pt idx="158">
                  <c:v>41229</c:v>
                </c:pt>
                <c:pt idx="159">
                  <c:v>41232</c:v>
                </c:pt>
                <c:pt idx="160">
                  <c:v>41233</c:v>
                </c:pt>
                <c:pt idx="161">
                  <c:v>41234</c:v>
                </c:pt>
                <c:pt idx="162">
                  <c:v>41235</c:v>
                </c:pt>
                <c:pt idx="163">
                  <c:v>41236</c:v>
                </c:pt>
                <c:pt idx="164">
                  <c:v>41239</c:v>
                </c:pt>
                <c:pt idx="165">
                  <c:v>41240</c:v>
                </c:pt>
                <c:pt idx="166">
                  <c:v>41242</c:v>
                </c:pt>
                <c:pt idx="167">
                  <c:v>41243</c:v>
                </c:pt>
                <c:pt idx="168">
                  <c:v>41246</c:v>
                </c:pt>
                <c:pt idx="169">
                  <c:v>41247</c:v>
                </c:pt>
                <c:pt idx="170">
                  <c:v>41248</c:v>
                </c:pt>
                <c:pt idx="171">
                  <c:v>41249</c:v>
                </c:pt>
                <c:pt idx="172">
                  <c:v>41250</c:v>
                </c:pt>
                <c:pt idx="173">
                  <c:v>41253</c:v>
                </c:pt>
                <c:pt idx="174">
                  <c:v>41254</c:v>
                </c:pt>
                <c:pt idx="175">
                  <c:v>41255</c:v>
                </c:pt>
                <c:pt idx="176">
                  <c:v>41256</c:v>
                </c:pt>
                <c:pt idx="177">
                  <c:v>41257</c:v>
                </c:pt>
                <c:pt idx="178">
                  <c:v>41260</c:v>
                </c:pt>
                <c:pt idx="179">
                  <c:v>41261</c:v>
                </c:pt>
                <c:pt idx="180">
                  <c:v>41262</c:v>
                </c:pt>
                <c:pt idx="181">
                  <c:v>41263</c:v>
                </c:pt>
                <c:pt idx="182">
                  <c:v>41264</c:v>
                </c:pt>
                <c:pt idx="183">
                  <c:v>41267</c:v>
                </c:pt>
                <c:pt idx="184">
                  <c:v>41269</c:v>
                </c:pt>
                <c:pt idx="185">
                  <c:v>41270</c:v>
                </c:pt>
                <c:pt idx="186">
                  <c:v>41271</c:v>
                </c:pt>
                <c:pt idx="187">
                  <c:v>41274</c:v>
                </c:pt>
                <c:pt idx="188">
                  <c:v>41275</c:v>
                </c:pt>
                <c:pt idx="189">
                  <c:v>41276</c:v>
                </c:pt>
                <c:pt idx="190">
                  <c:v>41277</c:v>
                </c:pt>
                <c:pt idx="191">
                  <c:v>41278</c:v>
                </c:pt>
                <c:pt idx="192">
                  <c:v>41281</c:v>
                </c:pt>
                <c:pt idx="193">
                  <c:v>41282</c:v>
                </c:pt>
                <c:pt idx="194">
                  <c:v>41283</c:v>
                </c:pt>
                <c:pt idx="195">
                  <c:v>41284</c:v>
                </c:pt>
                <c:pt idx="196">
                  <c:v>41285</c:v>
                </c:pt>
                <c:pt idx="197">
                  <c:v>41288</c:v>
                </c:pt>
                <c:pt idx="198">
                  <c:v>41289</c:v>
                </c:pt>
                <c:pt idx="199">
                  <c:v>41290</c:v>
                </c:pt>
                <c:pt idx="200">
                  <c:v>41291</c:v>
                </c:pt>
                <c:pt idx="201">
                  <c:v>41292</c:v>
                </c:pt>
                <c:pt idx="202">
                  <c:v>41295</c:v>
                </c:pt>
                <c:pt idx="203">
                  <c:v>41296</c:v>
                </c:pt>
                <c:pt idx="204">
                  <c:v>41297</c:v>
                </c:pt>
                <c:pt idx="205">
                  <c:v>41298</c:v>
                </c:pt>
                <c:pt idx="206">
                  <c:v>41299</c:v>
                </c:pt>
                <c:pt idx="207">
                  <c:v>41302</c:v>
                </c:pt>
                <c:pt idx="208">
                  <c:v>41303</c:v>
                </c:pt>
                <c:pt idx="209">
                  <c:v>41304</c:v>
                </c:pt>
                <c:pt idx="210">
                  <c:v>41305</c:v>
                </c:pt>
                <c:pt idx="211">
                  <c:v>41306</c:v>
                </c:pt>
                <c:pt idx="212">
                  <c:v>41309</c:v>
                </c:pt>
                <c:pt idx="213">
                  <c:v>41310</c:v>
                </c:pt>
                <c:pt idx="214">
                  <c:v>41311</c:v>
                </c:pt>
                <c:pt idx="215">
                  <c:v>41312</c:v>
                </c:pt>
                <c:pt idx="216">
                  <c:v>41313</c:v>
                </c:pt>
                <c:pt idx="217">
                  <c:v>41316</c:v>
                </c:pt>
                <c:pt idx="218">
                  <c:v>41317</c:v>
                </c:pt>
                <c:pt idx="219">
                  <c:v>41318</c:v>
                </c:pt>
                <c:pt idx="220">
                  <c:v>41319</c:v>
                </c:pt>
                <c:pt idx="221">
                  <c:v>41320</c:v>
                </c:pt>
                <c:pt idx="222">
                  <c:v>41323</c:v>
                </c:pt>
                <c:pt idx="223">
                  <c:v>41324</c:v>
                </c:pt>
                <c:pt idx="224">
                  <c:v>41325</c:v>
                </c:pt>
                <c:pt idx="225">
                  <c:v>41326</c:v>
                </c:pt>
                <c:pt idx="226">
                  <c:v>41327</c:v>
                </c:pt>
                <c:pt idx="227">
                  <c:v>41330</c:v>
                </c:pt>
                <c:pt idx="228">
                  <c:v>41331</c:v>
                </c:pt>
                <c:pt idx="229">
                  <c:v>41332</c:v>
                </c:pt>
                <c:pt idx="230">
                  <c:v>41333</c:v>
                </c:pt>
                <c:pt idx="231">
                  <c:v>41334</c:v>
                </c:pt>
                <c:pt idx="232">
                  <c:v>41337</c:v>
                </c:pt>
                <c:pt idx="233">
                  <c:v>41338</c:v>
                </c:pt>
                <c:pt idx="234">
                  <c:v>41339</c:v>
                </c:pt>
                <c:pt idx="235">
                  <c:v>41340</c:v>
                </c:pt>
                <c:pt idx="236">
                  <c:v>41341</c:v>
                </c:pt>
                <c:pt idx="237">
                  <c:v>41344</c:v>
                </c:pt>
                <c:pt idx="238">
                  <c:v>41345</c:v>
                </c:pt>
                <c:pt idx="239">
                  <c:v>41346</c:v>
                </c:pt>
                <c:pt idx="240">
                  <c:v>41347</c:v>
                </c:pt>
                <c:pt idx="241">
                  <c:v>41348</c:v>
                </c:pt>
                <c:pt idx="242">
                  <c:v>41351</c:v>
                </c:pt>
                <c:pt idx="243">
                  <c:v>41352</c:v>
                </c:pt>
                <c:pt idx="244">
                  <c:v>41353</c:v>
                </c:pt>
                <c:pt idx="245">
                  <c:v>41354</c:v>
                </c:pt>
                <c:pt idx="246">
                  <c:v>41355</c:v>
                </c:pt>
                <c:pt idx="247">
                  <c:v>41358</c:v>
                </c:pt>
                <c:pt idx="248">
                  <c:v>41359</c:v>
                </c:pt>
                <c:pt idx="249">
                  <c:v>41361</c:v>
                </c:pt>
                <c:pt idx="250">
                  <c:v>41365</c:v>
                </c:pt>
                <c:pt idx="251">
                  <c:v>41366</c:v>
                </c:pt>
                <c:pt idx="252">
                  <c:v>41367</c:v>
                </c:pt>
                <c:pt idx="253">
                  <c:v>41368</c:v>
                </c:pt>
                <c:pt idx="254">
                  <c:v>41369</c:v>
                </c:pt>
                <c:pt idx="255">
                  <c:v>41372</c:v>
                </c:pt>
                <c:pt idx="256">
                  <c:v>41373</c:v>
                </c:pt>
                <c:pt idx="257">
                  <c:v>41374</c:v>
                </c:pt>
                <c:pt idx="258">
                  <c:v>41375</c:v>
                </c:pt>
                <c:pt idx="259">
                  <c:v>41376</c:v>
                </c:pt>
                <c:pt idx="260">
                  <c:v>41379</c:v>
                </c:pt>
                <c:pt idx="261">
                  <c:v>41380</c:v>
                </c:pt>
                <c:pt idx="262">
                  <c:v>41381</c:v>
                </c:pt>
                <c:pt idx="263">
                  <c:v>41382</c:v>
                </c:pt>
                <c:pt idx="264">
                  <c:v>41386</c:v>
                </c:pt>
                <c:pt idx="265">
                  <c:v>41387</c:v>
                </c:pt>
                <c:pt idx="266">
                  <c:v>41389</c:v>
                </c:pt>
                <c:pt idx="267">
                  <c:v>41390</c:v>
                </c:pt>
                <c:pt idx="268">
                  <c:v>41393</c:v>
                </c:pt>
                <c:pt idx="269">
                  <c:v>41394</c:v>
                </c:pt>
                <c:pt idx="270">
                  <c:v>41396</c:v>
                </c:pt>
                <c:pt idx="271">
                  <c:v>41397</c:v>
                </c:pt>
                <c:pt idx="272">
                  <c:v>41400</c:v>
                </c:pt>
                <c:pt idx="273">
                  <c:v>41401</c:v>
                </c:pt>
                <c:pt idx="274">
                  <c:v>41402</c:v>
                </c:pt>
                <c:pt idx="275">
                  <c:v>41403</c:v>
                </c:pt>
                <c:pt idx="276">
                  <c:v>41404</c:v>
                </c:pt>
                <c:pt idx="277">
                  <c:v>41405</c:v>
                </c:pt>
                <c:pt idx="278">
                  <c:v>41407</c:v>
                </c:pt>
                <c:pt idx="279">
                  <c:v>41408</c:v>
                </c:pt>
                <c:pt idx="280">
                  <c:v>41409</c:v>
                </c:pt>
                <c:pt idx="281">
                  <c:v>41410</c:v>
                </c:pt>
                <c:pt idx="282">
                  <c:v>41411</c:v>
                </c:pt>
                <c:pt idx="283">
                  <c:v>41414</c:v>
                </c:pt>
                <c:pt idx="284">
                  <c:v>41415</c:v>
                </c:pt>
                <c:pt idx="285">
                  <c:v>41416</c:v>
                </c:pt>
                <c:pt idx="286">
                  <c:v>41417</c:v>
                </c:pt>
                <c:pt idx="287">
                  <c:v>41418</c:v>
                </c:pt>
                <c:pt idx="288">
                  <c:v>41421</c:v>
                </c:pt>
                <c:pt idx="289">
                  <c:v>41422</c:v>
                </c:pt>
                <c:pt idx="290">
                  <c:v>41423</c:v>
                </c:pt>
                <c:pt idx="291">
                  <c:v>41424</c:v>
                </c:pt>
                <c:pt idx="292">
                  <c:v>41425</c:v>
                </c:pt>
                <c:pt idx="293">
                  <c:v>41428</c:v>
                </c:pt>
                <c:pt idx="294">
                  <c:v>41429</c:v>
                </c:pt>
                <c:pt idx="295">
                  <c:v>41430</c:v>
                </c:pt>
                <c:pt idx="296">
                  <c:v>41431</c:v>
                </c:pt>
                <c:pt idx="297">
                  <c:v>41432</c:v>
                </c:pt>
                <c:pt idx="298">
                  <c:v>41435</c:v>
                </c:pt>
                <c:pt idx="299">
                  <c:v>41436</c:v>
                </c:pt>
                <c:pt idx="300">
                  <c:v>41437</c:v>
                </c:pt>
                <c:pt idx="301">
                  <c:v>41438</c:v>
                </c:pt>
                <c:pt idx="302">
                  <c:v>41439</c:v>
                </c:pt>
                <c:pt idx="303">
                  <c:v>41442</c:v>
                </c:pt>
                <c:pt idx="304">
                  <c:v>41443</c:v>
                </c:pt>
                <c:pt idx="305">
                  <c:v>41444</c:v>
                </c:pt>
                <c:pt idx="306">
                  <c:v>41445</c:v>
                </c:pt>
                <c:pt idx="307">
                  <c:v>41446</c:v>
                </c:pt>
                <c:pt idx="308">
                  <c:v>41449</c:v>
                </c:pt>
                <c:pt idx="309">
                  <c:v>41450</c:v>
                </c:pt>
                <c:pt idx="310">
                  <c:v>41451</c:v>
                </c:pt>
                <c:pt idx="311">
                  <c:v>41452</c:v>
                </c:pt>
                <c:pt idx="312">
                  <c:v>41453</c:v>
                </c:pt>
                <c:pt idx="313">
                  <c:v>41456</c:v>
                </c:pt>
                <c:pt idx="314">
                  <c:v>41457</c:v>
                </c:pt>
                <c:pt idx="315">
                  <c:v>41458</c:v>
                </c:pt>
                <c:pt idx="316">
                  <c:v>41459</c:v>
                </c:pt>
                <c:pt idx="317">
                  <c:v>41460</c:v>
                </c:pt>
                <c:pt idx="318">
                  <c:v>41463</c:v>
                </c:pt>
                <c:pt idx="319">
                  <c:v>41464</c:v>
                </c:pt>
                <c:pt idx="320">
                  <c:v>41465</c:v>
                </c:pt>
                <c:pt idx="321">
                  <c:v>41466</c:v>
                </c:pt>
                <c:pt idx="322">
                  <c:v>41467</c:v>
                </c:pt>
                <c:pt idx="323">
                  <c:v>41470</c:v>
                </c:pt>
                <c:pt idx="324">
                  <c:v>41471</c:v>
                </c:pt>
                <c:pt idx="325">
                  <c:v>41472</c:v>
                </c:pt>
                <c:pt idx="326">
                  <c:v>41473</c:v>
                </c:pt>
                <c:pt idx="327">
                  <c:v>41474</c:v>
                </c:pt>
                <c:pt idx="328">
                  <c:v>41477</c:v>
                </c:pt>
                <c:pt idx="329">
                  <c:v>41478</c:v>
                </c:pt>
                <c:pt idx="330">
                  <c:v>41479</c:v>
                </c:pt>
                <c:pt idx="331">
                  <c:v>41480</c:v>
                </c:pt>
                <c:pt idx="332">
                  <c:v>41481</c:v>
                </c:pt>
                <c:pt idx="333">
                  <c:v>41484</c:v>
                </c:pt>
                <c:pt idx="334">
                  <c:v>41485</c:v>
                </c:pt>
                <c:pt idx="335">
                  <c:v>41486</c:v>
                </c:pt>
                <c:pt idx="336">
                  <c:v>41487</c:v>
                </c:pt>
                <c:pt idx="337">
                  <c:v>41488</c:v>
                </c:pt>
                <c:pt idx="338">
                  <c:v>41491</c:v>
                </c:pt>
                <c:pt idx="339">
                  <c:v>41492</c:v>
                </c:pt>
                <c:pt idx="340">
                  <c:v>41493</c:v>
                </c:pt>
                <c:pt idx="341">
                  <c:v>41494</c:v>
                </c:pt>
                <c:pt idx="342">
                  <c:v>41498</c:v>
                </c:pt>
                <c:pt idx="343">
                  <c:v>41499</c:v>
                </c:pt>
                <c:pt idx="344">
                  <c:v>41500</c:v>
                </c:pt>
                <c:pt idx="345">
                  <c:v>41502</c:v>
                </c:pt>
                <c:pt idx="346">
                  <c:v>41505</c:v>
                </c:pt>
                <c:pt idx="347">
                  <c:v>41506</c:v>
                </c:pt>
                <c:pt idx="348">
                  <c:v>41507</c:v>
                </c:pt>
                <c:pt idx="349">
                  <c:v>41508</c:v>
                </c:pt>
                <c:pt idx="350">
                  <c:v>41509</c:v>
                </c:pt>
                <c:pt idx="351">
                  <c:v>41512</c:v>
                </c:pt>
                <c:pt idx="352">
                  <c:v>41513</c:v>
                </c:pt>
                <c:pt idx="353">
                  <c:v>41514</c:v>
                </c:pt>
                <c:pt idx="354">
                  <c:v>41515</c:v>
                </c:pt>
                <c:pt idx="355">
                  <c:v>41516</c:v>
                </c:pt>
                <c:pt idx="356">
                  <c:v>41519</c:v>
                </c:pt>
                <c:pt idx="357">
                  <c:v>41520</c:v>
                </c:pt>
                <c:pt idx="358">
                  <c:v>41521</c:v>
                </c:pt>
                <c:pt idx="359">
                  <c:v>41522</c:v>
                </c:pt>
                <c:pt idx="360">
                  <c:v>41523</c:v>
                </c:pt>
                <c:pt idx="361">
                  <c:v>41527</c:v>
                </c:pt>
                <c:pt idx="362">
                  <c:v>41528</c:v>
                </c:pt>
                <c:pt idx="363">
                  <c:v>41529</c:v>
                </c:pt>
                <c:pt idx="364">
                  <c:v>41530</c:v>
                </c:pt>
                <c:pt idx="365">
                  <c:v>41533</c:v>
                </c:pt>
                <c:pt idx="366">
                  <c:v>41534</c:v>
                </c:pt>
                <c:pt idx="367">
                  <c:v>41535</c:v>
                </c:pt>
                <c:pt idx="368">
                  <c:v>41536</c:v>
                </c:pt>
                <c:pt idx="369">
                  <c:v>41537</c:v>
                </c:pt>
                <c:pt idx="370">
                  <c:v>41540</c:v>
                </c:pt>
                <c:pt idx="371">
                  <c:v>41541</c:v>
                </c:pt>
                <c:pt idx="372">
                  <c:v>41542</c:v>
                </c:pt>
                <c:pt idx="373">
                  <c:v>41543</c:v>
                </c:pt>
                <c:pt idx="374">
                  <c:v>41544</c:v>
                </c:pt>
                <c:pt idx="375">
                  <c:v>41547</c:v>
                </c:pt>
                <c:pt idx="376">
                  <c:v>41548</c:v>
                </c:pt>
                <c:pt idx="377">
                  <c:v>41550</c:v>
                </c:pt>
                <c:pt idx="378">
                  <c:v>41551</c:v>
                </c:pt>
                <c:pt idx="379">
                  <c:v>41554</c:v>
                </c:pt>
                <c:pt idx="380">
                  <c:v>41555</c:v>
                </c:pt>
                <c:pt idx="381">
                  <c:v>41556</c:v>
                </c:pt>
                <c:pt idx="382">
                  <c:v>41557</c:v>
                </c:pt>
                <c:pt idx="383">
                  <c:v>41558</c:v>
                </c:pt>
                <c:pt idx="384">
                  <c:v>41561</c:v>
                </c:pt>
                <c:pt idx="385">
                  <c:v>41562</c:v>
                </c:pt>
                <c:pt idx="386">
                  <c:v>41564</c:v>
                </c:pt>
                <c:pt idx="387">
                  <c:v>41565</c:v>
                </c:pt>
                <c:pt idx="388">
                  <c:v>41568</c:v>
                </c:pt>
                <c:pt idx="389">
                  <c:v>41569</c:v>
                </c:pt>
                <c:pt idx="390">
                  <c:v>41570</c:v>
                </c:pt>
                <c:pt idx="391">
                  <c:v>41571</c:v>
                </c:pt>
                <c:pt idx="392">
                  <c:v>41572</c:v>
                </c:pt>
                <c:pt idx="393">
                  <c:v>41575</c:v>
                </c:pt>
                <c:pt idx="394">
                  <c:v>41576</c:v>
                </c:pt>
                <c:pt idx="395">
                  <c:v>41577</c:v>
                </c:pt>
                <c:pt idx="396">
                  <c:v>41578</c:v>
                </c:pt>
                <c:pt idx="397">
                  <c:v>41579</c:v>
                </c:pt>
                <c:pt idx="398">
                  <c:v>41581</c:v>
                </c:pt>
                <c:pt idx="399">
                  <c:v>41583</c:v>
                </c:pt>
                <c:pt idx="400">
                  <c:v>41584</c:v>
                </c:pt>
                <c:pt idx="401">
                  <c:v>41585</c:v>
                </c:pt>
                <c:pt idx="402">
                  <c:v>41586</c:v>
                </c:pt>
                <c:pt idx="403">
                  <c:v>41589</c:v>
                </c:pt>
                <c:pt idx="404">
                  <c:v>41590</c:v>
                </c:pt>
                <c:pt idx="405">
                  <c:v>41591</c:v>
                </c:pt>
                <c:pt idx="406">
                  <c:v>41592</c:v>
                </c:pt>
                <c:pt idx="407">
                  <c:v>41596</c:v>
                </c:pt>
                <c:pt idx="408">
                  <c:v>41597</c:v>
                </c:pt>
                <c:pt idx="409">
                  <c:v>41598</c:v>
                </c:pt>
                <c:pt idx="410">
                  <c:v>41599</c:v>
                </c:pt>
                <c:pt idx="411">
                  <c:v>41600</c:v>
                </c:pt>
                <c:pt idx="412">
                  <c:v>41603</c:v>
                </c:pt>
                <c:pt idx="413">
                  <c:v>41604</c:v>
                </c:pt>
                <c:pt idx="414">
                  <c:v>41605</c:v>
                </c:pt>
                <c:pt idx="415">
                  <c:v>41606</c:v>
                </c:pt>
                <c:pt idx="416">
                  <c:v>41607</c:v>
                </c:pt>
                <c:pt idx="417">
                  <c:v>41610</c:v>
                </c:pt>
                <c:pt idx="418">
                  <c:v>41611</c:v>
                </c:pt>
                <c:pt idx="419">
                  <c:v>41612</c:v>
                </c:pt>
                <c:pt idx="420">
                  <c:v>41613</c:v>
                </c:pt>
                <c:pt idx="421">
                  <c:v>41614</c:v>
                </c:pt>
                <c:pt idx="422">
                  <c:v>41617</c:v>
                </c:pt>
                <c:pt idx="423">
                  <c:v>41618</c:v>
                </c:pt>
                <c:pt idx="424">
                  <c:v>41619</c:v>
                </c:pt>
                <c:pt idx="425">
                  <c:v>41620</c:v>
                </c:pt>
                <c:pt idx="426">
                  <c:v>41621</c:v>
                </c:pt>
                <c:pt idx="427">
                  <c:v>41624</c:v>
                </c:pt>
                <c:pt idx="428">
                  <c:v>41625</c:v>
                </c:pt>
                <c:pt idx="429">
                  <c:v>41626</c:v>
                </c:pt>
                <c:pt idx="430">
                  <c:v>41627</c:v>
                </c:pt>
                <c:pt idx="431">
                  <c:v>41628</c:v>
                </c:pt>
                <c:pt idx="432">
                  <c:v>41631</c:v>
                </c:pt>
                <c:pt idx="433">
                  <c:v>41632</c:v>
                </c:pt>
                <c:pt idx="434">
                  <c:v>41634</c:v>
                </c:pt>
                <c:pt idx="435">
                  <c:v>41635</c:v>
                </c:pt>
                <c:pt idx="436">
                  <c:v>41638</c:v>
                </c:pt>
                <c:pt idx="437">
                  <c:v>41639</c:v>
                </c:pt>
                <c:pt idx="438">
                  <c:v>41640</c:v>
                </c:pt>
                <c:pt idx="439">
                  <c:v>41641</c:v>
                </c:pt>
                <c:pt idx="440">
                  <c:v>41642</c:v>
                </c:pt>
                <c:pt idx="441">
                  <c:v>41645</c:v>
                </c:pt>
                <c:pt idx="442">
                  <c:v>41646</c:v>
                </c:pt>
                <c:pt idx="443">
                  <c:v>41647</c:v>
                </c:pt>
                <c:pt idx="444">
                  <c:v>41648</c:v>
                </c:pt>
                <c:pt idx="445">
                  <c:v>41649</c:v>
                </c:pt>
                <c:pt idx="446">
                  <c:v>41652</c:v>
                </c:pt>
                <c:pt idx="447">
                  <c:v>41653</c:v>
                </c:pt>
                <c:pt idx="448">
                  <c:v>41654</c:v>
                </c:pt>
                <c:pt idx="449">
                  <c:v>41655</c:v>
                </c:pt>
                <c:pt idx="450">
                  <c:v>41656</c:v>
                </c:pt>
                <c:pt idx="451">
                  <c:v>41659</c:v>
                </c:pt>
                <c:pt idx="452">
                  <c:v>41660</c:v>
                </c:pt>
                <c:pt idx="453">
                  <c:v>41661</c:v>
                </c:pt>
                <c:pt idx="454">
                  <c:v>41662</c:v>
                </c:pt>
                <c:pt idx="455">
                  <c:v>41663</c:v>
                </c:pt>
                <c:pt idx="456">
                  <c:v>41666</c:v>
                </c:pt>
                <c:pt idx="457">
                  <c:v>41667</c:v>
                </c:pt>
                <c:pt idx="458">
                  <c:v>41668</c:v>
                </c:pt>
                <c:pt idx="459">
                  <c:v>41669</c:v>
                </c:pt>
                <c:pt idx="460">
                  <c:v>41670</c:v>
                </c:pt>
                <c:pt idx="461">
                  <c:v>41673</c:v>
                </c:pt>
                <c:pt idx="462">
                  <c:v>41674</c:v>
                </c:pt>
                <c:pt idx="463">
                  <c:v>41675</c:v>
                </c:pt>
                <c:pt idx="464">
                  <c:v>41676</c:v>
                </c:pt>
                <c:pt idx="465">
                  <c:v>41677</c:v>
                </c:pt>
                <c:pt idx="466">
                  <c:v>41680</c:v>
                </c:pt>
                <c:pt idx="467">
                  <c:v>41681</c:v>
                </c:pt>
                <c:pt idx="468">
                  <c:v>41682</c:v>
                </c:pt>
                <c:pt idx="469">
                  <c:v>41683</c:v>
                </c:pt>
                <c:pt idx="470">
                  <c:v>41684</c:v>
                </c:pt>
                <c:pt idx="471">
                  <c:v>41687</c:v>
                </c:pt>
                <c:pt idx="472">
                  <c:v>41688</c:v>
                </c:pt>
                <c:pt idx="473">
                  <c:v>41689</c:v>
                </c:pt>
                <c:pt idx="474">
                  <c:v>41690</c:v>
                </c:pt>
                <c:pt idx="475">
                  <c:v>41691</c:v>
                </c:pt>
                <c:pt idx="476">
                  <c:v>41694</c:v>
                </c:pt>
                <c:pt idx="477">
                  <c:v>41695</c:v>
                </c:pt>
                <c:pt idx="478">
                  <c:v>41696</c:v>
                </c:pt>
                <c:pt idx="479">
                  <c:v>41698</c:v>
                </c:pt>
                <c:pt idx="480">
                  <c:v>41701</c:v>
                </c:pt>
                <c:pt idx="481">
                  <c:v>41702</c:v>
                </c:pt>
                <c:pt idx="482">
                  <c:v>41703</c:v>
                </c:pt>
                <c:pt idx="483">
                  <c:v>41704</c:v>
                </c:pt>
                <c:pt idx="484">
                  <c:v>41705</c:v>
                </c:pt>
                <c:pt idx="485">
                  <c:v>41708</c:v>
                </c:pt>
                <c:pt idx="486">
                  <c:v>41709</c:v>
                </c:pt>
                <c:pt idx="487">
                  <c:v>41710</c:v>
                </c:pt>
                <c:pt idx="488">
                  <c:v>41711</c:v>
                </c:pt>
                <c:pt idx="489">
                  <c:v>41712</c:v>
                </c:pt>
                <c:pt idx="490">
                  <c:v>41716</c:v>
                </c:pt>
                <c:pt idx="491">
                  <c:v>41717</c:v>
                </c:pt>
                <c:pt idx="492">
                  <c:v>41718</c:v>
                </c:pt>
                <c:pt idx="493">
                  <c:v>41719</c:v>
                </c:pt>
                <c:pt idx="494">
                  <c:v>41720</c:v>
                </c:pt>
                <c:pt idx="495">
                  <c:v>41722</c:v>
                </c:pt>
                <c:pt idx="496">
                  <c:v>41723</c:v>
                </c:pt>
                <c:pt idx="497">
                  <c:v>41724</c:v>
                </c:pt>
                <c:pt idx="498">
                  <c:v>41725</c:v>
                </c:pt>
                <c:pt idx="499">
                  <c:v>41726</c:v>
                </c:pt>
                <c:pt idx="500">
                  <c:v>41729</c:v>
                </c:pt>
                <c:pt idx="501">
                  <c:v>41730</c:v>
                </c:pt>
                <c:pt idx="502">
                  <c:v>41731</c:v>
                </c:pt>
                <c:pt idx="503">
                  <c:v>41732</c:v>
                </c:pt>
                <c:pt idx="504">
                  <c:v>41733</c:v>
                </c:pt>
                <c:pt idx="505">
                  <c:v>41736</c:v>
                </c:pt>
                <c:pt idx="506">
                  <c:v>41738</c:v>
                </c:pt>
                <c:pt idx="507">
                  <c:v>41739</c:v>
                </c:pt>
                <c:pt idx="508">
                  <c:v>41740</c:v>
                </c:pt>
                <c:pt idx="509">
                  <c:v>41744</c:v>
                </c:pt>
                <c:pt idx="510">
                  <c:v>41745</c:v>
                </c:pt>
                <c:pt idx="511">
                  <c:v>41746</c:v>
                </c:pt>
                <c:pt idx="512">
                  <c:v>41750</c:v>
                </c:pt>
                <c:pt idx="513">
                  <c:v>41751</c:v>
                </c:pt>
                <c:pt idx="514">
                  <c:v>41752</c:v>
                </c:pt>
                <c:pt idx="515">
                  <c:v>41754</c:v>
                </c:pt>
                <c:pt idx="516">
                  <c:v>41757</c:v>
                </c:pt>
                <c:pt idx="517">
                  <c:v>41758</c:v>
                </c:pt>
                <c:pt idx="518">
                  <c:v>41759</c:v>
                </c:pt>
                <c:pt idx="519">
                  <c:v>41761</c:v>
                </c:pt>
                <c:pt idx="520">
                  <c:v>41764</c:v>
                </c:pt>
                <c:pt idx="521">
                  <c:v>41765</c:v>
                </c:pt>
                <c:pt idx="522">
                  <c:v>41766</c:v>
                </c:pt>
                <c:pt idx="523">
                  <c:v>41767</c:v>
                </c:pt>
                <c:pt idx="524">
                  <c:v>41768</c:v>
                </c:pt>
                <c:pt idx="525">
                  <c:v>41771</c:v>
                </c:pt>
                <c:pt idx="526">
                  <c:v>41772</c:v>
                </c:pt>
                <c:pt idx="527">
                  <c:v>41773</c:v>
                </c:pt>
                <c:pt idx="528">
                  <c:v>41774</c:v>
                </c:pt>
                <c:pt idx="529">
                  <c:v>41775</c:v>
                </c:pt>
                <c:pt idx="530">
                  <c:v>41778</c:v>
                </c:pt>
                <c:pt idx="531">
                  <c:v>41779</c:v>
                </c:pt>
                <c:pt idx="532">
                  <c:v>41780</c:v>
                </c:pt>
                <c:pt idx="533">
                  <c:v>41781</c:v>
                </c:pt>
                <c:pt idx="534">
                  <c:v>41782</c:v>
                </c:pt>
                <c:pt idx="535">
                  <c:v>41785</c:v>
                </c:pt>
                <c:pt idx="536">
                  <c:v>41786</c:v>
                </c:pt>
                <c:pt idx="537">
                  <c:v>41787</c:v>
                </c:pt>
                <c:pt idx="538">
                  <c:v>41788</c:v>
                </c:pt>
                <c:pt idx="539">
                  <c:v>41789</c:v>
                </c:pt>
                <c:pt idx="540">
                  <c:v>41792</c:v>
                </c:pt>
                <c:pt idx="541">
                  <c:v>41793</c:v>
                </c:pt>
                <c:pt idx="542">
                  <c:v>41794</c:v>
                </c:pt>
                <c:pt idx="543">
                  <c:v>41795</c:v>
                </c:pt>
                <c:pt idx="544">
                  <c:v>41796</c:v>
                </c:pt>
                <c:pt idx="545">
                  <c:v>41799</c:v>
                </c:pt>
                <c:pt idx="546">
                  <c:v>41800</c:v>
                </c:pt>
                <c:pt idx="547">
                  <c:v>41801</c:v>
                </c:pt>
                <c:pt idx="548">
                  <c:v>41802</c:v>
                </c:pt>
                <c:pt idx="549">
                  <c:v>41803</c:v>
                </c:pt>
                <c:pt idx="550">
                  <c:v>41806</c:v>
                </c:pt>
                <c:pt idx="551">
                  <c:v>41807</c:v>
                </c:pt>
                <c:pt idx="552">
                  <c:v>41808</c:v>
                </c:pt>
                <c:pt idx="553">
                  <c:v>41809</c:v>
                </c:pt>
                <c:pt idx="554">
                  <c:v>41810</c:v>
                </c:pt>
                <c:pt idx="555">
                  <c:v>41813</c:v>
                </c:pt>
                <c:pt idx="556">
                  <c:v>41814</c:v>
                </c:pt>
                <c:pt idx="557">
                  <c:v>41815</c:v>
                </c:pt>
                <c:pt idx="558">
                  <c:v>41816</c:v>
                </c:pt>
                <c:pt idx="559">
                  <c:v>41817</c:v>
                </c:pt>
                <c:pt idx="560">
                  <c:v>41820</c:v>
                </c:pt>
                <c:pt idx="561">
                  <c:v>41821</c:v>
                </c:pt>
                <c:pt idx="562">
                  <c:v>41822</c:v>
                </c:pt>
                <c:pt idx="563">
                  <c:v>41823</c:v>
                </c:pt>
                <c:pt idx="564">
                  <c:v>41824</c:v>
                </c:pt>
                <c:pt idx="565">
                  <c:v>41827</c:v>
                </c:pt>
                <c:pt idx="566">
                  <c:v>41828</c:v>
                </c:pt>
                <c:pt idx="567">
                  <c:v>41829</c:v>
                </c:pt>
                <c:pt idx="568">
                  <c:v>41830</c:v>
                </c:pt>
                <c:pt idx="569">
                  <c:v>41831</c:v>
                </c:pt>
                <c:pt idx="570">
                  <c:v>41834</c:v>
                </c:pt>
                <c:pt idx="571">
                  <c:v>41835</c:v>
                </c:pt>
                <c:pt idx="572">
                  <c:v>41836</c:v>
                </c:pt>
                <c:pt idx="573">
                  <c:v>41837</c:v>
                </c:pt>
                <c:pt idx="574">
                  <c:v>41838</c:v>
                </c:pt>
                <c:pt idx="575">
                  <c:v>41841</c:v>
                </c:pt>
                <c:pt idx="576">
                  <c:v>41842</c:v>
                </c:pt>
                <c:pt idx="577">
                  <c:v>41843</c:v>
                </c:pt>
                <c:pt idx="578">
                  <c:v>41844</c:v>
                </c:pt>
                <c:pt idx="579">
                  <c:v>41845</c:v>
                </c:pt>
                <c:pt idx="580">
                  <c:v>41848</c:v>
                </c:pt>
                <c:pt idx="581">
                  <c:v>41850</c:v>
                </c:pt>
                <c:pt idx="582">
                  <c:v>41851</c:v>
                </c:pt>
                <c:pt idx="583">
                  <c:v>41852</c:v>
                </c:pt>
                <c:pt idx="584">
                  <c:v>41855</c:v>
                </c:pt>
                <c:pt idx="585">
                  <c:v>41856</c:v>
                </c:pt>
                <c:pt idx="586">
                  <c:v>41857</c:v>
                </c:pt>
                <c:pt idx="587">
                  <c:v>41858</c:v>
                </c:pt>
                <c:pt idx="588">
                  <c:v>41859</c:v>
                </c:pt>
                <c:pt idx="589">
                  <c:v>41862</c:v>
                </c:pt>
                <c:pt idx="590">
                  <c:v>41863</c:v>
                </c:pt>
                <c:pt idx="591">
                  <c:v>41864</c:v>
                </c:pt>
                <c:pt idx="592">
                  <c:v>41865</c:v>
                </c:pt>
                <c:pt idx="593">
                  <c:v>41869</c:v>
                </c:pt>
                <c:pt idx="594">
                  <c:v>41870</c:v>
                </c:pt>
                <c:pt idx="595">
                  <c:v>41871</c:v>
                </c:pt>
                <c:pt idx="596">
                  <c:v>41872</c:v>
                </c:pt>
                <c:pt idx="597">
                  <c:v>41873</c:v>
                </c:pt>
                <c:pt idx="598">
                  <c:v>41876</c:v>
                </c:pt>
                <c:pt idx="599">
                  <c:v>41877</c:v>
                </c:pt>
                <c:pt idx="600">
                  <c:v>41878</c:v>
                </c:pt>
                <c:pt idx="601">
                  <c:v>41879</c:v>
                </c:pt>
                <c:pt idx="602">
                  <c:v>41883</c:v>
                </c:pt>
                <c:pt idx="603">
                  <c:v>41884</c:v>
                </c:pt>
                <c:pt idx="604">
                  <c:v>41885</c:v>
                </c:pt>
                <c:pt idx="605">
                  <c:v>41886</c:v>
                </c:pt>
                <c:pt idx="606">
                  <c:v>41887</c:v>
                </c:pt>
                <c:pt idx="607">
                  <c:v>41890</c:v>
                </c:pt>
                <c:pt idx="608">
                  <c:v>41891</c:v>
                </c:pt>
                <c:pt idx="609">
                  <c:v>41892</c:v>
                </c:pt>
                <c:pt idx="610">
                  <c:v>41893</c:v>
                </c:pt>
                <c:pt idx="611">
                  <c:v>41894</c:v>
                </c:pt>
                <c:pt idx="612">
                  <c:v>41897</c:v>
                </c:pt>
                <c:pt idx="613">
                  <c:v>41898</c:v>
                </c:pt>
                <c:pt idx="614">
                  <c:v>41899</c:v>
                </c:pt>
                <c:pt idx="615">
                  <c:v>41900</c:v>
                </c:pt>
                <c:pt idx="616">
                  <c:v>41901</c:v>
                </c:pt>
                <c:pt idx="617">
                  <c:v>41904</c:v>
                </c:pt>
                <c:pt idx="618">
                  <c:v>41905</c:v>
                </c:pt>
                <c:pt idx="619">
                  <c:v>41906</c:v>
                </c:pt>
                <c:pt idx="620">
                  <c:v>41907</c:v>
                </c:pt>
                <c:pt idx="621">
                  <c:v>41908</c:v>
                </c:pt>
                <c:pt idx="622">
                  <c:v>41911</c:v>
                </c:pt>
                <c:pt idx="623">
                  <c:v>41912</c:v>
                </c:pt>
                <c:pt idx="624">
                  <c:v>41913</c:v>
                </c:pt>
                <c:pt idx="625">
                  <c:v>41919</c:v>
                </c:pt>
                <c:pt idx="626">
                  <c:v>41920</c:v>
                </c:pt>
                <c:pt idx="627">
                  <c:v>41921</c:v>
                </c:pt>
                <c:pt idx="628">
                  <c:v>41922</c:v>
                </c:pt>
                <c:pt idx="629">
                  <c:v>41925</c:v>
                </c:pt>
                <c:pt idx="630">
                  <c:v>41926</c:v>
                </c:pt>
                <c:pt idx="631">
                  <c:v>41928</c:v>
                </c:pt>
                <c:pt idx="632">
                  <c:v>41929</c:v>
                </c:pt>
                <c:pt idx="633">
                  <c:v>41932</c:v>
                </c:pt>
                <c:pt idx="634">
                  <c:v>41933</c:v>
                </c:pt>
                <c:pt idx="635">
                  <c:v>41934</c:v>
                </c:pt>
                <c:pt idx="636">
                  <c:v>41935</c:v>
                </c:pt>
                <c:pt idx="637">
                  <c:v>41939</c:v>
                </c:pt>
                <c:pt idx="638">
                  <c:v>41940</c:v>
                </c:pt>
                <c:pt idx="639">
                  <c:v>41941</c:v>
                </c:pt>
                <c:pt idx="640">
                  <c:v>41942</c:v>
                </c:pt>
                <c:pt idx="641">
                  <c:v>41943</c:v>
                </c:pt>
                <c:pt idx="642">
                  <c:v>41946</c:v>
                </c:pt>
                <c:pt idx="643">
                  <c:v>41948</c:v>
                </c:pt>
                <c:pt idx="644">
                  <c:v>41950</c:v>
                </c:pt>
                <c:pt idx="645">
                  <c:v>41953</c:v>
                </c:pt>
                <c:pt idx="646">
                  <c:v>41954</c:v>
                </c:pt>
                <c:pt idx="647">
                  <c:v>41955</c:v>
                </c:pt>
                <c:pt idx="648">
                  <c:v>41956</c:v>
                </c:pt>
                <c:pt idx="649">
                  <c:v>41957</c:v>
                </c:pt>
                <c:pt idx="650">
                  <c:v>41960</c:v>
                </c:pt>
                <c:pt idx="651">
                  <c:v>41961</c:v>
                </c:pt>
                <c:pt idx="652">
                  <c:v>41962</c:v>
                </c:pt>
                <c:pt idx="653">
                  <c:v>41963</c:v>
                </c:pt>
                <c:pt idx="654">
                  <c:v>41964</c:v>
                </c:pt>
                <c:pt idx="655">
                  <c:v>41967</c:v>
                </c:pt>
                <c:pt idx="656">
                  <c:v>41968</c:v>
                </c:pt>
                <c:pt idx="657">
                  <c:v>41969</c:v>
                </c:pt>
                <c:pt idx="658">
                  <c:v>41970</c:v>
                </c:pt>
                <c:pt idx="659">
                  <c:v>41971</c:v>
                </c:pt>
                <c:pt idx="660">
                  <c:v>41974</c:v>
                </c:pt>
                <c:pt idx="661">
                  <c:v>41975</c:v>
                </c:pt>
                <c:pt idx="662">
                  <c:v>41976</c:v>
                </c:pt>
                <c:pt idx="663">
                  <c:v>41977</c:v>
                </c:pt>
                <c:pt idx="664">
                  <c:v>41978</c:v>
                </c:pt>
                <c:pt idx="665">
                  <c:v>41981</c:v>
                </c:pt>
                <c:pt idx="666">
                  <c:v>41982</c:v>
                </c:pt>
                <c:pt idx="667">
                  <c:v>41983</c:v>
                </c:pt>
                <c:pt idx="668">
                  <c:v>41984</c:v>
                </c:pt>
                <c:pt idx="669">
                  <c:v>41985</c:v>
                </c:pt>
                <c:pt idx="670">
                  <c:v>41988</c:v>
                </c:pt>
                <c:pt idx="671">
                  <c:v>41989</c:v>
                </c:pt>
                <c:pt idx="672">
                  <c:v>41990</c:v>
                </c:pt>
                <c:pt idx="673">
                  <c:v>41991</c:v>
                </c:pt>
                <c:pt idx="674">
                  <c:v>41992</c:v>
                </c:pt>
                <c:pt idx="675">
                  <c:v>41995</c:v>
                </c:pt>
                <c:pt idx="676">
                  <c:v>41996</c:v>
                </c:pt>
                <c:pt idx="677">
                  <c:v>41997</c:v>
                </c:pt>
                <c:pt idx="678">
                  <c:v>41999</c:v>
                </c:pt>
                <c:pt idx="679">
                  <c:v>42002</c:v>
                </c:pt>
                <c:pt idx="680">
                  <c:v>42003</c:v>
                </c:pt>
                <c:pt idx="681">
                  <c:v>42004</c:v>
                </c:pt>
                <c:pt idx="682">
                  <c:v>42005</c:v>
                </c:pt>
                <c:pt idx="683">
                  <c:v>42006</c:v>
                </c:pt>
                <c:pt idx="684">
                  <c:v>42009</c:v>
                </c:pt>
                <c:pt idx="685">
                  <c:v>42010</c:v>
                </c:pt>
                <c:pt idx="686">
                  <c:v>42011</c:v>
                </c:pt>
                <c:pt idx="687">
                  <c:v>42012</c:v>
                </c:pt>
                <c:pt idx="688">
                  <c:v>42013</c:v>
                </c:pt>
                <c:pt idx="689">
                  <c:v>42016</c:v>
                </c:pt>
                <c:pt idx="690">
                  <c:v>42017</c:v>
                </c:pt>
                <c:pt idx="691">
                  <c:v>42018</c:v>
                </c:pt>
                <c:pt idx="692">
                  <c:v>42019</c:v>
                </c:pt>
                <c:pt idx="693">
                  <c:v>42020</c:v>
                </c:pt>
                <c:pt idx="694">
                  <c:v>42023</c:v>
                </c:pt>
                <c:pt idx="695">
                  <c:v>42024</c:v>
                </c:pt>
                <c:pt idx="696">
                  <c:v>42025</c:v>
                </c:pt>
                <c:pt idx="697">
                  <c:v>42026</c:v>
                </c:pt>
                <c:pt idx="698">
                  <c:v>42027</c:v>
                </c:pt>
                <c:pt idx="699">
                  <c:v>42031</c:v>
                </c:pt>
                <c:pt idx="700">
                  <c:v>42032</c:v>
                </c:pt>
                <c:pt idx="701">
                  <c:v>42033</c:v>
                </c:pt>
                <c:pt idx="702">
                  <c:v>42034</c:v>
                </c:pt>
                <c:pt idx="703">
                  <c:v>42037</c:v>
                </c:pt>
                <c:pt idx="704">
                  <c:v>42038</c:v>
                </c:pt>
                <c:pt idx="705">
                  <c:v>42039</c:v>
                </c:pt>
                <c:pt idx="706">
                  <c:v>42040</c:v>
                </c:pt>
                <c:pt idx="707">
                  <c:v>42041</c:v>
                </c:pt>
                <c:pt idx="708">
                  <c:v>42044</c:v>
                </c:pt>
                <c:pt idx="709">
                  <c:v>42045</c:v>
                </c:pt>
                <c:pt idx="710">
                  <c:v>42046</c:v>
                </c:pt>
                <c:pt idx="711">
                  <c:v>42047</c:v>
                </c:pt>
                <c:pt idx="712">
                  <c:v>42048</c:v>
                </c:pt>
                <c:pt idx="713">
                  <c:v>42051</c:v>
                </c:pt>
                <c:pt idx="714">
                  <c:v>42053</c:v>
                </c:pt>
                <c:pt idx="715">
                  <c:v>42054</c:v>
                </c:pt>
                <c:pt idx="716">
                  <c:v>42055</c:v>
                </c:pt>
                <c:pt idx="717">
                  <c:v>42058</c:v>
                </c:pt>
                <c:pt idx="718">
                  <c:v>42059</c:v>
                </c:pt>
                <c:pt idx="719">
                  <c:v>42060</c:v>
                </c:pt>
                <c:pt idx="720">
                  <c:v>42061</c:v>
                </c:pt>
                <c:pt idx="721">
                  <c:v>42062</c:v>
                </c:pt>
                <c:pt idx="722">
                  <c:v>42063</c:v>
                </c:pt>
                <c:pt idx="723">
                  <c:v>42065</c:v>
                </c:pt>
                <c:pt idx="724">
                  <c:v>42066</c:v>
                </c:pt>
                <c:pt idx="725">
                  <c:v>42067</c:v>
                </c:pt>
                <c:pt idx="726">
                  <c:v>42068</c:v>
                </c:pt>
                <c:pt idx="727">
                  <c:v>42072</c:v>
                </c:pt>
                <c:pt idx="728">
                  <c:v>42073</c:v>
                </c:pt>
                <c:pt idx="729">
                  <c:v>42074</c:v>
                </c:pt>
                <c:pt idx="730">
                  <c:v>42075</c:v>
                </c:pt>
                <c:pt idx="731">
                  <c:v>42076</c:v>
                </c:pt>
                <c:pt idx="732">
                  <c:v>42079</c:v>
                </c:pt>
                <c:pt idx="733">
                  <c:v>42080</c:v>
                </c:pt>
                <c:pt idx="734">
                  <c:v>42081</c:v>
                </c:pt>
                <c:pt idx="735">
                  <c:v>42082</c:v>
                </c:pt>
                <c:pt idx="736">
                  <c:v>42083</c:v>
                </c:pt>
                <c:pt idx="737">
                  <c:v>42086</c:v>
                </c:pt>
                <c:pt idx="738">
                  <c:v>42087</c:v>
                </c:pt>
                <c:pt idx="739">
                  <c:v>42088</c:v>
                </c:pt>
                <c:pt idx="740">
                  <c:v>42089</c:v>
                </c:pt>
                <c:pt idx="741">
                  <c:v>42090</c:v>
                </c:pt>
                <c:pt idx="742">
                  <c:v>42093</c:v>
                </c:pt>
                <c:pt idx="743">
                  <c:v>42094</c:v>
                </c:pt>
                <c:pt idx="744">
                  <c:v>42095</c:v>
                </c:pt>
                <c:pt idx="745">
                  <c:v>42100</c:v>
                </c:pt>
                <c:pt idx="746">
                  <c:v>42101</c:v>
                </c:pt>
                <c:pt idx="747">
                  <c:v>42102</c:v>
                </c:pt>
                <c:pt idx="748">
                  <c:v>42103</c:v>
                </c:pt>
                <c:pt idx="749">
                  <c:v>42104</c:v>
                </c:pt>
                <c:pt idx="750">
                  <c:v>42107</c:v>
                </c:pt>
                <c:pt idx="751">
                  <c:v>42109</c:v>
                </c:pt>
                <c:pt idx="752">
                  <c:v>42110</c:v>
                </c:pt>
                <c:pt idx="753">
                  <c:v>42111</c:v>
                </c:pt>
                <c:pt idx="754">
                  <c:v>42114</c:v>
                </c:pt>
                <c:pt idx="755">
                  <c:v>42115</c:v>
                </c:pt>
                <c:pt idx="756">
                  <c:v>42116</c:v>
                </c:pt>
                <c:pt idx="757">
                  <c:v>42117</c:v>
                </c:pt>
                <c:pt idx="758">
                  <c:v>42118</c:v>
                </c:pt>
                <c:pt idx="759">
                  <c:v>42121</c:v>
                </c:pt>
                <c:pt idx="760">
                  <c:v>42122</c:v>
                </c:pt>
                <c:pt idx="761">
                  <c:v>42123</c:v>
                </c:pt>
                <c:pt idx="762">
                  <c:v>42124</c:v>
                </c:pt>
                <c:pt idx="763">
                  <c:v>42128</c:v>
                </c:pt>
                <c:pt idx="764">
                  <c:v>42129</c:v>
                </c:pt>
                <c:pt idx="765">
                  <c:v>42130</c:v>
                </c:pt>
                <c:pt idx="766">
                  <c:v>42131</c:v>
                </c:pt>
                <c:pt idx="767">
                  <c:v>42132</c:v>
                </c:pt>
                <c:pt idx="768">
                  <c:v>42135</c:v>
                </c:pt>
                <c:pt idx="769">
                  <c:v>42136</c:v>
                </c:pt>
                <c:pt idx="770">
                  <c:v>42137</c:v>
                </c:pt>
                <c:pt idx="771">
                  <c:v>42138</c:v>
                </c:pt>
                <c:pt idx="772">
                  <c:v>42139</c:v>
                </c:pt>
                <c:pt idx="773">
                  <c:v>42142</c:v>
                </c:pt>
                <c:pt idx="774">
                  <c:v>42143</c:v>
                </c:pt>
                <c:pt idx="775">
                  <c:v>42144</c:v>
                </c:pt>
                <c:pt idx="776">
                  <c:v>42145</c:v>
                </c:pt>
                <c:pt idx="777">
                  <c:v>42146</c:v>
                </c:pt>
                <c:pt idx="778">
                  <c:v>42149</c:v>
                </c:pt>
                <c:pt idx="779">
                  <c:v>42150</c:v>
                </c:pt>
                <c:pt idx="780">
                  <c:v>42151</c:v>
                </c:pt>
                <c:pt idx="781">
                  <c:v>42152</c:v>
                </c:pt>
                <c:pt idx="782">
                  <c:v>42153</c:v>
                </c:pt>
                <c:pt idx="783">
                  <c:v>42156</c:v>
                </c:pt>
                <c:pt idx="784">
                  <c:v>42157</c:v>
                </c:pt>
                <c:pt idx="785">
                  <c:v>42158</c:v>
                </c:pt>
                <c:pt idx="786">
                  <c:v>42159</c:v>
                </c:pt>
                <c:pt idx="787">
                  <c:v>42160</c:v>
                </c:pt>
                <c:pt idx="788">
                  <c:v>42163</c:v>
                </c:pt>
                <c:pt idx="789">
                  <c:v>42164</c:v>
                </c:pt>
                <c:pt idx="790">
                  <c:v>42165</c:v>
                </c:pt>
                <c:pt idx="791">
                  <c:v>42166</c:v>
                </c:pt>
                <c:pt idx="792">
                  <c:v>42167</c:v>
                </c:pt>
                <c:pt idx="793">
                  <c:v>42170</c:v>
                </c:pt>
                <c:pt idx="794">
                  <c:v>42171</c:v>
                </c:pt>
                <c:pt idx="795">
                  <c:v>42172</c:v>
                </c:pt>
                <c:pt idx="796">
                  <c:v>42173</c:v>
                </c:pt>
                <c:pt idx="797">
                  <c:v>42174</c:v>
                </c:pt>
                <c:pt idx="798">
                  <c:v>42177</c:v>
                </c:pt>
                <c:pt idx="799">
                  <c:v>42178</c:v>
                </c:pt>
                <c:pt idx="800">
                  <c:v>42179</c:v>
                </c:pt>
                <c:pt idx="801">
                  <c:v>42180</c:v>
                </c:pt>
                <c:pt idx="802">
                  <c:v>42181</c:v>
                </c:pt>
                <c:pt idx="803">
                  <c:v>42184</c:v>
                </c:pt>
                <c:pt idx="804">
                  <c:v>42185</c:v>
                </c:pt>
                <c:pt idx="805">
                  <c:v>42186</c:v>
                </c:pt>
                <c:pt idx="806">
                  <c:v>42187</c:v>
                </c:pt>
                <c:pt idx="807">
                  <c:v>42188</c:v>
                </c:pt>
                <c:pt idx="808">
                  <c:v>42191</c:v>
                </c:pt>
                <c:pt idx="809">
                  <c:v>42192</c:v>
                </c:pt>
                <c:pt idx="810">
                  <c:v>42193</c:v>
                </c:pt>
                <c:pt idx="811">
                  <c:v>42194</c:v>
                </c:pt>
                <c:pt idx="812">
                  <c:v>42195</c:v>
                </c:pt>
                <c:pt idx="813">
                  <c:v>42198</c:v>
                </c:pt>
                <c:pt idx="814">
                  <c:v>42199</c:v>
                </c:pt>
                <c:pt idx="815">
                  <c:v>42200</c:v>
                </c:pt>
                <c:pt idx="816">
                  <c:v>42201</c:v>
                </c:pt>
                <c:pt idx="817">
                  <c:v>42202</c:v>
                </c:pt>
                <c:pt idx="818">
                  <c:v>42205</c:v>
                </c:pt>
                <c:pt idx="819">
                  <c:v>42206</c:v>
                </c:pt>
                <c:pt idx="820">
                  <c:v>42207</c:v>
                </c:pt>
                <c:pt idx="821">
                  <c:v>42208</c:v>
                </c:pt>
                <c:pt idx="822">
                  <c:v>42209</c:v>
                </c:pt>
                <c:pt idx="823">
                  <c:v>42212</c:v>
                </c:pt>
                <c:pt idx="824">
                  <c:v>42213</c:v>
                </c:pt>
                <c:pt idx="825">
                  <c:v>42214</c:v>
                </c:pt>
                <c:pt idx="826">
                  <c:v>42215</c:v>
                </c:pt>
                <c:pt idx="827">
                  <c:v>42216</c:v>
                </c:pt>
                <c:pt idx="828">
                  <c:v>42219</c:v>
                </c:pt>
                <c:pt idx="829">
                  <c:v>42220</c:v>
                </c:pt>
                <c:pt idx="830">
                  <c:v>42221</c:v>
                </c:pt>
                <c:pt idx="831">
                  <c:v>42222</c:v>
                </c:pt>
                <c:pt idx="832">
                  <c:v>42223</c:v>
                </c:pt>
                <c:pt idx="833">
                  <c:v>42226</c:v>
                </c:pt>
                <c:pt idx="834">
                  <c:v>42227</c:v>
                </c:pt>
                <c:pt idx="835">
                  <c:v>42228</c:v>
                </c:pt>
                <c:pt idx="836">
                  <c:v>42229</c:v>
                </c:pt>
                <c:pt idx="837">
                  <c:v>42230</c:v>
                </c:pt>
                <c:pt idx="838">
                  <c:v>42233</c:v>
                </c:pt>
                <c:pt idx="839">
                  <c:v>42234</c:v>
                </c:pt>
                <c:pt idx="840">
                  <c:v>42235</c:v>
                </c:pt>
                <c:pt idx="841">
                  <c:v>42236</c:v>
                </c:pt>
                <c:pt idx="842">
                  <c:v>42237</c:v>
                </c:pt>
                <c:pt idx="843">
                  <c:v>42240</c:v>
                </c:pt>
                <c:pt idx="844">
                  <c:v>42241</c:v>
                </c:pt>
                <c:pt idx="845">
                  <c:v>42242</c:v>
                </c:pt>
                <c:pt idx="846">
                  <c:v>42243</c:v>
                </c:pt>
                <c:pt idx="847">
                  <c:v>42244</c:v>
                </c:pt>
                <c:pt idx="848">
                  <c:v>42247</c:v>
                </c:pt>
                <c:pt idx="849">
                  <c:v>42248</c:v>
                </c:pt>
                <c:pt idx="850">
                  <c:v>42249</c:v>
                </c:pt>
                <c:pt idx="851">
                  <c:v>42250</c:v>
                </c:pt>
                <c:pt idx="852">
                  <c:v>42251</c:v>
                </c:pt>
                <c:pt idx="853">
                  <c:v>42254</c:v>
                </c:pt>
                <c:pt idx="854">
                  <c:v>42255</c:v>
                </c:pt>
                <c:pt idx="855">
                  <c:v>42256</c:v>
                </c:pt>
                <c:pt idx="856">
                  <c:v>42257</c:v>
                </c:pt>
                <c:pt idx="857">
                  <c:v>42258</c:v>
                </c:pt>
                <c:pt idx="858">
                  <c:v>42261</c:v>
                </c:pt>
                <c:pt idx="859">
                  <c:v>42262</c:v>
                </c:pt>
                <c:pt idx="860">
                  <c:v>42263</c:v>
                </c:pt>
                <c:pt idx="861">
                  <c:v>42265</c:v>
                </c:pt>
                <c:pt idx="862">
                  <c:v>42268</c:v>
                </c:pt>
                <c:pt idx="863">
                  <c:v>42269</c:v>
                </c:pt>
                <c:pt idx="864">
                  <c:v>42270</c:v>
                </c:pt>
                <c:pt idx="865">
                  <c:v>42271</c:v>
                </c:pt>
                <c:pt idx="866">
                  <c:v>42275</c:v>
                </c:pt>
                <c:pt idx="867">
                  <c:v>42276</c:v>
                </c:pt>
                <c:pt idx="868">
                  <c:v>42277</c:v>
                </c:pt>
                <c:pt idx="869">
                  <c:v>42278</c:v>
                </c:pt>
                <c:pt idx="870">
                  <c:v>42282</c:v>
                </c:pt>
                <c:pt idx="871">
                  <c:v>42283</c:v>
                </c:pt>
                <c:pt idx="872">
                  <c:v>42284</c:v>
                </c:pt>
                <c:pt idx="873">
                  <c:v>42285</c:v>
                </c:pt>
                <c:pt idx="874">
                  <c:v>42286</c:v>
                </c:pt>
                <c:pt idx="875">
                  <c:v>42289</c:v>
                </c:pt>
                <c:pt idx="876">
                  <c:v>42290</c:v>
                </c:pt>
                <c:pt idx="877">
                  <c:v>42291</c:v>
                </c:pt>
                <c:pt idx="878">
                  <c:v>42292</c:v>
                </c:pt>
                <c:pt idx="879">
                  <c:v>42293</c:v>
                </c:pt>
                <c:pt idx="880">
                  <c:v>42296</c:v>
                </c:pt>
                <c:pt idx="881">
                  <c:v>42297</c:v>
                </c:pt>
                <c:pt idx="882">
                  <c:v>42298</c:v>
                </c:pt>
                <c:pt idx="883">
                  <c:v>42300</c:v>
                </c:pt>
                <c:pt idx="884">
                  <c:v>42303</c:v>
                </c:pt>
                <c:pt idx="885">
                  <c:v>42304</c:v>
                </c:pt>
                <c:pt idx="886">
                  <c:v>42305</c:v>
                </c:pt>
                <c:pt idx="887">
                  <c:v>42306</c:v>
                </c:pt>
                <c:pt idx="888">
                  <c:v>42307</c:v>
                </c:pt>
                <c:pt idx="889">
                  <c:v>42310</c:v>
                </c:pt>
                <c:pt idx="890">
                  <c:v>42311</c:v>
                </c:pt>
                <c:pt idx="891">
                  <c:v>42312</c:v>
                </c:pt>
                <c:pt idx="892">
                  <c:v>42313</c:v>
                </c:pt>
                <c:pt idx="893">
                  <c:v>42314</c:v>
                </c:pt>
                <c:pt idx="894">
                  <c:v>42317</c:v>
                </c:pt>
                <c:pt idx="895">
                  <c:v>42318</c:v>
                </c:pt>
                <c:pt idx="896">
                  <c:v>42319</c:v>
                </c:pt>
                <c:pt idx="897">
                  <c:v>42321</c:v>
                </c:pt>
                <c:pt idx="898">
                  <c:v>42324</c:v>
                </c:pt>
                <c:pt idx="899">
                  <c:v>42325</c:v>
                </c:pt>
                <c:pt idx="900">
                  <c:v>42326</c:v>
                </c:pt>
                <c:pt idx="901">
                  <c:v>42327</c:v>
                </c:pt>
                <c:pt idx="902">
                  <c:v>42328</c:v>
                </c:pt>
                <c:pt idx="903">
                  <c:v>42331</c:v>
                </c:pt>
                <c:pt idx="904">
                  <c:v>42332</c:v>
                </c:pt>
                <c:pt idx="905">
                  <c:v>42334</c:v>
                </c:pt>
                <c:pt idx="906">
                  <c:v>42335</c:v>
                </c:pt>
                <c:pt idx="907">
                  <c:v>42338</c:v>
                </c:pt>
                <c:pt idx="908">
                  <c:v>42339</c:v>
                </c:pt>
                <c:pt idx="909">
                  <c:v>42340</c:v>
                </c:pt>
                <c:pt idx="910">
                  <c:v>42341</c:v>
                </c:pt>
                <c:pt idx="911">
                  <c:v>42342</c:v>
                </c:pt>
                <c:pt idx="912">
                  <c:v>42345</c:v>
                </c:pt>
                <c:pt idx="913">
                  <c:v>42346</c:v>
                </c:pt>
                <c:pt idx="914">
                  <c:v>42347</c:v>
                </c:pt>
                <c:pt idx="915">
                  <c:v>42348</c:v>
                </c:pt>
                <c:pt idx="916">
                  <c:v>42349</c:v>
                </c:pt>
                <c:pt idx="917">
                  <c:v>42352</c:v>
                </c:pt>
                <c:pt idx="918">
                  <c:v>42353</c:v>
                </c:pt>
                <c:pt idx="919">
                  <c:v>42354</c:v>
                </c:pt>
                <c:pt idx="920">
                  <c:v>42355</c:v>
                </c:pt>
                <c:pt idx="921">
                  <c:v>42356</c:v>
                </c:pt>
                <c:pt idx="922">
                  <c:v>42359</c:v>
                </c:pt>
                <c:pt idx="923">
                  <c:v>42360</c:v>
                </c:pt>
                <c:pt idx="924">
                  <c:v>42361</c:v>
                </c:pt>
                <c:pt idx="925">
                  <c:v>42362</c:v>
                </c:pt>
                <c:pt idx="926">
                  <c:v>42366</c:v>
                </c:pt>
                <c:pt idx="927">
                  <c:v>42367</c:v>
                </c:pt>
                <c:pt idx="928">
                  <c:v>42368</c:v>
                </c:pt>
                <c:pt idx="929">
                  <c:v>42369</c:v>
                </c:pt>
                <c:pt idx="930">
                  <c:v>42005</c:v>
                </c:pt>
                <c:pt idx="931">
                  <c:v>42006</c:v>
                </c:pt>
                <c:pt idx="932">
                  <c:v>42009</c:v>
                </c:pt>
                <c:pt idx="933">
                  <c:v>42010</c:v>
                </c:pt>
                <c:pt idx="934">
                  <c:v>42011</c:v>
                </c:pt>
                <c:pt idx="935">
                  <c:v>42012</c:v>
                </c:pt>
                <c:pt idx="936">
                  <c:v>42013</c:v>
                </c:pt>
                <c:pt idx="937">
                  <c:v>42016</c:v>
                </c:pt>
                <c:pt idx="938">
                  <c:v>42017</c:v>
                </c:pt>
                <c:pt idx="939">
                  <c:v>42018</c:v>
                </c:pt>
                <c:pt idx="940">
                  <c:v>42019</c:v>
                </c:pt>
                <c:pt idx="941">
                  <c:v>42020</c:v>
                </c:pt>
                <c:pt idx="942">
                  <c:v>42023</c:v>
                </c:pt>
                <c:pt idx="943">
                  <c:v>42024</c:v>
                </c:pt>
                <c:pt idx="944">
                  <c:v>42025</c:v>
                </c:pt>
                <c:pt idx="945">
                  <c:v>42026</c:v>
                </c:pt>
                <c:pt idx="946">
                  <c:v>42027</c:v>
                </c:pt>
                <c:pt idx="947">
                  <c:v>42031</c:v>
                </c:pt>
                <c:pt idx="948">
                  <c:v>42032</c:v>
                </c:pt>
                <c:pt idx="949">
                  <c:v>42033</c:v>
                </c:pt>
                <c:pt idx="950">
                  <c:v>42034</c:v>
                </c:pt>
                <c:pt idx="951">
                  <c:v>42037</c:v>
                </c:pt>
                <c:pt idx="952">
                  <c:v>42038</c:v>
                </c:pt>
                <c:pt idx="953">
                  <c:v>42039</c:v>
                </c:pt>
                <c:pt idx="954">
                  <c:v>42040</c:v>
                </c:pt>
                <c:pt idx="955">
                  <c:v>42041</c:v>
                </c:pt>
                <c:pt idx="956">
                  <c:v>42044</c:v>
                </c:pt>
                <c:pt idx="957">
                  <c:v>42045</c:v>
                </c:pt>
                <c:pt idx="958">
                  <c:v>42046</c:v>
                </c:pt>
                <c:pt idx="959">
                  <c:v>42047</c:v>
                </c:pt>
                <c:pt idx="960">
                  <c:v>42048</c:v>
                </c:pt>
                <c:pt idx="961">
                  <c:v>42051</c:v>
                </c:pt>
                <c:pt idx="962">
                  <c:v>42053</c:v>
                </c:pt>
                <c:pt idx="963">
                  <c:v>42054</c:v>
                </c:pt>
                <c:pt idx="964">
                  <c:v>42055</c:v>
                </c:pt>
                <c:pt idx="965">
                  <c:v>42058</c:v>
                </c:pt>
                <c:pt idx="966">
                  <c:v>42059</c:v>
                </c:pt>
                <c:pt idx="967">
                  <c:v>42060</c:v>
                </c:pt>
                <c:pt idx="968">
                  <c:v>42061</c:v>
                </c:pt>
                <c:pt idx="969">
                  <c:v>42062</c:v>
                </c:pt>
                <c:pt idx="970">
                  <c:v>42063</c:v>
                </c:pt>
                <c:pt idx="971">
                  <c:v>42065</c:v>
                </c:pt>
                <c:pt idx="972">
                  <c:v>42066</c:v>
                </c:pt>
                <c:pt idx="973">
                  <c:v>42067</c:v>
                </c:pt>
                <c:pt idx="974">
                  <c:v>42068</c:v>
                </c:pt>
                <c:pt idx="975">
                  <c:v>42072</c:v>
                </c:pt>
                <c:pt idx="976">
                  <c:v>42073</c:v>
                </c:pt>
                <c:pt idx="977">
                  <c:v>42074</c:v>
                </c:pt>
                <c:pt idx="978">
                  <c:v>42075</c:v>
                </c:pt>
                <c:pt idx="979">
                  <c:v>42076</c:v>
                </c:pt>
                <c:pt idx="980">
                  <c:v>42079</c:v>
                </c:pt>
                <c:pt idx="981">
                  <c:v>42080</c:v>
                </c:pt>
                <c:pt idx="982">
                  <c:v>42081</c:v>
                </c:pt>
                <c:pt idx="983">
                  <c:v>42082</c:v>
                </c:pt>
                <c:pt idx="984">
                  <c:v>42083</c:v>
                </c:pt>
                <c:pt idx="985">
                  <c:v>42086</c:v>
                </c:pt>
                <c:pt idx="986">
                  <c:v>42087</c:v>
                </c:pt>
                <c:pt idx="987">
                  <c:v>42088</c:v>
                </c:pt>
                <c:pt idx="988">
                  <c:v>42089</c:v>
                </c:pt>
                <c:pt idx="989">
                  <c:v>42090</c:v>
                </c:pt>
                <c:pt idx="990">
                  <c:v>42093</c:v>
                </c:pt>
                <c:pt idx="991">
                  <c:v>42094</c:v>
                </c:pt>
                <c:pt idx="992">
                  <c:v>42095</c:v>
                </c:pt>
                <c:pt idx="993">
                  <c:v>42100</c:v>
                </c:pt>
                <c:pt idx="994">
                  <c:v>42101</c:v>
                </c:pt>
                <c:pt idx="995">
                  <c:v>42102</c:v>
                </c:pt>
                <c:pt idx="996">
                  <c:v>42103</c:v>
                </c:pt>
                <c:pt idx="997">
                  <c:v>42104</c:v>
                </c:pt>
                <c:pt idx="998">
                  <c:v>42107</c:v>
                </c:pt>
                <c:pt idx="999">
                  <c:v>42109</c:v>
                </c:pt>
                <c:pt idx="1000">
                  <c:v>42110</c:v>
                </c:pt>
                <c:pt idx="1001">
                  <c:v>42111</c:v>
                </c:pt>
                <c:pt idx="1002">
                  <c:v>42114</c:v>
                </c:pt>
                <c:pt idx="1003">
                  <c:v>42115</c:v>
                </c:pt>
                <c:pt idx="1004">
                  <c:v>42116</c:v>
                </c:pt>
                <c:pt idx="1005">
                  <c:v>42117</c:v>
                </c:pt>
                <c:pt idx="1006">
                  <c:v>42118</c:v>
                </c:pt>
                <c:pt idx="1007">
                  <c:v>42121</c:v>
                </c:pt>
                <c:pt idx="1008">
                  <c:v>42122</c:v>
                </c:pt>
                <c:pt idx="1009">
                  <c:v>42123</c:v>
                </c:pt>
                <c:pt idx="1010">
                  <c:v>42124</c:v>
                </c:pt>
                <c:pt idx="1011">
                  <c:v>42128</c:v>
                </c:pt>
                <c:pt idx="1012">
                  <c:v>42129</c:v>
                </c:pt>
                <c:pt idx="1013">
                  <c:v>42130</c:v>
                </c:pt>
                <c:pt idx="1014">
                  <c:v>42131</c:v>
                </c:pt>
                <c:pt idx="1015">
                  <c:v>42132</c:v>
                </c:pt>
                <c:pt idx="1016">
                  <c:v>42135</c:v>
                </c:pt>
                <c:pt idx="1017">
                  <c:v>42136</c:v>
                </c:pt>
                <c:pt idx="1018">
                  <c:v>42137</c:v>
                </c:pt>
                <c:pt idx="1019">
                  <c:v>42138</c:v>
                </c:pt>
                <c:pt idx="1020">
                  <c:v>42139</c:v>
                </c:pt>
                <c:pt idx="1021">
                  <c:v>42142</c:v>
                </c:pt>
                <c:pt idx="1022">
                  <c:v>42143</c:v>
                </c:pt>
                <c:pt idx="1023">
                  <c:v>42144</c:v>
                </c:pt>
                <c:pt idx="1024">
                  <c:v>42145</c:v>
                </c:pt>
                <c:pt idx="1025">
                  <c:v>42146</c:v>
                </c:pt>
                <c:pt idx="1026">
                  <c:v>42149</c:v>
                </c:pt>
                <c:pt idx="1027">
                  <c:v>42150</c:v>
                </c:pt>
                <c:pt idx="1028">
                  <c:v>42151</c:v>
                </c:pt>
                <c:pt idx="1029">
                  <c:v>42152</c:v>
                </c:pt>
                <c:pt idx="1030">
                  <c:v>42153</c:v>
                </c:pt>
                <c:pt idx="1031">
                  <c:v>42156</c:v>
                </c:pt>
                <c:pt idx="1032">
                  <c:v>42157</c:v>
                </c:pt>
                <c:pt idx="1033">
                  <c:v>42158</c:v>
                </c:pt>
                <c:pt idx="1034">
                  <c:v>42159</c:v>
                </c:pt>
                <c:pt idx="1035">
                  <c:v>42160</c:v>
                </c:pt>
                <c:pt idx="1036">
                  <c:v>42163</c:v>
                </c:pt>
                <c:pt idx="1037">
                  <c:v>42164</c:v>
                </c:pt>
                <c:pt idx="1038">
                  <c:v>42165</c:v>
                </c:pt>
                <c:pt idx="1039">
                  <c:v>42166</c:v>
                </c:pt>
                <c:pt idx="1040">
                  <c:v>42167</c:v>
                </c:pt>
                <c:pt idx="1041">
                  <c:v>42170</c:v>
                </c:pt>
                <c:pt idx="1042">
                  <c:v>42171</c:v>
                </c:pt>
                <c:pt idx="1043">
                  <c:v>42172</c:v>
                </c:pt>
                <c:pt idx="1044">
                  <c:v>42173</c:v>
                </c:pt>
                <c:pt idx="1045">
                  <c:v>42174</c:v>
                </c:pt>
                <c:pt idx="1046">
                  <c:v>42177</c:v>
                </c:pt>
                <c:pt idx="1047">
                  <c:v>42178</c:v>
                </c:pt>
                <c:pt idx="1048">
                  <c:v>42179</c:v>
                </c:pt>
                <c:pt idx="1049">
                  <c:v>42180</c:v>
                </c:pt>
                <c:pt idx="1050">
                  <c:v>42181</c:v>
                </c:pt>
                <c:pt idx="1051">
                  <c:v>42184</c:v>
                </c:pt>
                <c:pt idx="1052">
                  <c:v>42185</c:v>
                </c:pt>
                <c:pt idx="1053">
                  <c:v>42186</c:v>
                </c:pt>
                <c:pt idx="1054">
                  <c:v>42187</c:v>
                </c:pt>
                <c:pt idx="1055">
                  <c:v>42188</c:v>
                </c:pt>
                <c:pt idx="1056">
                  <c:v>42191</c:v>
                </c:pt>
                <c:pt idx="1057">
                  <c:v>42192</c:v>
                </c:pt>
                <c:pt idx="1058">
                  <c:v>42193</c:v>
                </c:pt>
                <c:pt idx="1059">
                  <c:v>42194</c:v>
                </c:pt>
                <c:pt idx="1060">
                  <c:v>42195</c:v>
                </c:pt>
                <c:pt idx="1061">
                  <c:v>42198</c:v>
                </c:pt>
                <c:pt idx="1062">
                  <c:v>42199</c:v>
                </c:pt>
                <c:pt idx="1063">
                  <c:v>42200</c:v>
                </c:pt>
                <c:pt idx="1064">
                  <c:v>42201</c:v>
                </c:pt>
                <c:pt idx="1065">
                  <c:v>42202</c:v>
                </c:pt>
                <c:pt idx="1066">
                  <c:v>42205</c:v>
                </c:pt>
                <c:pt idx="1067">
                  <c:v>42206</c:v>
                </c:pt>
                <c:pt idx="1068">
                  <c:v>42207</c:v>
                </c:pt>
                <c:pt idx="1069">
                  <c:v>42208</c:v>
                </c:pt>
                <c:pt idx="1070">
                  <c:v>42209</c:v>
                </c:pt>
                <c:pt idx="1071">
                  <c:v>42212</c:v>
                </c:pt>
                <c:pt idx="1072">
                  <c:v>42213</c:v>
                </c:pt>
                <c:pt idx="1073">
                  <c:v>42214</c:v>
                </c:pt>
                <c:pt idx="1074">
                  <c:v>42215</c:v>
                </c:pt>
                <c:pt idx="1075">
                  <c:v>42216</c:v>
                </c:pt>
                <c:pt idx="1076">
                  <c:v>42219</c:v>
                </c:pt>
                <c:pt idx="1077">
                  <c:v>42220</c:v>
                </c:pt>
                <c:pt idx="1078">
                  <c:v>42221</c:v>
                </c:pt>
                <c:pt idx="1079">
                  <c:v>42222</c:v>
                </c:pt>
                <c:pt idx="1080">
                  <c:v>42223</c:v>
                </c:pt>
                <c:pt idx="1081">
                  <c:v>42226</c:v>
                </c:pt>
                <c:pt idx="1082">
                  <c:v>42227</c:v>
                </c:pt>
                <c:pt idx="1083">
                  <c:v>42228</c:v>
                </c:pt>
                <c:pt idx="1084">
                  <c:v>42229</c:v>
                </c:pt>
                <c:pt idx="1085">
                  <c:v>42230</c:v>
                </c:pt>
                <c:pt idx="1086">
                  <c:v>42233</c:v>
                </c:pt>
                <c:pt idx="1087">
                  <c:v>42234</c:v>
                </c:pt>
                <c:pt idx="1088">
                  <c:v>42235</c:v>
                </c:pt>
                <c:pt idx="1089">
                  <c:v>42236</c:v>
                </c:pt>
                <c:pt idx="1090">
                  <c:v>42237</c:v>
                </c:pt>
                <c:pt idx="1091">
                  <c:v>42240</c:v>
                </c:pt>
                <c:pt idx="1092">
                  <c:v>42241</c:v>
                </c:pt>
                <c:pt idx="1093">
                  <c:v>42242</c:v>
                </c:pt>
                <c:pt idx="1094">
                  <c:v>42243</c:v>
                </c:pt>
                <c:pt idx="1095">
                  <c:v>42244</c:v>
                </c:pt>
                <c:pt idx="1096">
                  <c:v>42247</c:v>
                </c:pt>
                <c:pt idx="1097">
                  <c:v>42248</c:v>
                </c:pt>
                <c:pt idx="1098">
                  <c:v>42249</c:v>
                </c:pt>
                <c:pt idx="1099">
                  <c:v>42250</c:v>
                </c:pt>
                <c:pt idx="1100">
                  <c:v>42251</c:v>
                </c:pt>
                <c:pt idx="1101">
                  <c:v>42254</c:v>
                </c:pt>
                <c:pt idx="1102">
                  <c:v>42255</c:v>
                </c:pt>
                <c:pt idx="1103">
                  <c:v>42256</c:v>
                </c:pt>
                <c:pt idx="1104">
                  <c:v>42257</c:v>
                </c:pt>
                <c:pt idx="1105">
                  <c:v>42258</c:v>
                </c:pt>
                <c:pt idx="1106">
                  <c:v>42261</c:v>
                </c:pt>
                <c:pt idx="1107">
                  <c:v>42262</c:v>
                </c:pt>
                <c:pt idx="1108">
                  <c:v>42263</c:v>
                </c:pt>
                <c:pt idx="1109">
                  <c:v>42265</c:v>
                </c:pt>
                <c:pt idx="1110">
                  <c:v>42268</c:v>
                </c:pt>
                <c:pt idx="1111">
                  <c:v>42269</c:v>
                </c:pt>
                <c:pt idx="1112">
                  <c:v>42270</c:v>
                </c:pt>
                <c:pt idx="1113">
                  <c:v>42271</c:v>
                </c:pt>
                <c:pt idx="1114">
                  <c:v>42275</c:v>
                </c:pt>
                <c:pt idx="1115">
                  <c:v>42276</c:v>
                </c:pt>
                <c:pt idx="1116">
                  <c:v>42277</c:v>
                </c:pt>
                <c:pt idx="1117">
                  <c:v>42278</c:v>
                </c:pt>
                <c:pt idx="1118">
                  <c:v>42282</c:v>
                </c:pt>
                <c:pt idx="1119">
                  <c:v>42283</c:v>
                </c:pt>
                <c:pt idx="1120">
                  <c:v>42284</c:v>
                </c:pt>
                <c:pt idx="1121">
                  <c:v>42285</c:v>
                </c:pt>
                <c:pt idx="1122">
                  <c:v>42286</c:v>
                </c:pt>
                <c:pt idx="1123">
                  <c:v>42289</c:v>
                </c:pt>
                <c:pt idx="1124">
                  <c:v>42290</c:v>
                </c:pt>
                <c:pt idx="1125">
                  <c:v>42291</c:v>
                </c:pt>
                <c:pt idx="1126">
                  <c:v>42292</c:v>
                </c:pt>
                <c:pt idx="1127">
                  <c:v>42293</c:v>
                </c:pt>
                <c:pt idx="1128">
                  <c:v>42296</c:v>
                </c:pt>
                <c:pt idx="1129">
                  <c:v>42297</c:v>
                </c:pt>
                <c:pt idx="1130">
                  <c:v>42298</c:v>
                </c:pt>
                <c:pt idx="1131">
                  <c:v>42300</c:v>
                </c:pt>
                <c:pt idx="1132">
                  <c:v>42303</c:v>
                </c:pt>
                <c:pt idx="1133">
                  <c:v>42304</c:v>
                </c:pt>
                <c:pt idx="1134">
                  <c:v>42305</c:v>
                </c:pt>
                <c:pt idx="1135">
                  <c:v>42306</c:v>
                </c:pt>
                <c:pt idx="1136">
                  <c:v>42307</c:v>
                </c:pt>
                <c:pt idx="1137">
                  <c:v>42310</c:v>
                </c:pt>
                <c:pt idx="1138">
                  <c:v>42311</c:v>
                </c:pt>
                <c:pt idx="1139">
                  <c:v>42312</c:v>
                </c:pt>
                <c:pt idx="1140">
                  <c:v>42313</c:v>
                </c:pt>
                <c:pt idx="1141">
                  <c:v>42314</c:v>
                </c:pt>
                <c:pt idx="1142">
                  <c:v>42317</c:v>
                </c:pt>
                <c:pt idx="1143">
                  <c:v>42318</c:v>
                </c:pt>
                <c:pt idx="1144">
                  <c:v>42319</c:v>
                </c:pt>
                <c:pt idx="1145">
                  <c:v>42321</c:v>
                </c:pt>
                <c:pt idx="1146">
                  <c:v>42324</c:v>
                </c:pt>
                <c:pt idx="1147">
                  <c:v>42325</c:v>
                </c:pt>
                <c:pt idx="1148">
                  <c:v>42326</c:v>
                </c:pt>
                <c:pt idx="1149">
                  <c:v>42327</c:v>
                </c:pt>
                <c:pt idx="1150">
                  <c:v>42328</c:v>
                </c:pt>
                <c:pt idx="1151">
                  <c:v>42331</c:v>
                </c:pt>
                <c:pt idx="1152">
                  <c:v>42332</c:v>
                </c:pt>
                <c:pt idx="1153">
                  <c:v>42334</c:v>
                </c:pt>
                <c:pt idx="1154">
                  <c:v>42335</c:v>
                </c:pt>
                <c:pt idx="1155">
                  <c:v>42338</c:v>
                </c:pt>
                <c:pt idx="1156">
                  <c:v>42339</c:v>
                </c:pt>
                <c:pt idx="1157">
                  <c:v>42340</c:v>
                </c:pt>
                <c:pt idx="1158">
                  <c:v>42341</c:v>
                </c:pt>
                <c:pt idx="1159">
                  <c:v>42342</c:v>
                </c:pt>
                <c:pt idx="1160">
                  <c:v>42345</c:v>
                </c:pt>
                <c:pt idx="1161">
                  <c:v>42346</c:v>
                </c:pt>
                <c:pt idx="1162">
                  <c:v>42347</c:v>
                </c:pt>
                <c:pt idx="1163">
                  <c:v>42348</c:v>
                </c:pt>
                <c:pt idx="1164">
                  <c:v>42349</c:v>
                </c:pt>
                <c:pt idx="1165">
                  <c:v>42352</c:v>
                </c:pt>
                <c:pt idx="1166">
                  <c:v>42353</c:v>
                </c:pt>
                <c:pt idx="1167">
                  <c:v>42354</c:v>
                </c:pt>
                <c:pt idx="1168">
                  <c:v>42355</c:v>
                </c:pt>
                <c:pt idx="1169">
                  <c:v>42356</c:v>
                </c:pt>
                <c:pt idx="1170">
                  <c:v>42359</c:v>
                </c:pt>
                <c:pt idx="1171">
                  <c:v>42360</c:v>
                </c:pt>
                <c:pt idx="1172">
                  <c:v>42361</c:v>
                </c:pt>
                <c:pt idx="1173">
                  <c:v>42362</c:v>
                </c:pt>
                <c:pt idx="1174">
                  <c:v>42366</c:v>
                </c:pt>
                <c:pt idx="1175">
                  <c:v>42367</c:v>
                </c:pt>
                <c:pt idx="1176">
                  <c:v>42368</c:v>
                </c:pt>
                <c:pt idx="1177">
                  <c:v>42369</c:v>
                </c:pt>
                <c:pt idx="1178">
                  <c:v>42370</c:v>
                </c:pt>
                <c:pt idx="1179">
                  <c:v>42373</c:v>
                </c:pt>
                <c:pt idx="1180">
                  <c:v>42374</c:v>
                </c:pt>
                <c:pt idx="1181">
                  <c:v>42375</c:v>
                </c:pt>
                <c:pt idx="1182">
                  <c:v>42376</c:v>
                </c:pt>
                <c:pt idx="1183">
                  <c:v>42377</c:v>
                </c:pt>
                <c:pt idx="1184">
                  <c:v>42380</c:v>
                </c:pt>
                <c:pt idx="1185">
                  <c:v>42381</c:v>
                </c:pt>
                <c:pt idx="1186">
                  <c:v>42382</c:v>
                </c:pt>
                <c:pt idx="1187">
                  <c:v>42383</c:v>
                </c:pt>
                <c:pt idx="1188">
                  <c:v>42384</c:v>
                </c:pt>
                <c:pt idx="1189">
                  <c:v>42387</c:v>
                </c:pt>
                <c:pt idx="1190">
                  <c:v>42388</c:v>
                </c:pt>
                <c:pt idx="1191">
                  <c:v>42389</c:v>
                </c:pt>
                <c:pt idx="1192">
                  <c:v>42390</c:v>
                </c:pt>
                <c:pt idx="1193">
                  <c:v>42391</c:v>
                </c:pt>
                <c:pt idx="1194">
                  <c:v>42394</c:v>
                </c:pt>
                <c:pt idx="1195">
                  <c:v>42396</c:v>
                </c:pt>
                <c:pt idx="1196">
                  <c:v>42397</c:v>
                </c:pt>
                <c:pt idx="1197">
                  <c:v>42398</c:v>
                </c:pt>
                <c:pt idx="1198">
                  <c:v>42401</c:v>
                </c:pt>
                <c:pt idx="1199">
                  <c:v>42402</c:v>
                </c:pt>
                <c:pt idx="1200">
                  <c:v>42403</c:v>
                </c:pt>
                <c:pt idx="1201">
                  <c:v>42404</c:v>
                </c:pt>
                <c:pt idx="1202">
                  <c:v>42405</c:v>
                </c:pt>
                <c:pt idx="1203">
                  <c:v>42408</c:v>
                </c:pt>
                <c:pt idx="1204">
                  <c:v>42409</c:v>
                </c:pt>
                <c:pt idx="1205">
                  <c:v>42410</c:v>
                </c:pt>
                <c:pt idx="1206">
                  <c:v>42411</c:v>
                </c:pt>
                <c:pt idx="1207">
                  <c:v>42412</c:v>
                </c:pt>
                <c:pt idx="1208">
                  <c:v>42415</c:v>
                </c:pt>
                <c:pt idx="1209">
                  <c:v>42416</c:v>
                </c:pt>
                <c:pt idx="1210">
                  <c:v>42417</c:v>
                </c:pt>
                <c:pt idx="1211">
                  <c:v>42418</c:v>
                </c:pt>
                <c:pt idx="1212">
                  <c:v>42419</c:v>
                </c:pt>
                <c:pt idx="1213">
                  <c:v>42422</c:v>
                </c:pt>
                <c:pt idx="1214">
                  <c:v>42423</c:v>
                </c:pt>
                <c:pt idx="1215">
                  <c:v>42424</c:v>
                </c:pt>
                <c:pt idx="1216">
                  <c:v>42425</c:v>
                </c:pt>
                <c:pt idx="1217">
                  <c:v>42426</c:v>
                </c:pt>
                <c:pt idx="1218">
                  <c:v>42429</c:v>
                </c:pt>
                <c:pt idx="1219">
                  <c:v>42430</c:v>
                </c:pt>
                <c:pt idx="1220">
                  <c:v>42431</c:v>
                </c:pt>
                <c:pt idx="1221">
                  <c:v>42432</c:v>
                </c:pt>
                <c:pt idx="1222">
                  <c:v>42433</c:v>
                </c:pt>
                <c:pt idx="1223">
                  <c:v>42437</c:v>
                </c:pt>
                <c:pt idx="1224">
                  <c:v>42438</c:v>
                </c:pt>
                <c:pt idx="1225">
                  <c:v>42439</c:v>
                </c:pt>
                <c:pt idx="1226">
                  <c:v>42440</c:v>
                </c:pt>
                <c:pt idx="1227">
                  <c:v>42443</c:v>
                </c:pt>
                <c:pt idx="1228">
                  <c:v>42444</c:v>
                </c:pt>
                <c:pt idx="1229">
                  <c:v>42445</c:v>
                </c:pt>
                <c:pt idx="1230">
                  <c:v>42446</c:v>
                </c:pt>
                <c:pt idx="1231">
                  <c:v>42447</c:v>
                </c:pt>
                <c:pt idx="1232">
                  <c:v>42450</c:v>
                </c:pt>
                <c:pt idx="1233">
                  <c:v>42451</c:v>
                </c:pt>
                <c:pt idx="1234">
                  <c:v>42452</c:v>
                </c:pt>
                <c:pt idx="1235">
                  <c:v>42457</c:v>
                </c:pt>
                <c:pt idx="1236">
                  <c:v>42458</c:v>
                </c:pt>
                <c:pt idx="1237">
                  <c:v>42459</c:v>
                </c:pt>
                <c:pt idx="1238">
                  <c:v>42460</c:v>
                </c:pt>
                <c:pt idx="1239">
                  <c:v>42461</c:v>
                </c:pt>
                <c:pt idx="1240">
                  <c:v>42464</c:v>
                </c:pt>
                <c:pt idx="1241">
                  <c:v>42465</c:v>
                </c:pt>
                <c:pt idx="1242">
                  <c:v>42466</c:v>
                </c:pt>
                <c:pt idx="1243">
                  <c:v>42467</c:v>
                </c:pt>
                <c:pt idx="1244">
                  <c:v>42468</c:v>
                </c:pt>
                <c:pt idx="1245">
                  <c:v>42471</c:v>
                </c:pt>
                <c:pt idx="1246">
                  <c:v>42472</c:v>
                </c:pt>
                <c:pt idx="1247">
                  <c:v>42473</c:v>
                </c:pt>
                <c:pt idx="1248">
                  <c:v>42478</c:v>
                </c:pt>
                <c:pt idx="1249">
                  <c:v>42480</c:v>
                </c:pt>
                <c:pt idx="1250">
                  <c:v>42481</c:v>
                </c:pt>
                <c:pt idx="1251">
                  <c:v>42482</c:v>
                </c:pt>
                <c:pt idx="1252">
                  <c:v>42485</c:v>
                </c:pt>
                <c:pt idx="1253">
                  <c:v>42486</c:v>
                </c:pt>
                <c:pt idx="1254">
                  <c:v>42487</c:v>
                </c:pt>
                <c:pt idx="1255">
                  <c:v>42488</c:v>
                </c:pt>
                <c:pt idx="1256">
                  <c:v>42489</c:v>
                </c:pt>
                <c:pt idx="1257">
                  <c:v>42492</c:v>
                </c:pt>
                <c:pt idx="1258">
                  <c:v>42493</c:v>
                </c:pt>
                <c:pt idx="1259">
                  <c:v>42494</c:v>
                </c:pt>
                <c:pt idx="1260">
                  <c:v>42495</c:v>
                </c:pt>
                <c:pt idx="1261">
                  <c:v>42496</c:v>
                </c:pt>
                <c:pt idx="1262">
                  <c:v>42499</c:v>
                </c:pt>
                <c:pt idx="1263">
                  <c:v>42500</c:v>
                </c:pt>
                <c:pt idx="1264">
                  <c:v>42501</c:v>
                </c:pt>
                <c:pt idx="1265">
                  <c:v>42502</c:v>
                </c:pt>
                <c:pt idx="1266">
                  <c:v>42503</c:v>
                </c:pt>
                <c:pt idx="1267">
                  <c:v>42506</c:v>
                </c:pt>
                <c:pt idx="1268">
                  <c:v>42507</c:v>
                </c:pt>
                <c:pt idx="1269">
                  <c:v>42508</c:v>
                </c:pt>
                <c:pt idx="1270">
                  <c:v>42509</c:v>
                </c:pt>
                <c:pt idx="1271">
                  <c:v>42510</c:v>
                </c:pt>
                <c:pt idx="1272">
                  <c:v>42513</c:v>
                </c:pt>
                <c:pt idx="1273">
                  <c:v>42514</c:v>
                </c:pt>
                <c:pt idx="1274">
                  <c:v>42515</c:v>
                </c:pt>
                <c:pt idx="1275">
                  <c:v>42516</c:v>
                </c:pt>
                <c:pt idx="1276">
                  <c:v>42517</c:v>
                </c:pt>
                <c:pt idx="1277">
                  <c:v>42520</c:v>
                </c:pt>
                <c:pt idx="1278">
                  <c:v>42521</c:v>
                </c:pt>
                <c:pt idx="1279">
                  <c:v>42522</c:v>
                </c:pt>
                <c:pt idx="1280">
                  <c:v>42523</c:v>
                </c:pt>
                <c:pt idx="1281">
                  <c:v>42524</c:v>
                </c:pt>
                <c:pt idx="1282">
                  <c:v>42527</c:v>
                </c:pt>
                <c:pt idx="1283">
                  <c:v>42528</c:v>
                </c:pt>
                <c:pt idx="1284">
                  <c:v>42529</c:v>
                </c:pt>
                <c:pt idx="1285">
                  <c:v>42530</c:v>
                </c:pt>
                <c:pt idx="1286">
                  <c:v>42531</c:v>
                </c:pt>
                <c:pt idx="1287">
                  <c:v>42534</c:v>
                </c:pt>
                <c:pt idx="1288">
                  <c:v>42535</c:v>
                </c:pt>
                <c:pt idx="1289">
                  <c:v>42536</c:v>
                </c:pt>
                <c:pt idx="1290">
                  <c:v>42537</c:v>
                </c:pt>
                <c:pt idx="1291">
                  <c:v>42538</c:v>
                </c:pt>
                <c:pt idx="1292">
                  <c:v>42541</c:v>
                </c:pt>
                <c:pt idx="1293">
                  <c:v>42542</c:v>
                </c:pt>
                <c:pt idx="1294">
                  <c:v>42543</c:v>
                </c:pt>
                <c:pt idx="1295">
                  <c:v>42544</c:v>
                </c:pt>
                <c:pt idx="1296">
                  <c:v>42545</c:v>
                </c:pt>
                <c:pt idx="1297">
                  <c:v>42548</c:v>
                </c:pt>
                <c:pt idx="1298">
                  <c:v>42549</c:v>
                </c:pt>
                <c:pt idx="1299">
                  <c:v>42550</c:v>
                </c:pt>
                <c:pt idx="1300">
                  <c:v>42551</c:v>
                </c:pt>
                <c:pt idx="1301">
                  <c:v>42552</c:v>
                </c:pt>
                <c:pt idx="1302">
                  <c:v>42555</c:v>
                </c:pt>
                <c:pt idx="1303">
                  <c:v>42556</c:v>
                </c:pt>
                <c:pt idx="1304">
                  <c:v>42558</c:v>
                </c:pt>
                <c:pt idx="1305">
                  <c:v>42559</c:v>
                </c:pt>
                <c:pt idx="1306">
                  <c:v>42562</c:v>
                </c:pt>
                <c:pt idx="1307">
                  <c:v>42563</c:v>
                </c:pt>
                <c:pt idx="1308">
                  <c:v>42564</c:v>
                </c:pt>
                <c:pt idx="1309">
                  <c:v>42565</c:v>
                </c:pt>
                <c:pt idx="1310">
                  <c:v>42566</c:v>
                </c:pt>
                <c:pt idx="1311">
                  <c:v>42569</c:v>
                </c:pt>
                <c:pt idx="1312">
                  <c:v>42570</c:v>
                </c:pt>
                <c:pt idx="1313">
                  <c:v>42571</c:v>
                </c:pt>
                <c:pt idx="1314">
                  <c:v>42572</c:v>
                </c:pt>
                <c:pt idx="1315">
                  <c:v>42573</c:v>
                </c:pt>
                <c:pt idx="1316">
                  <c:v>42576</c:v>
                </c:pt>
                <c:pt idx="1317">
                  <c:v>42577</c:v>
                </c:pt>
                <c:pt idx="1318">
                  <c:v>42578</c:v>
                </c:pt>
                <c:pt idx="1319">
                  <c:v>42579</c:v>
                </c:pt>
                <c:pt idx="1320">
                  <c:v>42580</c:v>
                </c:pt>
                <c:pt idx="1321">
                  <c:v>42583</c:v>
                </c:pt>
                <c:pt idx="1322">
                  <c:v>42584</c:v>
                </c:pt>
                <c:pt idx="1323">
                  <c:v>42585</c:v>
                </c:pt>
                <c:pt idx="1324">
                  <c:v>42586</c:v>
                </c:pt>
                <c:pt idx="1325">
                  <c:v>42587</c:v>
                </c:pt>
                <c:pt idx="1326">
                  <c:v>42590</c:v>
                </c:pt>
                <c:pt idx="1327">
                  <c:v>42591</c:v>
                </c:pt>
                <c:pt idx="1328">
                  <c:v>42592</c:v>
                </c:pt>
                <c:pt idx="1329">
                  <c:v>42593</c:v>
                </c:pt>
                <c:pt idx="1330">
                  <c:v>42594</c:v>
                </c:pt>
                <c:pt idx="1331">
                  <c:v>42598</c:v>
                </c:pt>
                <c:pt idx="1332">
                  <c:v>42599</c:v>
                </c:pt>
                <c:pt idx="1333">
                  <c:v>42600</c:v>
                </c:pt>
                <c:pt idx="1334">
                  <c:v>42601</c:v>
                </c:pt>
                <c:pt idx="1335">
                  <c:v>42604</c:v>
                </c:pt>
                <c:pt idx="1336">
                  <c:v>42605</c:v>
                </c:pt>
                <c:pt idx="1337">
                  <c:v>42606</c:v>
                </c:pt>
                <c:pt idx="1338">
                  <c:v>42607</c:v>
                </c:pt>
                <c:pt idx="1339">
                  <c:v>42608</c:v>
                </c:pt>
                <c:pt idx="1340">
                  <c:v>42611</c:v>
                </c:pt>
                <c:pt idx="1341">
                  <c:v>42612</c:v>
                </c:pt>
                <c:pt idx="1342">
                  <c:v>42613</c:v>
                </c:pt>
                <c:pt idx="1343">
                  <c:v>42614</c:v>
                </c:pt>
                <c:pt idx="1344">
                  <c:v>42615</c:v>
                </c:pt>
                <c:pt idx="1345">
                  <c:v>42619</c:v>
                </c:pt>
                <c:pt idx="1346">
                  <c:v>42620</c:v>
                </c:pt>
                <c:pt idx="1347">
                  <c:v>42621</c:v>
                </c:pt>
                <c:pt idx="1348">
                  <c:v>42622</c:v>
                </c:pt>
                <c:pt idx="1349">
                  <c:v>42625</c:v>
                </c:pt>
                <c:pt idx="1350">
                  <c:v>42627</c:v>
                </c:pt>
                <c:pt idx="1351">
                  <c:v>42628</c:v>
                </c:pt>
                <c:pt idx="1352">
                  <c:v>42629</c:v>
                </c:pt>
                <c:pt idx="1353">
                  <c:v>42632</c:v>
                </c:pt>
                <c:pt idx="1354">
                  <c:v>42633</c:v>
                </c:pt>
                <c:pt idx="1355">
                  <c:v>42634</c:v>
                </c:pt>
                <c:pt idx="1356">
                  <c:v>42635</c:v>
                </c:pt>
                <c:pt idx="1357">
                  <c:v>42636</c:v>
                </c:pt>
                <c:pt idx="1358">
                  <c:v>42639</c:v>
                </c:pt>
                <c:pt idx="1359">
                  <c:v>42640</c:v>
                </c:pt>
                <c:pt idx="1360">
                  <c:v>42641</c:v>
                </c:pt>
                <c:pt idx="1361">
                  <c:v>42642</c:v>
                </c:pt>
                <c:pt idx="1362">
                  <c:v>42643</c:v>
                </c:pt>
                <c:pt idx="1363">
                  <c:v>42646</c:v>
                </c:pt>
                <c:pt idx="1364">
                  <c:v>42647</c:v>
                </c:pt>
                <c:pt idx="1365">
                  <c:v>42648</c:v>
                </c:pt>
                <c:pt idx="1366">
                  <c:v>42649</c:v>
                </c:pt>
                <c:pt idx="1367">
                  <c:v>42650</c:v>
                </c:pt>
                <c:pt idx="1368">
                  <c:v>42653</c:v>
                </c:pt>
                <c:pt idx="1369">
                  <c:v>42656</c:v>
                </c:pt>
                <c:pt idx="1370">
                  <c:v>42657</c:v>
                </c:pt>
                <c:pt idx="1371">
                  <c:v>42660</c:v>
                </c:pt>
                <c:pt idx="1372">
                  <c:v>42661</c:v>
                </c:pt>
                <c:pt idx="1373">
                  <c:v>42662</c:v>
                </c:pt>
                <c:pt idx="1374">
                  <c:v>42663</c:v>
                </c:pt>
                <c:pt idx="1375">
                  <c:v>42664</c:v>
                </c:pt>
                <c:pt idx="1376">
                  <c:v>42667</c:v>
                </c:pt>
                <c:pt idx="1377">
                  <c:v>42668</c:v>
                </c:pt>
                <c:pt idx="1378">
                  <c:v>42669</c:v>
                </c:pt>
                <c:pt idx="1379">
                  <c:v>42670</c:v>
                </c:pt>
                <c:pt idx="1380">
                  <c:v>42671</c:v>
                </c:pt>
                <c:pt idx="1381">
                  <c:v>42673</c:v>
                </c:pt>
                <c:pt idx="1382">
                  <c:v>42675</c:v>
                </c:pt>
                <c:pt idx="1383">
                  <c:v>42676</c:v>
                </c:pt>
                <c:pt idx="1384">
                  <c:v>42677</c:v>
                </c:pt>
                <c:pt idx="1385">
                  <c:v>42678</c:v>
                </c:pt>
                <c:pt idx="1386">
                  <c:v>42681</c:v>
                </c:pt>
                <c:pt idx="1387">
                  <c:v>42682</c:v>
                </c:pt>
                <c:pt idx="1388">
                  <c:v>42683</c:v>
                </c:pt>
                <c:pt idx="1389">
                  <c:v>42684</c:v>
                </c:pt>
                <c:pt idx="1390">
                  <c:v>42685</c:v>
                </c:pt>
                <c:pt idx="1391">
                  <c:v>42689</c:v>
                </c:pt>
                <c:pt idx="1392">
                  <c:v>42690</c:v>
                </c:pt>
                <c:pt idx="1393">
                  <c:v>42691</c:v>
                </c:pt>
                <c:pt idx="1394">
                  <c:v>42692</c:v>
                </c:pt>
                <c:pt idx="1395">
                  <c:v>42695</c:v>
                </c:pt>
                <c:pt idx="1396">
                  <c:v>42696</c:v>
                </c:pt>
                <c:pt idx="1397">
                  <c:v>42697</c:v>
                </c:pt>
                <c:pt idx="1398">
                  <c:v>42698</c:v>
                </c:pt>
                <c:pt idx="1399">
                  <c:v>42699</c:v>
                </c:pt>
                <c:pt idx="1400">
                  <c:v>42702</c:v>
                </c:pt>
                <c:pt idx="1401">
                  <c:v>42703</c:v>
                </c:pt>
                <c:pt idx="1402">
                  <c:v>42704</c:v>
                </c:pt>
                <c:pt idx="1403">
                  <c:v>42705</c:v>
                </c:pt>
                <c:pt idx="1404">
                  <c:v>42706</c:v>
                </c:pt>
                <c:pt idx="1405">
                  <c:v>42709</c:v>
                </c:pt>
                <c:pt idx="1406">
                  <c:v>42710</c:v>
                </c:pt>
                <c:pt idx="1407">
                  <c:v>42711</c:v>
                </c:pt>
                <c:pt idx="1408">
                  <c:v>42712</c:v>
                </c:pt>
                <c:pt idx="1409">
                  <c:v>42713</c:v>
                </c:pt>
                <c:pt idx="1410">
                  <c:v>42716</c:v>
                </c:pt>
                <c:pt idx="1411">
                  <c:v>42717</c:v>
                </c:pt>
                <c:pt idx="1412">
                  <c:v>42718</c:v>
                </c:pt>
                <c:pt idx="1413">
                  <c:v>42719</c:v>
                </c:pt>
                <c:pt idx="1414">
                  <c:v>42720</c:v>
                </c:pt>
                <c:pt idx="1415">
                  <c:v>42723</c:v>
                </c:pt>
                <c:pt idx="1416">
                  <c:v>42724</c:v>
                </c:pt>
                <c:pt idx="1417">
                  <c:v>42725</c:v>
                </c:pt>
                <c:pt idx="1418">
                  <c:v>42726</c:v>
                </c:pt>
                <c:pt idx="1419">
                  <c:v>42727</c:v>
                </c:pt>
                <c:pt idx="1420">
                  <c:v>42730</c:v>
                </c:pt>
                <c:pt idx="1421">
                  <c:v>42731</c:v>
                </c:pt>
                <c:pt idx="1422">
                  <c:v>42732</c:v>
                </c:pt>
                <c:pt idx="1423">
                  <c:v>42733</c:v>
                </c:pt>
                <c:pt idx="1424">
                  <c:v>42734</c:v>
                </c:pt>
                <c:pt idx="1425">
                  <c:v>42737</c:v>
                </c:pt>
                <c:pt idx="1426">
                  <c:v>42738</c:v>
                </c:pt>
                <c:pt idx="1427">
                  <c:v>42739</c:v>
                </c:pt>
                <c:pt idx="1428">
                  <c:v>42740</c:v>
                </c:pt>
                <c:pt idx="1429">
                  <c:v>42741</c:v>
                </c:pt>
                <c:pt idx="1430">
                  <c:v>42744</c:v>
                </c:pt>
                <c:pt idx="1431">
                  <c:v>42745</c:v>
                </c:pt>
                <c:pt idx="1432">
                  <c:v>42746</c:v>
                </c:pt>
                <c:pt idx="1433">
                  <c:v>42747</c:v>
                </c:pt>
                <c:pt idx="1434">
                  <c:v>42748</c:v>
                </c:pt>
                <c:pt idx="1435">
                  <c:v>42751</c:v>
                </c:pt>
                <c:pt idx="1436">
                  <c:v>42752</c:v>
                </c:pt>
                <c:pt idx="1437">
                  <c:v>42753</c:v>
                </c:pt>
                <c:pt idx="1438">
                  <c:v>42754</c:v>
                </c:pt>
                <c:pt idx="1439">
                  <c:v>42755</c:v>
                </c:pt>
                <c:pt idx="1440">
                  <c:v>42758</c:v>
                </c:pt>
                <c:pt idx="1441">
                  <c:v>42759</c:v>
                </c:pt>
                <c:pt idx="1442">
                  <c:v>42760</c:v>
                </c:pt>
                <c:pt idx="1443">
                  <c:v>42762</c:v>
                </c:pt>
                <c:pt idx="1444">
                  <c:v>42765</c:v>
                </c:pt>
                <c:pt idx="1445">
                  <c:v>42766</c:v>
                </c:pt>
                <c:pt idx="1446">
                  <c:v>42767</c:v>
                </c:pt>
                <c:pt idx="1447">
                  <c:v>42768</c:v>
                </c:pt>
                <c:pt idx="1448">
                  <c:v>42769</c:v>
                </c:pt>
                <c:pt idx="1449">
                  <c:v>42772</c:v>
                </c:pt>
                <c:pt idx="1450">
                  <c:v>42773</c:v>
                </c:pt>
                <c:pt idx="1451">
                  <c:v>42774</c:v>
                </c:pt>
                <c:pt idx="1452">
                  <c:v>42775</c:v>
                </c:pt>
                <c:pt idx="1453">
                  <c:v>42776</c:v>
                </c:pt>
                <c:pt idx="1454">
                  <c:v>42779</c:v>
                </c:pt>
                <c:pt idx="1455">
                  <c:v>42780</c:v>
                </c:pt>
                <c:pt idx="1456">
                  <c:v>42781</c:v>
                </c:pt>
                <c:pt idx="1457">
                  <c:v>42782</c:v>
                </c:pt>
                <c:pt idx="1458">
                  <c:v>42783</c:v>
                </c:pt>
                <c:pt idx="1459">
                  <c:v>42786</c:v>
                </c:pt>
                <c:pt idx="1460">
                  <c:v>42787</c:v>
                </c:pt>
                <c:pt idx="1461">
                  <c:v>42788</c:v>
                </c:pt>
                <c:pt idx="1462">
                  <c:v>42789</c:v>
                </c:pt>
                <c:pt idx="1463">
                  <c:v>42793</c:v>
                </c:pt>
                <c:pt idx="1464">
                  <c:v>42794</c:v>
                </c:pt>
                <c:pt idx="1465">
                  <c:v>42795</c:v>
                </c:pt>
                <c:pt idx="1466">
                  <c:v>42796</c:v>
                </c:pt>
                <c:pt idx="1467">
                  <c:v>42797</c:v>
                </c:pt>
                <c:pt idx="1468">
                  <c:v>42800</c:v>
                </c:pt>
                <c:pt idx="1469">
                  <c:v>42801</c:v>
                </c:pt>
                <c:pt idx="1470">
                  <c:v>42802</c:v>
                </c:pt>
                <c:pt idx="1471">
                  <c:v>42803</c:v>
                </c:pt>
                <c:pt idx="1472">
                  <c:v>42804</c:v>
                </c:pt>
                <c:pt idx="1473">
                  <c:v>42808</c:v>
                </c:pt>
                <c:pt idx="1474">
                  <c:v>42809</c:v>
                </c:pt>
                <c:pt idx="1475">
                  <c:v>42810</c:v>
                </c:pt>
                <c:pt idx="1476">
                  <c:v>42811</c:v>
                </c:pt>
                <c:pt idx="1477">
                  <c:v>42814</c:v>
                </c:pt>
                <c:pt idx="1478">
                  <c:v>42815</c:v>
                </c:pt>
                <c:pt idx="1479">
                  <c:v>42816</c:v>
                </c:pt>
                <c:pt idx="1480">
                  <c:v>42817</c:v>
                </c:pt>
                <c:pt idx="1481">
                  <c:v>42818</c:v>
                </c:pt>
                <c:pt idx="1482">
                  <c:v>42821</c:v>
                </c:pt>
                <c:pt idx="1483">
                  <c:v>42822</c:v>
                </c:pt>
                <c:pt idx="1484">
                  <c:v>42823</c:v>
                </c:pt>
                <c:pt idx="1485">
                  <c:v>42824</c:v>
                </c:pt>
                <c:pt idx="1486">
                  <c:v>42825</c:v>
                </c:pt>
                <c:pt idx="1487">
                  <c:v>42828</c:v>
                </c:pt>
                <c:pt idx="1488">
                  <c:v>42830</c:v>
                </c:pt>
                <c:pt idx="1489">
                  <c:v>42831</c:v>
                </c:pt>
                <c:pt idx="1490">
                  <c:v>42832</c:v>
                </c:pt>
                <c:pt idx="1491">
                  <c:v>42835</c:v>
                </c:pt>
                <c:pt idx="1492">
                  <c:v>42836</c:v>
                </c:pt>
                <c:pt idx="1493">
                  <c:v>42837</c:v>
                </c:pt>
                <c:pt idx="1494">
                  <c:v>42838</c:v>
                </c:pt>
                <c:pt idx="1495">
                  <c:v>42842</c:v>
                </c:pt>
                <c:pt idx="1496">
                  <c:v>42843</c:v>
                </c:pt>
                <c:pt idx="1497">
                  <c:v>42844</c:v>
                </c:pt>
                <c:pt idx="1498">
                  <c:v>42845</c:v>
                </c:pt>
                <c:pt idx="1499">
                  <c:v>42846</c:v>
                </c:pt>
                <c:pt idx="1500">
                  <c:v>42849</c:v>
                </c:pt>
                <c:pt idx="1501">
                  <c:v>42850</c:v>
                </c:pt>
                <c:pt idx="1502">
                  <c:v>42851</c:v>
                </c:pt>
                <c:pt idx="1503">
                  <c:v>42852</c:v>
                </c:pt>
                <c:pt idx="1504">
                  <c:v>42853</c:v>
                </c:pt>
                <c:pt idx="1505">
                  <c:v>42857</c:v>
                </c:pt>
                <c:pt idx="1506">
                  <c:v>42858</c:v>
                </c:pt>
                <c:pt idx="1507">
                  <c:v>42859</c:v>
                </c:pt>
                <c:pt idx="1508">
                  <c:v>42860</c:v>
                </c:pt>
                <c:pt idx="1509">
                  <c:v>42863</c:v>
                </c:pt>
                <c:pt idx="1510">
                  <c:v>42864</c:v>
                </c:pt>
                <c:pt idx="1511">
                  <c:v>42865</c:v>
                </c:pt>
                <c:pt idx="1512">
                  <c:v>42866</c:v>
                </c:pt>
                <c:pt idx="1513">
                  <c:v>42867</c:v>
                </c:pt>
                <c:pt idx="1514">
                  <c:v>42870</c:v>
                </c:pt>
                <c:pt idx="1515">
                  <c:v>42871</c:v>
                </c:pt>
                <c:pt idx="1516">
                  <c:v>42872</c:v>
                </c:pt>
                <c:pt idx="1517">
                  <c:v>42873</c:v>
                </c:pt>
                <c:pt idx="1518">
                  <c:v>42874</c:v>
                </c:pt>
                <c:pt idx="1519">
                  <c:v>42877</c:v>
                </c:pt>
                <c:pt idx="1520">
                  <c:v>42878</c:v>
                </c:pt>
                <c:pt idx="1521">
                  <c:v>42879</c:v>
                </c:pt>
                <c:pt idx="1522">
                  <c:v>42880</c:v>
                </c:pt>
                <c:pt idx="1523">
                  <c:v>42881</c:v>
                </c:pt>
                <c:pt idx="1524">
                  <c:v>42884</c:v>
                </c:pt>
                <c:pt idx="1525">
                  <c:v>42885</c:v>
                </c:pt>
                <c:pt idx="1526">
                  <c:v>42886</c:v>
                </c:pt>
                <c:pt idx="1527">
                  <c:v>42887</c:v>
                </c:pt>
                <c:pt idx="1528">
                  <c:v>42888</c:v>
                </c:pt>
                <c:pt idx="1529">
                  <c:v>42891</c:v>
                </c:pt>
                <c:pt idx="1530">
                  <c:v>42892</c:v>
                </c:pt>
                <c:pt idx="1531">
                  <c:v>42893</c:v>
                </c:pt>
                <c:pt idx="1532">
                  <c:v>42894</c:v>
                </c:pt>
                <c:pt idx="1533">
                  <c:v>42895</c:v>
                </c:pt>
                <c:pt idx="1534">
                  <c:v>42898</c:v>
                </c:pt>
                <c:pt idx="1535">
                  <c:v>42899</c:v>
                </c:pt>
                <c:pt idx="1536">
                  <c:v>42900</c:v>
                </c:pt>
                <c:pt idx="1537">
                  <c:v>42901</c:v>
                </c:pt>
                <c:pt idx="1538">
                  <c:v>42902</c:v>
                </c:pt>
                <c:pt idx="1539">
                  <c:v>42905</c:v>
                </c:pt>
                <c:pt idx="1540">
                  <c:v>42906</c:v>
                </c:pt>
                <c:pt idx="1541">
                  <c:v>42907</c:v>
                </c:pt>
                <c:pt idx="1542">
                  <c:v>42908</c:v>
                </c:pt>
                <c:pt idx="1543">
                  <c:v>42909</c:v>
                </c:pt>
                <c:pt idx="1544">
                  <c:v>42913</c:v>
                </c:pt>
                <c:pt idx="1545">
                  <c:v>42914</c:v>
                </c:pt>
                <c:pt idx="1546">
                  <c:v>42915</c:v>
                </c:pt>
                <c:pt idx="1547">
                  <c:v>42916</c:v>
                </c:pt>
                <c:pt idx="1548">
                  <c:v>42919</c:v>
                </c:pt>
                <c:pt idx="1549">
                  <c:v>42920</c:v>
                </c:pt>
                <c:pt idx="1550">
                  <c:v>42921</c:v>
                </c:pt>
                <c:pt idx="1551">
                  <c:v>42922</c:v>
                </c:pt>
                <c:pt idx="1552">
                  <c:v>42923</c:v>
                </c:pt>
                <c:pt idx="1553">
                  <c:v>42926</c:v>
                </c:pt>
                <c:pt idx="1554">
                  <c:v>42927</c:v>
                </c:pt>
                <c:pt idx="1555">
                  <c:v>42928</c:v>
                </c:pt>
                <c:pt idx="1556">
                  <c:v>42929</c:v>
                </c:pt>
                <c:pt idx="1557">
                  <c:v>42930</c:v>
                </c:pt>
                <c:pt idx="1558">
                  <c:v>42933</c:v>
                </c:pt>
                <c:pt idx="1559">
                  <c:v>42934</c:v>
                </c:pt>
                <c:pt idx="1560">
                  <c:v>42935</c:v>
                </c:pt>
                <c:pt idx="1561">
                  <c:v>42936</c:v>
                </c:pt>
                <c:pt idx="1562">
                  <c:v>42937</c:v>
                </c:pt>
                <c:pt idx="1563">
                  <c:v>42940</c:v>
                </c:pt>
                <c:pt idx="1564">
                  <c:v>42941</c:v>
                </c:pt>
                <c:pt idx="1565">
                  <c:v>42942</c:v>
                </c:pt>
                <c:pt idx="1566">
                  <c:v>42943</c:v>
                </c:pt>
                <c:pt idx="1567">
                  <c:v>42944</c:v>
                </c:pt>
                <c:pt idx="1568">
                  <c:v>42947</c:v>
                </c:pt>
                <c:pt idx="1569">
                  <c:v>42948</c:v>
                </c:pt>
                <c:pt idx="1570">
                  <c:v>42949</c:v>
                </c:pt>
                <c:pt idx="1571">
                  <c:v>42950</c:v>
                </c:pt>
                <c:pt idx="1572">
                  <c:v>42951</c:v>
                </c:pt>
                <c:pt idx="1573">
                  <c:v>42954</c:v>
                </c:pt>
                <c:pt idx="1574">
                  <c:v>42955</c:v>
                </c:pt>
                <c:pt idx="1575">
                  <c:v>42956</c:v>
                </c:pt>
                <c:pt idx="1576">
                  <c:v>42957</c:v>
                </c:pt>
                <c:pt idx="1577">
                  <c:v>42958</c:v>
                </c:pt>
                <c:pt idx="1578">
                  <c:v>42961</c:v>
                </c:pt>
                <c:pt idx="1579">
                  <c:v>42963</c:v>
                </c:pt>
                <c:pt idx="1580">
                  <c:v>42964</c:v>
                </c:pt>
                <c:pt idx="1581">
                  <c:v>42965</c:v>
                </c:pt>
                <c:pt idx="1582">
                  <c:v>42968</c:v>
                </c:pt>
                <c:pt idx="1583">
                  <c:v>42969</c:v>
                </c:pt>
                <c:pt idx="1584">
                  <c:v>42970</c:v>
                </c:pt>
                <c:pt idx="1585">
                  <c:v>42971</c:v>
                </c:pt>
                <c:pt idx="1586">
                  <c:v>42975</c:v>
                </c:pt>
                <c:pt idx="1587">
                  <c:v>42976</c:v>
                </c:pt>
                <c:pt idx="1588">
                  <c:v>42977</c:v>
                </c:pt>
                <c:pt idx="1589">
                  <c:v>42978</c:v>
                </c:pt>
                <c:pt idx="1590">
                  <c:v>42979</c:v>
                </c:pt>
                <c:pt idx="1591">
                  <c:v>42982</c:v>
                </c:pt>
                <c:pt idx="1592">
                  <c:v>42983</c:v>
                </c:pt>
                <c:pt idx="1593">
                  <c:v>42984</c:v>
                </c:pt>
                <c:pt idx="1594">
                  <c:v>42985</c:v>
                </c:pt>
                <c:pt idx="1595">
                  <c:v>42986</c:v>
                </c:pt>
                <c:pt idx="1596">
                  <c:v>42989</c:v>
                </c:pt>
                <c:pt idx="1597">
                  <c:v>42990</c:v>
                </c:pt>
                <c:pt idx="1598">
                  <c:v>42991</c:v>
                </c:pt>
                <c:pt idx="1599">
                  <c:v>42992</c:v>
                </c:pt>
                <c:pt idx="1600">
                  <c:v>42993</c:v>
                </c:pt>
                <c:pt idx="1601">
                  <c:v>42996</c:v>
                </c:pt>
                <c:pt idx="1602">
                  <c:v>42997</c:v>
                </c:pt>
                <c:pt idx="1603">
                  <c:v>42998</c:v>
                </c:pt>
                <c:pt idx="1604">
                  <c:v>42999</c:v>
                </c:pt>
                <c:pt idx="1605">
                  <c:v>43000</c:v>
                </c:pt>
                <c:pt idx="1606">
                  <c:v>43003</c:v>
                </c:pt>
                <c:pt idx="1607">
                  <c:v>43004</c:v>
                </c:pt>
                <c:pt idx="1608">
                  <c:v>43005</c:v>
                </c:pt>
                <c:pt idx="1609">
                  <c:v>43006</c:v>
                </c:pt>
                <c:pt idx="1610">
                  <c:v>43007</c:v>
                </c:pt>
                <c:pt idx="1611">
                  <c:v>43011</c:v>
                </c:pt>
                <c:pt idx="1612">
                  <c:v>43012</c:v>
                </c:pt>
                <c:pt idx="1613">
                  <c:v>43013</c:v>
                </c:pt>
                <c:pt idx="1614">
                  <c:v>43014</c:v>
                </c:pt>
                <c:pt idx="1615">
                  <c:v>43017</c:v>
                </c:pt>
                <c:pt idx="1616">
                  <c:v>43018</c:v>
                </c:pt>
                <c:pt idx="1617">
                  <c:v>43019</c:v>
                </c:pt>
                <c:pt idx="1618">
                  <c:v>43020</c:v>
                </c:pt>
                <c:pt idx="1619">
                  <c:v>43021</c:v>
                </c:pt>
                <c:pt idx="1620">
                  <c:v>43024</c:v>
                </c:pt>
                <c:pt idx="1621">
                  <c:v>43025</c:v>
                </c:pt>
                <c:pt idx="1622">
                  <c:v>43026</c:v>
                </c:pt>
                <c:pt idx="1623">
                  <c:v>43027</c:v>
                </c:pt>
                <c:pt idx="1624">
                  <c:v>43031</c:v>
                </c:pt>
                <c:pt idx="1625">
                  <c:v>43032</c:v>
                </c:pt>
                <c:pt idx="1626">
                  <c:v>43033</c:v>
                </c:pt>
                <c:pt idx="1627">
                  <c:v>43034</c:v>
                </c:pt>
                <c:pt idx="1628">
                  <c:v>43035</c:v>
                </c:pt>
                <c:pt idx="1629">
                  <c:v>43038</c:v>
                </c:pt>
                <c:pt idx="1630">
                  <c:v>43039</c:v>
                </c:pt>
                <c:pt idx="1631">
                  <c:v>43040</c:v>
                </c:pt>
                <c:pt idx="1632">
                  <c:v>43041</c:v>
                </c:pt>
                <c:pt idx="1633">
                  <c:v>43042</c:v>
                </c:pt>
                <c:pt idx="1634">
                  <c:v>43045</c:v>
                </c:pt>
                <c:pt idx="1635">
                  <c:v>43046</c:v>
                </c:pt>
                <c:pt idx="1636">
                  <c:v>43047</c:v>
                </c:pt>
                <c:pt idx="1637">
                  <c:v>43048</c:v>
                </c:pt>
                <c:pt idx="1638">
                  <c:v>43049</c:v>
                </c:pt>
                <c:pt idx="1639">
                  <c:v>43052</c:v>
                </c:pt>
                <c:pt idx="1640">
                  <c:v>43053</c:v>
                </c:pt>
                <c:pt idx="1641">
                  <c:v>43054</c:v>
                </c:pt>
                <c:pt idx="1642">
                  <c:v>43055</c:v>
                </c:pt>
                <c:pt idx="1643">
                  <c:v>43056</c:v>
                </c:pt>
                <c:pt idx="1644">
                  <c:v>43059</c:v>
                </c:pt>
                <c:pt idx="1645">
                  <c:v>43060</c:v>
                </c:pt>
                <c:pt idx="1646">
                  <c:v>43061</c:v>
                </c:pt>
                <c:pt idx="1647">
                  <c:v>43062</c:v>
                </c:pt>
                <c:pt idx="1648">
                  <c:v>43063</c:v>
                </c:pt>
                <c:pt idx="1649">
                  <c:v>43066</c:v>
                </c:pt>
                <c:pt idx="1650">
                  <c:v>43067</c:v>
                </c:pt>
                <c:pt idx="1651">
                  <c:v>43068</c:v>
                </c:pt>
                <c:pt idx="1652">
                  <c:v>43069</c:v>
                </c:pt>
                <c:pt idx="1653">
                  <c:v>43070</c:v>
                </c:pt>
                <c:pt idx="1654">
                  <c:v>43073</c:v>
                </c:pt>
                <c:pt idx="1655">
                  <c:v>43074</c:v>
                </c:pt>
                <c:pt idx="1656">
                  <c:v>43075</c:v>
                </c:pt>
                <c:pt idx="1657">
                  <c:v>43076</c:v>
                </c:pt>
                <c:pt idx="1658">
                  <c:v>43077</c:v>
                </c:pt>
                <c:pt idx="1659">
                  <c:v>43080</c:v>
                </c:pt>
                <c:pt idx="1660">
                  <c:v>43081</c:v>
                </c:pt>
                <c:pt idx="1661">
                  <c:v>43082</c:v>
                </c:pt>
                <c:pt idx="1662">
                  <c:v>43083</c:v>
                </c:pt>
                <c:pt idx="1663">
                  <c:v>43084</c:v>
                </c:pt>
                <c:pt idx="1664">
                  <c:v>43087</c:v>
                </c:pt>
                <c:pt idx="1665">
                  <c:v>43088</c:v>
                </c:pt>
                <c:pt idx="1666">
                  <c:v>43089</c:v>
                </c:pt>
                <c:pt idx="1667">
                  <c:v>43090</c:v>
                </c:pt>
                <c:pt idx="1668">
                  <c:v>43091</c:v>
                </c:pt>
                <c:pt idx="1669">
                  <c:v>43095</c:v>
                </c:pt>
                <c:pt idx="1670">
                  <c:v>43096</c:v>
                </c:pt>
                <c:pt idx="1671">
                  <c:v>43097</c:v>
                </c:pt>
                <c:pt idx="1672">
                  <c:v>43098</c:v>
                </c:pt>
                <c:pt idx="1673">
                  <c:v>43101</c:v>
                </c:pt>
                <c:pt idx="1674">
                  <c:v>43102</c:v>
                </c:pt>
                <c:pt idx="1675">
                  <c:v>43103</c:v>
                </c:pt>
                <c:pt idx="1676">
                  <c:v>43104</c:v>
                </c:pt>
                <c:pt idx="1677">
                  <c:v>43105</c:v>
                </c:pt>
                <c:pt idx="1678">
                  <c:v>43108</c:v>
                </c:pt>
                <c:pt idx="1679">
                  <c:v>43109</c:v>
                </c:pt>
                <c:pt idx="1680">
                  <c:v>43110</c:v>
                </c:pt>
                <c:pt idx="1681">
                  <c:v>43111</c:v>
                </c:pt>
                <c:pt idx="1682">
                  <c:v>43112</c:v>
                </c:pt>
                <c:pt idx="1683">
                  <c:v>43115</c:v>
                </c:pt>
                <c:pt idx="1684">
                  <c:v>43116</c:v>
                </c:pt>
                <c:pt idx="1685">
                  <c:v>43117</c:v>
                </c:pt>
                <c:pt idx="1686">
                  <c:v>43118</c:v>
                </c:pt>
                <c:pt idx="1687">
                  <c:v>43119</c:v>
                </c:pt>
                <c:pt idx="1688">
                  <c:v>43122</c:v>
                </c:pt>
                <c:pt idx="1689">
                  <c:v>43123</c:v>
                </c:pt>
                <c:pt idx="1690">
                  <c:v>43124</c:v>
                </c:pt>
                <c:pt idx="1691">
                  <c:v>43125</c:v>
                </c:pt>
                <c:pt idx="1692">
                  <c:v>43129</c:v>
                </c:pt>
                <c:pt idx="1693">
                  <c:v>43130</c:v>
                </c:pt>
                <c:pt idx="1694">
                  <c:v>43131</c:v>
                </c:pt>
                <c:pt idx="1695">
                  <c:v>43132</c:v>
                </c:pt>
                <c:pt idx="1696">
                  <c:v>43133</c:v>
                </c:pt>
                <c:pt idx="1697">
                  <c:v>43136</c:v>
                </c:pt>
                <c:pt idx="1698">
                  <c:v>43137</c:v>
                </c:pt>
                <c:pt idx="1699">
                  <c:v>43138</c:v>
                </c:pt>
                <c:pt idx="1700">
                  <c:v>43139</c:v>
                </c:pt>
                <c:pt idx="1701">
                  <c:v>43140</c:v>
                </c:pt>
                <c:pt idx="1702">
                  <c:v>43143</c:v>
                </c:pt>
                <c:pt idx="1703">
                  <c:v>43145</c:v>
                </c:pt>
                <c:pt idx="1704">
                  <c:v>43146</c:v>
                </c:pt>
                <c:pt idx="1705">
                  <c:v>43147</c:v>
                </c:pt>
                <c:pt idx="1706">
                  <c:v>43150</c:v>
                </c:pt>
                <c:pt idx="1707">
                  <c:v>43151</c:v>
                </c:pt>
                <c:pt idx="1708">
                  <c:v>43152</c:v>
                </c:pt>
                <c:pt idx="1709">
                  <c:v>43153</c:v>
                </c:pt>
                <c:pt idx="1710">
                  <c:v>43154</c:v>
                </c:pt>
                <c:pt idx="1711">
                  <c:v>43157</c:v>
                </c:pt>
                <c:pt idx="1712">
                  <c:v>43158</c:v>
                </c:pt>
                <c:pt idx="1713">
                  <c:v>43159</c:v>
                </c:pt>
                <c:pt idx="1714">
                  <c:v>43160</c:v>
                </c:pt>
                <c:pt idx="1715">
                  <c:v>43164</c:v>
                </c:pt>
                <c:pt idx="1716">
                  <c:v>43165</c:v>
                </c:pt>
                <c:pt idx="1717">
                  <c:v>43166</c:v>
                </c:pt>
                <c:pt idx="1718">
                  <c:v>43167</c:v>
                </c:pt>
                <c:pt idx="1719">
                  <c:v>43168</c:v>
                </c:pt>
                <c:pt idx="1720">
                  <c:v>43171</c:v>
                </c:pt>
                <c:pt idx="1721">
                  <c:v>43172</c:v>
                </c:pt>
                <c:pt idx="1722">
                  <c:v>43173</c:v>
                </c:pt>
                <c:pt idx="1723">
                  <c:v>43174</c:v>
                </c:pt>
                <c:pt idx="1724">
                  <c:v>43175</c:v>
                </c:pt>
                <c:pt idx="1725">
                  <c:v>43178</c:v>
                </c:pt>
                <c:pt idx="1726">
                  <c:v>43179</c:v>
                </c:pt>
                <c:pt idx="1727">
                  <c:v>43180</c:v>
                </c:pt>
                <c:pt idx="1728">
                  <c:v>43181</c:v>
                </c:pt>
                <c:pt idx="1729">
                  <c:v>43182</c:v>
                </c:pt>
                <c:pt idx="1730">
                  <c:v>43185</c:v>
                </c:pt>
                <c:pt idx="1731">
                  <c:v>43186</c:v>
                </c:pt>
                <c:pt idx="1732">
                  <c:v>43187</c:v>
                </c:pt>
                <c:pt idx="1733">
                  <c:v>43192</c:v>
                </c:pt>
                <c:pt idx="1734">
                  <c:v>43193</c:v>
                </c:pt>
                <c:pt idx="1735">
                  <c:v>43194</c:v>
                </c:pt>
                <c:pt idx="1736">
                  <c:v>43195</c:v>
                </c:pt>
                <c:pt idx="1737">
                  <c:v>43196</c:v>
                </c:pt>
                <c:pt idx="1738">
                  <c:v>43199</c:v>
                </c:pt>
                <c:pt idx="1739">
                  <c:v>43200</c:v>
                </c:pt>
                <c:pt idx="1740">
                  <c:v>43201</c:v>
                </c:pt>
                <c:pt idx="1741">
                  <c:v>43202</c:v>
                </c:pt>
                <c:pt idx="1742">
                  <c:v>43203</c:v>
                </c:pt>
                <c:pt idx="1743">
                  <c:v>43206</c:v>
                </c:pt>
                <c:pt idx="1744">
                  <c:v>43207</c:v>
                </c:pt>
                <c:pt idx="1745">
                  <c:v>43208</c:v>
                </c:pt>
                <c:pt idx="1746">
                  <c:v>43209</c:v>
                </c:pt>
                <c:pt idx="1747">
                  <c:v>43210</c:v>
                </c:pt>
                <c:pt idx="1748">
                  <c:v>43213</c:v>
                </c:pt>
                <c:pt idx="1749">
                  <c:v>43214</c:v>
                </c:pt>
                <c:pt idx="1750">
                  <c:v>43215</c:v>
                </c:pt>
                <c:pt idx="1751">
                  <c:v>43216</c:v>
                </c:pt>
                <c:pt idx="1752">
                  <c:v>43217</c:v>
                </c:pt>
                <c:pt idx="1753">
                  <c:v>43220</c:v>
                </c:pt>
                <c:pt idx="1754">
                  <c:v>43222</c:v>
                </c:pt>
                <c:pt idx="1755">
                  <c:v>43223</c:v>
                </c:pt>
                <c:pt idx="1756">
                  <c:v>43224</c:v>
                </c:pt>
                <c:pt idx="1757">
                  <c:v>43227</c:v>
                </c:pt>
                <c:pt idx="1758">
                  <c:v>43228</c:v>
                </c:pt>
                <c:pt idx="1759">
                  <c:v>43229</c:v>
                </c:pt>
                <c:pt idx="1760">
                  <c:v>43230</c:v>
                </c:pt>
                <c:pt idx="1761">
                  <c:v>43231</c:v>
                </c:pt>
                <c:pt idx="1762">
                  <c:v>43234</c:v>
                </c:pt>
                <c:pt idx="1763">
                  <c:v>43235</c:v>
                </c:pt>
                <c:pt idx="1764">
                  <c:v>43236</c:v>
                </c:pt>
                <c:pt idx="1765">
                  <c:v>43237</c:v>
                </c:pt>
                <c:pt idx="1766">
                  <c:v>43238</c:v>
                </c:pt>
                <c:pt idx="1767">
                  <c:v>43241</c:v>
                </c:pt>
                <c:pt idx="1768">
                  <c:v>43242</c:v>
                </c:pt>
                <c:pt idx="1769">
                  <c:v>43243</c:v>
                </c:pt>
                <c:pt idx="1770">
                  <c:v>43244</c:v>
                </c:pt>
                <c:pt idx="1771">
                  <c:v>43245</c:v>
                </c:pt>
                <c:pt idx="1772">
                  <c:v>43248</c:v>
                </c:pt>
                <c:pt idx="1773">
                  <c:v>43249</c:v>
                </c:pt>
                <c:pt idx="1774">
                  <c:v>43250</c:v>
                </c:pt>
                <c:pt idx="1775">
                  <c:v>43251</c:v>
                </c:pt>
                <c:pt idx="1776">
                  <c:v>43252</c:v>
                </c:pt>
                <c:pt idx="1777">
                  <c:v>43255</c:v>
                </c:pt>
                <c:pt idx="1778">
                  <c:v>43256</c:v>
                </c:pt>
                <c:pt idx="1779">
                  <c:v>43257</c:v>
                </c:pt>
                <c:pt idx="1780">
                  <c:v>43258</c:v>
                </c:pt>
                <c:pt idx="1781">
                  <c:v>43259</c:v>
                </c:pt>
                <c:pt idx="1782">
                  <c:v>43262</c:v>
                </c:pt>
                <c:pt idx="1783">
                  <c:v>43263</c:v>
                </c:pt>
                <c:pt idx="1784">
                  <c:v>43264</c:v>
                </c:pt>
                <c:pt idx="1785">
                  <c:v>43265</c:v>
                </c:pt>
                <c:pt idx="1786">
                  <c:v>43266</c:v>
                </c:pt>
                <c:pt idx="1787">
                  <c:v>43269</c:v>
                </c:pt>
                <c:pt idx="1788">
                  <c:v>43270</c:v>
                </c:pt>
                <c:pt idx="1789">
                  <c:v>43271</c:v>
                </c:pt>
                <c:pt idx="1790">
                  <c:v>43272</c:v>
                </c:pt>
                <c:pt idx="1791">
                  <c:v>43273</c:v>
                </c:pt>
                <c:pt idx="1792">
                  <c:v>43276</c:v>
                </c:pt>
                <c:pt idx="1793">
                  <c:v>43277</c:v>
                </c:pt>
                <c:pt idx="1794">
                  <c:v>43278</c:v>
                </c:pt>
                <c:pt idx="1795">
                  <c:v>43279</c:v>
                </c:pt>
                <c:pt idx="1796">
                  <c:v>43280</c:v>
                </c:pt>
                <c:pt idx="1797">
                  <c:v>43283</c:v>
                </c:pt>
                <c:pt idx="1798">
                  <c:v>43284</c:v>
                </c:pt>
                <c:pt idx="1799">
                  <c:v>43285</c:v>
                </c:pt>
                <c:pt idx="1800">
                  <c:v>43286</c:v>
                </c:pt>
                <c:pt idx="1801">
                  <c:v>43287</c:v>
                </c:pt>
                <c:pt idx="1802">
                  <c:v>43290</c:v>
                </c:pt>
                <c:pt idx="1803">
                  <c:v>43291</c:v>
                </c:pt>
                <c:pt idx="1804">
                  <c:v>43292</c:v>
                </c:pt>
                <c:pt idx="1805">
                  <c:v>43293</c:v>
                </c:pt>
                <c:pt idx="1806">
                  <c:v>43294</c:v>
                </c:pt>
                <c:pt idx="1807">
                  <c:v>43297</c:v>
                </c:pt>
                <c:pt idx="1808">
                  <c:v>43298</c:v>
                </c:pt>
                <c:pt idx="1809">
                  <c:v>43299</c:v>
                </c:pt>
                <c:pt idx="1810">
                  <c:v>43300</c:v>
                </c:pt>
                <c:pt idx="1811">
                  <c:v>43301</c:v>
                </c:pt>
                <c:pt idx="1812">
                  <c:v>43304</c:v>
                </c:pt>
                <c:pt idx="1813">
                  <c:v>43305</c:v>
                </c:pt>
                <c:pt idx="1814">
                  <c:v>43306</c:v>
                </c:pt>
                <c:pt idx="1815">
                  <c:v>43307</c:v>
                </c:pt>
                <c:pt idx="1816">
                  <c:v>43308</c:v>
                </c:pt>
                <c:pt idx="1817">
                  <c:v>43311</c:v>
                </c:pt>
                <c:pt idx="1818">
                  <c:v>43312</c:v>
                </c:pt>
                <c:pt idx="1819">
                  <c:v>43313</c:v>
                </c:pt>
                <c:pt idx="1820">
                  <c:v>43314</c:v>
                </c:pt>
                <c:pt idx="1821">
                  <c:v>43315</c:v>
                </c:pt>
                <c:pt idx="1822">
                  <c:v>43318</c:v>
                </c:pt>
                <c:pt idx="1823">
                  <c:v>43319</c:v>
                </c:pt>
                <c:pt idx="1824">
                  <c:v>43320</c:v>
                </c:pt>
                <c:pt idx="1825">
                  <c:v>43321</c:v>
                </c:pt>
                <c:pt idx="1826">
                  <c:v>43322</c:v>
                </c:pt>
                <c:pt idx="1827">
                  <c:v>43325</c:v>
                </c:pt>
                <c:pt idx="1828">
                  <c:v>43326</c:v>
                </c:pt>
                <c:pt idx="1829">
                  <c:v>43328</c:v>
                </c:pt>
                <c:pt idx="1830">
                  <c:v>43329</c:v>
                </c:pt>
                <c:pt idx="1831">
                  <c:v>43332</c:v>
                </c:pt>
                <c:pt idx="1832">
                  <c:v>43333</c:v>
                </c:pt>
                <c:pt idx="1833">
                  <c:v>43335</c:v>
                </c:pt>
                <c:pt idx="1834">
                  <c:v>43336</c:v>
                </c:pt>
                <c:pt idx="1835">
                  <c:v>43339</c:v>
                </c:pt>
                <c:pt idx="1836">
                  <c:v>43340</c:v>
                </c:pt>
                <c:pt idx="1837">
                  <c:v>43341</c:v>
                </c:pt>
                <c:pt idx="1838">
                  <c:v>43342</c:v>
                </c:pt>
                <c:pt idx="1839">
                  <c:v>43343</c:v>
                </c:pt>
                <c:pt idx="1840">
                  <c:v>43346</c:v>
                </c:pt>
                <c:pt idx="1841">
                  <c:v>43347</c:v>
                </c:pt>
                <c:pt idx="1842">
                  <c:v>43348</c:v>
                </c:pt>
                <c:pt idx="1843">
                  <c:v>43349</c:v>
                </c:pt>
                <c:pt idx="1844">
                  <c:v>43350</c:v>
                </c:pt>
                <c:pt idx="1845">
                  <c:v>43353</c:v>
                </c:pt>
                <c:pt idx="1846">
                  <c:v>43354</c:v>
                </c:pt>
                <c:pt idx="1847">
                  <c:v>43355</c:v>
                </c:pt>
                <c:pt idx="1848">
                  <c:v>43357</c:v>
                </c:pt>
                <c:pt idx="1849">
                  <c:v>43360</c:v>
                </c:pt>
                <c:pt idx="1850">
                  <c:v>43361</c:v>
                </c:pt>
                <c:pt idx="1851">
                  <c:v>43362</c:v>
                </c:pt>
                <c:pt idx="1852">
                  <c:v>43364</c:v>
                </c:pt>
                <c:pt idx="1853">
                  <c:v>43367</c:v>
                </c:pt>
                <c:pt idx="1854">
                  <c:v>43368</c:v>
                </c:pt>
                <c:pt idx="1855">
                  <c:v>43369</c:v>
                </c:pt>
                <c:pt idx="1856">
                  <c:v>43370</c:v>
                </c:pt>
                <c:pt idx="1857">
                  <c:v>43371</c:v>
                </c:pt>
                <c:pt idx="1858">
                  <c:v>43374</c:v>
                </c:pt>
                <c:pt idx="1859">
                  <c:v>43376</c:v>
                </c:pt>
                <c:pt idx="1860">
                  <c:v>43377</c:v>
                </c:pt>
                <c:pt idx="1861">
                  <c:v>43378</c:v>
                </c:pt>
                <c:pt idx="1862">
                  <c:v>43381</c:v>
                </c:pt>
                <c:pt idx="1863">
                  <c:v>43382</c:v>
                </c:pt>
                <c:pt idx="1864">
                  <c:v>43383</c:v>
                </c:pt>
                <c:pt idx="1865">
                  <c:v>43384</c:v>
                </c:pt>
                <c:pt idx="1866">
                  <c:v>43385</c:v>
                </c:pt>
                <c:pt idx="1867">
                  <c:v>43388</c:v>
                </c:pt>
                <c:pt idx="1868">
                  <c:v>43389</c:v>
                </c:pt>
                <c:pt idx="1869">
                  <c:v>43390</c:v>
                </c:pt>
                <c:pt idx="1870">
                  <c:v>43392</c:v>
                </c:pt>
                <c:pt idx="1871">
                  <c:v>43395</c:v>
                </c:pt>
                <c:pt idx="1872">
                  <c:v>43396</c:v>
                </c:pt>
                <c:pt idx="1873">
                  <c:v>43397</c:v>
                </c:pt>
                <c:pt idx="1874">
                  <c:v>43398</c:v>
                </c:pt>
                <c:pt idx="1875">
                  <c:v>43399</c:v>
                </c:pt>
                <c:pt idx="1876">
                  <c:v>43402</c:v>
                </c:pt>
                <c:pt idx="1877">
                  <c:v>43403</c:v>
                </c:pt>
                <c:pt idx="1878">
                  <c:v>43404</c:v>
                </c:pt>
                <c:pt idx="1879">
                  <c:v>43405</c:v>
                </c:pt>
                <c:pt idx="1880">
                  <c:v>43406</c:v>
                </c:pt>
                <c:pt idx="1881">
                  <c:v>43409</c:v>
                </c:pt>
                <c:pt idx="1882">
                  <c:v>43410</c:v>
                </c:pt>
                <c:pt idx="1883">
                  <c:v>43411</c:v>
                </c:pt>
                <c:pt idx="1884">
                  <c:v>43413</c:v>
                </c:pt>
                <c:pt idx="1885">
                  <c:v>43416</c:v>
                </c:pt>
                <c:pt idx="1886">
                  <c:v>43417</c:v>
                </c:pt>
                <c:pt idx="1887">
                  <c:v>43418</c:v>
                </c:pt>
                <c:pt idx="1888">
                  <c:v>43419</c:v>
                </c:pt>
                <c:pt idx="1889">
                  <c:v>43420</c:v>
                </c:pt>
                <c:pt idx="1890">
                  <c:v>43423</c:v>
                </c:pt>
                <c:pt idx="1891">
                  <c:v>43424</c:v>
                </c:pt>
                <c:pt idx="1892">
                  <c:v>43425</c:v>
                </c:pt>
                <c:pt idx="1893">
                  <c:v>43426</c:v>
                </c:pt>
                <c:pt idx="1894">
                  <c:v>43430</c:v>
                </c:pt>
                <c:pt idx="1895">
                  <c:v>43431</c:v>
                </c:pt>
                <c:pt idx="1896">
                  <c:v>43432</c:v>
                </c:pt>
                <c:pt idx="1897">
                  <c:v>43433</c:v>
                </c:pt>
                <c:pt idx="1898">
                  <c:v>43434</c:v>
                </c:pt>
                <c:pt idx="1899">
                  <c:v>43437</c:v>
                </c:pt>
                <c:pt idx="1900">
                  <c:v>43438</c:v>
                </c:pt>
                <c:pt idx="1901">
                  <c:v>43439</c:v>
                </c:pt>
                <c:pt idx="1902">
                  <c:v>43440</c:v>
                </c:pt>
                <c:pt idx="1903">
                  <c:v>43441</c:v>
                </c:pt>
                <c:pt idx="1904">
                  <c:v>43444</c:v>
                </c:pt>
                <c:pt idx="1905">
                  <c:v>43445</c:v>
                </c:pt>
                <c:pt idx="1906">
                  <c:v>43446</c:v>
                </c:pt>
                <c:pt idx="1907">
                  <c:v>43447</c:v>
                </c:pt>
                <c:pt idx="1908">
                  <c:v>43448</c:v>
                </c:pt>
                <c:pt idx="1909">
                  <c:v>43451</c:v>
                </c:pt>
                <c:pt idx="1910">
                  <c:v>43452</c:v>
                </c:pt>
                <c:pt idx="1911">
                  <c:v>43453</c:v>
                </c:pt>
                <c:pt idx="1912">
                  <c:v>43454</c:v>
                </c:pt>
                <c:pt idx="1913">
                  <c:v>43455</c:v>
                </c:pt>
                <c:pt idx="1914">
                  <c:v>43458</c:v>
                </c:pt>
                <c:pt idx="1915">
                  <c:v>43460</c:v>
                </c:pt>
                <c:pt idx="1916">
                  <c:v>43461</c:v>
                </c:pt>
                <c:pt idx="1917">
                  <c:v>43462</c:v>
                </c:pt>
                <c:pt idx="1918">
                  <c:v>43465</c:v>
                </c:pt>
                <c:pt idx="1919">
                  <c:v>43466</c:v>
                </c:pt>
                <c:pt idx="1920">
                  <c:v>43467</c:v>
                </c:pt>
                <c:pt idx="1921">
                  <c:v>43468</c:v>
                </c:pt>
                <c:pt idx="1922">
                  <c:v>43469</c:v>
                </c:pt>
                <c:pt idx="1923">
                  <c:v>43472</c:v>
                </c:pt>
                <c:pt idx="1924">
                  <c:v>43473</c:v>
                </c:pt>
                <c:pt idx="1925">
                  <c:v>43474</c:v>
                </c:pt>
                <c:pt idx="1926">
                  <c:v>43475</c:v>
                </c:pt>
                <c:pt idx="1927">
                  <c:v>43476</c:v>
                </c:pt>
                <c:pt idx="1928">
                  <c:v>43479</c:v>
                </c:pt>
                <c:pt idx="1929">
                  <c:v>43480</c:v>
                </c:pt>
                <c:pt idx="1930">
                  <c:v>43481</c:v>
                </c:pt>
                <c:pt idx="1931">
                  <c:v>43482</c:v>
                </c:pt>
                <c:pt idx="1932">
                  <c:v>43483</c:v>
                </c:pt>
                <c:pt idx="1933">
                  <c:v>43486</c:v>
                </c:pt>
                <c:pt idx="1934">
                  <c:v>43487</c:v>
                </c:pt>
                <c:pt idx="1935">
                  <c:v>43488</c:v>
                </c:pt>
                <c:pt idx="1936">
                  <c:v>43489</c:v>
                </c:pt>
                <c:pt idx="1937">
                  <c:v>43490</c:v>
                </c:pt>
                <c:pt idx="1938">
                  <c:v>43493</c:v>
                </c:pt>
                <c:pt idx="1939">
                  <c:v>43494</c:v>
                </c:pt>
                <c:pt idx="1940">
                  <c:v>43495</c:v>
                </c:pt>
                <c:pt idx="1941">
                  <c:v>43496</c:v>
                </c:pt>
                <c:pt idx="1942">
                  <c:v>43497</c:v>
                </c:pt>
                <c:pt idx="1943">
                  <c:v>43500</c:v>
                </c:pt>
                <c:pt idx="1944">
                  <c:v>43501</c:v>
                </c:pt>
                <c:pt idx="1945">
                  <c:v>43502</c:v>
                </c:pt>
                <c:pt idx="1946">
                  <c:v>43503</c:v>
                </c:pt>
                <c:pt idx="1947">
                  <c:v>43504</c:v>
                </c:pt>
                <c:pt idx="1948">
                  <c:v>43507</c:v>
                </c:pt>
                <c:pt idx="1949">
                  <c:v>43508</c:v>
                </c:pt>
                <c:pt idx="1950">
                  <c:v>43509</c:v>
                </c:pt>
                <c:pt idx="1951">
                  <c:v>43510</c:v>
                </c:pt>
                <c:pt idx="1952">
                  <c:v>43511</c:v>
                </c:pt>
                <c:pt idx="1953">
                  <c:v>43514</c:v>
                </c:pt>
                <c:pt idx="1954">
                  <c:v>43515</c:v>
                </c:pt>
                <c:pt idx="1955">
                  <c:v>43516</c:v>
                </c:pt>
                <c:pt idx="1956">
                  <c:v>43517</c:v>
                </c:pt>
                <c:pt idx="1957">
                  <c:v>43518</c:v>
                </c:pt>
                <c:pt idx="1958">
                  <c:v>43521</c:v>
                </c:pt>
                <c:pt idx="1959">
                  <c:v>43522</c:v>
                </c:pt>
                <c:pt idx="1960">
                  <c:v>43523</c:v>
                </c:pt>
                <c:pt idx="1961">
                  <c:v>43524</c:v>
                </c:pt>
                <c:pt idx="1962">
                  <c:v>43525</c:v>
                </c:pt>
                <c:pt idx="1963">
                  <c:v>43529</c:v>
                </c:pt>
                <c:pt idx="1964">
                  <c:v>43530</c:v>
                </c:pt>
                <c:pt idx="1965">
                  <c:v>43531</c:v>
                </c:pt>
                <c:pt idx="1966">
                  <c:v>43532</c:v>
                </c:pt>
                <c:pt idx="1967">
                  <c:v>43535</c:v>
                </c:pt>
                <c:pt idx="1968">
                  <c:v>43536</c:v>
                </c:pt>
                <c:pt idx="1969">
                  <c:v>43537</c:v>
                </c:pt>
                <c:pt idx="1970">
                  <c:v>43538</c:v>
                </c:pt>
                <c:pt idx="1971">
                  <c:v>43539</c:v>
                </c:pt>
                <c:pt idx="1972">
                  <c:v>43542</c:v>
                </c:pt>
                <c:pt idx="1973">
                  <c:v>43543</c:v>
                </c:pt>
                <c:pt idx="1974">
                  <c:v>43544</c:v>
                </c:pt>
                <c:pt idx="1975">
                  <c:v>43546</c:v>
                </c:pt>
                <c:pt idx="1976">
                  <c:v>43549</c:v>
                </c:pt>
                <c:pt idx="1977">
                  <c:v>43550</c:v>
                </c:pt>
                <c:pt idx="1978">
                  <c:v>43551</c:v>
                </c:pt>
                <c:pt idx="1979">
                  <c:v>43552</c:v>
                </c:pt>
                <c:pt idx="1980">
                  <c:v>43553</c:v>
                </c:pt>
                <c:pt idx="1981">
                  <c:v>43556</c:v>
                </c:pt>
                <c:pt idx="1982">
                  <c:v>43557</c:v>
                </c:pt>
                <c:pt idx="1983">
                  <c:v>43558</c:v>
                </c:pt>
                <c:pt idx="1984">
                  <c:v>43559</c:v>
                </c:pt>
                <c:pt idx="1985">
                  <c:v>43560</c:v>
                </c:pt>
                <c:pt idx="1986">
                  <c:v>43563</c:v>
                </c:pt>
                <c:pt idx="1987">
                  <c:v>43564</c:v>
                </c:pt>
                <c:pt idx="1988">
                  <c:v>43565</c:v>
                </c:pt>
                <c:pt idx="1989">
                  <c:v>43566</c:v>
                </c:pt>
                <c:pt idx="1990">
                  <c:v>43567</c:v>
                </c:pt>
                <c:pt idx="1991">
                  <c:v>43570</c:v>
                </c:pt>
                <c:pt idx="1992">
                  <c:v>43571</c:v>
                </c:pt>
                <c:pt idx="1993">
                  <c:v>43573</c:v>
                </c:pt>
                <c:pt idx="1994">
                  <c:v>43577</c:v>
                </c:pt>
                <c:pt idx="1995">
                  <c:v>43578</c:v>
                </c:pt>
                <c:pt idx="1996">
                  <c:v>43579</c:v>
                </c:pt>
                <c:pt idx="1997">
                  <c:v>43580</c:v>
                </c:pt>
                <c:pt idx="1998">
                  <c:v>43581</c:v>
                </c:pt>
                <c:pt idx="1999">
                  <c:v>43585</c:v>
                </c:pt>
                <c:pt idx="2000">
                  <c:v>43587</c:v>
                </c:pt>
                <c:pt idx="2001">
                  <c:v>43588</c:v>
                </c:pt>
                <c:pt idx="2002">
                  <c:v>43591</c:v>
                </c:pt>
                <c:pt idx="2003">
                  <c:v>43592</c:v>
                </c:pt>
                <c:pt idx="2004">
                  <c:v>43593</c:v>
                </c:pt>
                <c:pt idx="2005">
                  <c:v>43594</c:v>
                </c:pt>
                <c:pt idx="2006">
                  <c:v>43595</c:v>
                </c:pt>
                <c:pt idx="2007">
                  <c:v>43598</c:v>
                </c:pt>
                <c:pt idx="2008">
                  <c:v>43599</c:v>
                </c:pt>
                <c:pt idx="2009">
                  <c:v>43600</c:v>
                </c:pt>
                <c:pt idx="2010">
                  <c:v>43601</c:v>
                </c:pt>
                <c:pt idx="2011">
                  <c:v>43602</c:v>
                </c:pt>
                <c:pt idx="2012">
                  <c:v>43605</c:v>
                </c:pt>
                <c:pt idx="2013">
                  <c:v>43606</c:v>
                </c:pt>
                <c:pt idx="2014">
                  <c:v>43607</c:v>
                </c:pt>
                <c:pt idx="2015">
                  <c:v>43608</c:v>
                </c:pt>
                <c:pt idx="2016">
                  <c:v>43609</c:v>
                </c:pt>
                <c:pt idx="2017">
                  <c:v>43612</c:v>
                </c:pt>
                <c:pt idx="2018">
                  <c:v>43613</c:v>
                </c:pt>
                <c:pt idx="2019">
                  <c:v>43614</c:v>
                </c:pt>
                <c:pt idx="2020">
                  <c:v>43615</c:v>
                </c:pt>
                <c:pt idx="2021">
                  <c:v>43616</c:v>
                </c:pt>
                <c:pt idx="2022">
                  <c:v>43619</c:v>
                </c:pt>
                <c:pt idx="2023">
                  <c:v>43620</c:v>
                </c:pt>
                <c:pt idx="2024">
                  <c:v>43622</c:v>
                </c:pt>
                <c:pt idx="2025">
                  <c:v>43623</c:v>
                </c:pt>
                <c:pt idx="2026">
                  <c:v>43626</c:v>
                </c:pt>
                <c:pt idx="2027">
                  <c:v>43627</c:v>
                </c:pt>
                <c:pt idx="2028">
                  <c:v>43628</c:v>
                </c:pt>
                <c:pt idx="2029">
                  <c:v>43629</c:v>
                </c:pt>
                <c:pt idx="2030">
                  <c:v>43630</c:v>
                </c:pt>
                <c:pt idx="2031">
                  <c:v>43633</c:v>
                </c:pt>
                <c:pt idx="2032">
                  <c:v>43634</c:v>
                </c:pt>
                <c:pt idx="2033">
                  <c:v>43635</c:v>
                </c:pt>
                <c:pt idx="2034">
                  <c:v>43636</c:v>
                </c:pt>
                <c:pt idx="2035">
                  <c:v>43637</c:v>
                </c:pt>
                <c:pt idx="2036">
                  <c:v>43640</c:v>
                </c:pt>
                <c:pt idx="2037">
                  <c:v>43641</c:v>
                </c:pt>
                <c:pt idx="2038">
                  <c:v>43642</c:v>
                </c:pt>
                <c:pt idx="2039">
                  <c:v>43643</c:v>
                </c:pt>
                <c:pt idx="2040">
                  <c:v>43644</c:v>
                </c:pt>
                <c:pt idx="2041">
                  <c:v>43647</c:v>
                </c:pt>
                <c:pt idx="2042">
                  <c:v>43648</c:v>
                </c:pt>
                <c:pt idx="2043">
                  <c:v>43649</c:v>
                </c:pt>
                <c:pt idx="2044">
                  <c:v>43650</c:v>
                </c:pt>
                <c:pt idx="2045">
                  <c:v>43651</c:v>
                </c:pt>
                <c:pt idx="2046">
                  <c:v>43654</c:v>
                </c:pt>
                <c:pt idx="2047">
                  <c:v>43655</c:v>
                </c:pt>
                <c:pt idx="2048">
                  <c:v>43656</c:v>
                </c:pt>
                <c:pt idx="2049">
                  <c:v>43657</c:v>
                </c:pt>
                <c:pt idx="2050">
                  <c:v>43658</c:v>
                </c:pt>
                <c:pt idx="2051">
                  <c:v>43661</c:v>
                </c:pt>
                <c:pt idx="2052">
                  <c:v>43662</c:v>
                </c:pt>
                <c:pt idx="2053">
                  <c:v>43663</c:v>
                </c:pt>
                <c:pt idx="2054">
                  <c:v>43664</c:v>
                </c:pt>
                <c:pt idx="2055">
                  <c:v>43665</c:v>
                </c:pt>
                <c:pt idx="2056">
                  <c:v>43668</c:v>
                </c:pt>
                <c:pt idx="2057">
                  <c:v>43669</c:v>
                </c:pt>
                <c:pt idx="2058">
                  <c:v>43670</c:v>
                </c:pt>
                <c:pt idx="2059">
                  <c:v>43671</c:v>
                </c:pt>
                <c:pt idx="2060">
                  <c:v>43672</c:v>
                </c:pt>
                <c:pt idx="2061">
                  <c:v>43675</c:v>
                </c:pt>
                <c:pt idx="2062">
                  <c:v>43676</c:v>
                </c:pt>
                <c:pt idx="2063">
                  <c:v>43677</c:v>
                </c:pt>
                <c:pt idx="2064">
                  <c:v>43678</c:v>
                </c:pt>
                <c:pt idx="2065">
                  <c:v>43679</c:v>
                </c:pt>
                <c:pt idx="2066">
                  <c:v>43682</c:v>
                </c:pt>
                <c:pt idx="2067">
                  <c:v>43683</c:v>
                </c:pt>
                <c:pt idx="2068">
                  <c:v>43684</c:v>
                </c:pt>
                <c:pt idx="2069">
                  <c:v>43685</c:v>
                </c:pt>
                <c:pt idx="2070">
                  <c:v>43686</c:v>
                </c:pt>
                <c:pt idx="2071">
                  <c:v>43690</c:v>
                </c:pt>
                <c:pt idx="2072">
                  <c:v>43691</c:v>
                </c:pt>
                <c:pt idx="2073">
                  <c:v>43693</c:v>
                </c:pt>
                <c:pt idx="2074">
                  <c:v>43696</c:v>
                </c:pt>
                <c:pt idx="2075">
                  <c:v>43697</c:v>
                </c:pt>
                <c:pt idx="2076">
                  <c:v>43698</c:v>
                </c:pt>
                <c:pt idx="2077">
                  <c:v>43699</c:v>
                </c:pt>
                <c:pt idx="2078">
                  <c:v>43700</c:v>
                </c:pt>
                <c:pt idx="2079">
                  <c:v>43703</c:v>
                </c:pt>
                <c:pt idx="2080">
                  <c:v>43704</c:v>
                </c:pt>
                <c:pt idx="2081">
                  <c:v>43705</c:v>
                </c:pt>
                <c:pt idx="2082">
                  <c:v>43706</c:v>
                </c:pt>
                <c:pt idx="2083">
                  <c:v>43707</c:v>
                </c:pt>
                <c:pt idx="2084">
                  <c:v>43711</c:v>
                </c:pt>
                <c:pt idx="2085">
                  <c:v>43712</c:v>
                </c:pt>
                <c:pt idx="2086">
                  <c:v>43713</c:v>
                </c:pt>
                <c:pt idx="2087">
                  <c:v>43714</c:v>
                </c:pt>
                <c:pt idx="2088">
                  <c:v>43717</c:v>
                </c:pt>
                <c:pt idx="2089">
                  <c:v>43719</c:v>
                </c:pt>
                <c:pt idx="2090">
                  <c:v>43720</c:v>
                </c:pt>
                <c:pt idx="2091">
                  <c:v>43721</c:v>
                </c:pt>
                <c:pt idx="2092">
                  <c:v>43724</c:v>
                </c:pt>
                <c:pt idx="2093">
                  <c:v>43725</c:v>
                </c:pt>
                <c:pt idx="2094">
                  <c:v>43726</c:v>
                </c:pt>
                <c:pt idx="2095">
                  <c:v>43727</c:v>
                </c:pt>
                <c:pt idx="2096">
                  <c:v>43728</c:v>
                </c:pt>
                <c:pt idx="2097">
                  <c:v>43731</c:v>
                </c:pt>
                <c:pt idx="2098">
                  <c:v>43732</c:v>
                </c:pt>
                <c:pt idx="2099">
                  <c:v>43733</c:v>
                </c:pt>
                <c:pt idx="2100">
                  <c:v>43734</c:v>
                </c:pt>
                <c:pt idx="2101">
                  <c:v>43735</c:v>
                </c:pt>
                <c:pt idx="2102">
                  <c:v>43738</c:v>
                </c:pt>
                <c:pt idx="2103">
                  <c:v>43739</c:v>
                </c:pt>
                <c:pt idx="2104">
                  <c:v>43741</c:v>
                </c:pt>
                <c:pt idx="2105">
                  <c:v>43742</c:v>
                </c:pt>
                <c:pt idx="2106">
                  <c:v>43745</c:v>
                </c:pt>
                <c:pt idx="2107">
                  <c:v>43747</c:v>
                </c:pt>
                <c:pt idx="2108">
                  <c:v>43748</c:v>
                </c:pt>
                <c:pt idx="2109">
                  <c:v>43749</c:v>
                </c:pt>
                <c:pt idx="2110">
                  <c:v>43752</c:v>
                </c:pt>
                <c:pt idx="2111">
                  <c:v>43753</c:v>
                </c:pt>
                <c:pt idx="2112">
                  <c:v>43754</c:v>
                </c:pt>
                <c:pt idx="2113">
                  <c:v>43755</c:v>
                </c:pt>
                <c:pt idx="2114">
                  <c:v>43756</c:v>
                </c:pt>
                <c:pt idx="2115">
                  <c:v>43760</c:v>
                </c:pt>
                <c:pt idx="2116">
                  <c:v>43761</c:v>
                </c:pt>
                <c:pt idx="2117">
                  <c:v>43762</c:v>
                </c:pt>
                <c:pt idx="2118">
                  <c:v>43763</c:v>
                </c:pt>
                <c:pt idx="2119">
                  <c:v>43765</c:v>
                </c:pt>
                <c:pt idx="2120">
                  <c:v>43767</c:v>
                </c:pt>
                <c:pt idx="2121">
                  <c:v>43768</c:v>
                </c:pt>
                <c:pt idx="2122">
                  <c:v>43769</c:v>
                </c:pt>
                <c:pt idx="2123">
                  <c:v>43770</c:v>
                </c:pt>
                <c:pt idx="2124">
                  <c:v>43773</c:v>
                </c:pt>
                <c:pt idx="2125">
                  <c:v>43774</c:v>
                </c:pt>
                <c:pt idx="2126">
                  <c:v>43775</c:v>
                </c:pt>
                <c:pt idx="2127">
                  <c:v>43776</c:v>
                </c:pt>
                <c:pt idx="2128">
                  <c:v>43777</c:v>
                </c:pt>
                <c:pt idx="2129">
                  <c:v>43780</c:v>
                </c:pt>
                <c:pt idx="2130">
                  <c:v>43782</c:v>
                </c:pt>
                <c:pt idx="2131">
                  <c:v>43783</c:v>
                </c:pt>
                <c:pt idx="2132">
                  <c:v>43784</c:v>
                </c:pt>
                <c:pt idx="2133">
                  <c:v>43787</c:v>
                </c:pt>
                <c:pt idx="2134">
                  <c:v>43788</c:v>
                </c:pt>
                <c:pt idx="2135">
                  <c:v>43789</c:v>
                </c:pt>
                <c:pt idx="2136">
                  <c:v>43790</c:v>
                </c:pt>
                <c:pt idx="2137">
                  <c:v>43791</c:v>
                </c:pt>
                <c:pt idx="2138">
                  <c:v>43794</c:v>
                </c:pt>
                <c:pt idx="2139">
                  <c:v>43795</c:v>
                </c:pt>
                <c:pt idx="2140">
                  <c:v>43796</c:v>
                </c:pt>
                <c:pt idx="2141">
                  <c:v>43797</c:v>
                </c:pt>
                <c:pt idx="2142">
                  <c:v>43798</c:v>
                </c:pt>
                <c:pt idx="2143">
                  <c:v>43801</c:v>
                </c:pt>
                <c:pt idx="2144">
                  <c:v>43802</c:v>
                </c:pt>
                <c:pt idx="2145">
                  <c:v>43803</c:v>
                </c:pt>
                <c:pt idx="2146">
                  <c:v>43804</c:v>
                </c:pt>
                <c:pt idx="2147">
                  <c:v>43805</c:v>
                </c:pt>
                <c:pt idx="2148">
                  <c:v>43808</c:v>
                </c:pt>
                <c:pt idx="2149">
                  <c:v>43809</c:v>
                </c:pt>
                <c:pt idx="2150">
                  <c:v>43810</c:v>
                </c:pt>
                <c:pt idx="2151">
                  <c:v>43811</c:v>
                </c:pt>
                <c:pt idx="2152">
                  <c:v>43812</c:v>
                </c:pt>
                <c:pt idx="2153">
                  <c:v>43815</c:v>
                </c:pt>
                <c:pt idx="2154">
                  <c:v>43816</c:v>
                </c:pt>
                <c:pt idx="2155">
                  <c:v>43817</c:v>
                </c:pt>
                <c:pt idx="2156">
                  <c:v>43818</c:v>
                </c:pt>
                <c:pt idx="2157">
                  <c:v>43819</c:v>
                </c:pt>
                <c:pt idx="2158">
                  <c:v>43822</c:v>
                </c:pt>
                <c:pt idx="2159">
                  <c:v>43823</c:v>
                </c:pt>
                <c:pt idx="2160">
                  <c:v>43825</c:v>
                </c:pt>
                <c:pt idx="2161">
                  <c:v>43826</c:v>
                </c:pt>
                <c:pt idx="2162">
                  <c:v>43829</c:v>
                </c:pt>
                <c:pt idx="2163">
                  <c:v>43830</c:v>
                </c:pt>
                <c:pt idx="2164">
                  <c:v>43831</c:v>
                </c:pt>
                <c:pt idx="2165">
                  <c:v>43832</c:v>
                </c:pt>
                <c:pt idx="2166">
                  <c:v>43833</c:v>
                </c:pt>
                <c:pt idx="2167">
                  <c:v>43836</c:v>
                </c:pt>
                <c:pt idx="2168">
                  <c:v>43837</c:v>
                </c:pt>
                <c:pt idx="2169">
                  <c:v>43838</c:v>
                </c:pt>
                <c:pt idx="2170">
                  <c:v>43839</c:v>
                </c:pt>
                <c:pt idx="2171">
                  <c:v>43840</c:v>
                </c:pt>
                <c:pt idx="2172">
                  <c:v>43843</c:v>
                </c:pt>
                <c:pt idx="2173">
                  <c:v>43844</c:v>
                </c:pt>
                <c:pt idx="2174">
                  <c:v>43845</c:v>
                </c:pt>
                <c:pt idx="2175">
                  <c:v>43846</c:v>
                </c:pt>
                <c:pt idx="2176">
                  <c:v>43847</c:v>
                </c:pt>
                <c:pt idx="2177">
                  <c:v>43850</c:v>
                </c:pt>
                <c:pt idx="2178">
                  <c:v>43851</c:v>
                </c:pt>
                <c:pt idx="2179">
                  <c:v>43852</c:v>
                </c:pt>
                <c:pt idx="2180">
                  <c:v>43853</c:v>
                </c:pt>
                <c:pt idx="2181">
                  <c:v>43854</c:v>
                </c:pt>
                <c:pt idx="2182">
                  <c:v>43857</c:v>
                </c:pt>
                <c:pt idx="2183">
                  <c:v>43858</c:v>
                </c:pt>
                <c:pt idx="2184">
                  <c:v>43859</c:v>
                </c:pt>
                <c:pt idx="2185">
                  <c:v>43860</c:v>
                </c:pt>
                <c:pt idx="2186">
                  <c:v>43861</c:v>
                </c:pt>
                <c:pt idx="2187">
                  <c:v>43862</c:v>
                </c:pt>
                <c:pt idx="2188">
                  <c:v>43864</c:v>
                </c:pt>
                <c:pt idx="2189">
                  <c:v>43865</c:v>
                </c:pt>
                <c:pt idx="2190">
                  <c:v>43866</c:v>
                </c:pt>
                <c:pt idx="2191">
                  <c:v>43867</c:v>
                </c:pt>
                <c:pt idx="2192">
                  <c:v>43868</c:v>
                </c:pt>
                <c:pt idx="2193">
                  <c:v>43871</c:v>
                </c:pt>
                <c:pt idx="2194">
                  <c:v>43872</c:v>
                </c:pt>
                <c:pt idx="2195">
                  <c:v>43873</c:v>
                </c:pt>
                <c:pt idx="2196">
                  <c:v>43874</c:v>
                </c:pt>
                <c:pt idx="2197">
                  <c:v>43875</c:v>
                </c:pt>
                <c:pt idx="2198">
                  <c:v>43878</c:v>
                </c:pt>
                <c:pt idx="2199">
                  <c:v>43879</c:v>
                </c:pt>
                <c:pt idx="2200">
                  <c:v>43880</c:v>
                </c:pt>
                <c:pt idx="2201">
                  <c:v>43881</c:v>
                </c:pt>
                <c:pt idx="2202">
                  <c:v>43885</c:v>
                </c:pt>
                <c:pt idx="2203">
                  <c:v>43886</c:v>
                </c:pt>
                <c:pt idx="2204">
                  <c:v>43887</c:v>
                </c:pt>
                <c:pt idx="2205">
                  <c:v>43888</c:v>
                </c:pt>
                <c:pt idx="2206">
                  <c:v>43889</c:v>
                </c:pt>
                <c:pt idx="2207">
                  <c:v>43892</c:v>
                </c:pt>
                <c:pt idx="2208">
                  <c:v>43893</c:v>
                </c:pt>
                <c:pt idx="2209">
                  <c:v>43894</c:v>
                </c:pt>
                <c:pt idx="2210">
                  <c:v>43895</c:v>
                </c:pt>
                <c:pt idx="2211">
                  <c:v>43896</c:v>
                </c:pt>
                <c:pt idx="2212">
                  <c:v>43899</c:v>
                </c:pt>
                <c:pt idx="2213">
                  <c:v>43901</c:v>
                </c:pt>
                <c:pt idx="2214">
                  <c:v>43902</c:v>
                </c:pt>
                <c:pt idx="2215">
                  <c:v>43903</c:v>
                </c:pt>
                <c:pt idx="2216">
                  <c:v>43906</c:v>
                </c:pt>
                <c:pt idx="2217">
                  <c:v>43907</c:v>
                </c:pt>
                <c:pt idx="2218">
                  <c:v>43908</c:v>
                </c:pt>
                <c:pt idx="2219">
                  <c:v>43909</c:v>
                </c:pt>
                <c:pt idx="2220">
                  <c:v>43910</c:v>
                </c:pt>
                <c:pt idx="2221">
                  <c:v>43913</c:v>
                </c:pt>
                <c:pt idx="2222">
                  <c:v>43914</c:v>
                </c:pt>
                <c:pt idx="2223">
                  <c:v>43915</c:v>
                </c:pt>
                <c:pt idx="2224">
                  <c:v>43916</c:v>
                </c:pt>
                <c:pt idx="2225">
                  <c:v>43917</c:v>
                </c:pt>
                <c:pt idx="2226">
                  <c:v>43920</c:v>
                </c:pt>
                <c:pt idx="2227">
                  <c:v>43921</c:v>
                </c:pt>
                <c:pt idx="2228" formatCode="d\-mmm\-yy">
                  <c:v>43922</c:v>
                </c:pt>
                <c:pt idx="2229" formatCode="d\-mmm\-yy">
                  <c:v>43924</c:v>
                </c:pt>
                <c:pt idx="2230" formatCode="d\-mmm\-yy">
                  <c:v>43928</c:v>
                </c:pt>
                <c:pt idx="2231" formatCode="d\-mmm\-yy">
                  <c:v>43929</c:v>
                </c:pt>
                <c:pt idx="2232" formatCode="d\-mmm\-yy">
                  <c:v>43930</c:v>
                </c:pt>
                <c:pt idx="2233" formatCode="d\-mmm\-yy">
                  <c:v>43934</c:v>
                </c:pt>
                <c:pt idx="2234" formatCode="d\-mmm\-yy">
                  <c:v>43936</c:v>
                </c:pt>
                <c:pt idx="2235" formatCode="d\-mmm\-yy">
                  <c:v>43937</c:v>
                </c:pt>
                <c:pt idx="2236" formatCode="d\-mmm\-yy">
                  <c:v>43938</c:v>
                </c:pt>
                <c:pt idx="2237" formatCode="d\-mmm\-yy">
                  <c:v>43941</c:v>
                </c:pt>
                <c:pt idx="2238" formatCode="d\-mmm\-yy">
                  <c:v>43942</c:v>
                </c:pt>
                <c:pt idx="2239" formatCode="d\-mmm\-yy">
                  <c:v>43943</c:v>
                </c:pt>
                <c:pt idx="2240" formatCode="d\-mmm\-yy">
                  <c:v>43944</c:v>
                </c:pt>
                <c:pt idx="2241" formatCode="d\-mmm\-yy">
                  <c:v>43945</c:v>
                </c:pt>
                <c:pt idx="2242" formatCode="d\-mmm\-yy">
                  <c:v>43948</c:v>
                </c:pt>
                <c:pt idx="2243" formatCode="d\-mmm\-yy">
                  <c:v>43949</c:v>
                </c:pt>
                <c:pt idx="2244" formatCode="d\-mmm\-yy">
                  <c:v>43950</c:v>
                </c:pt>
                <c:pt idx="2245" formatCode="d\-mmm\-yy">
                  <c:v>43951</c:v>
                </c:pt>
                <c:pt idx="2246" formatCode="d\-mmm\-yy">
                  <c:v>43955</c:v>
                </c:pt>
                <c:pt idx="2247" formatCode="d\-mmm\-yy">
                  <c:v>43956</c:v>
                </c:pt>
                <c:pt idx="2248" formatCode="d\-mmm\-yy">
                  <c:v>43957</c:v>
                </c:pt>
                <c:pt idx="2249" formatCode="d\-mmm\-yy">
                  <c:v>43958</c:v>
                </c:pt>
                <c:pt idx="2250" formatCode="d\-mmm\-yy">
                  <c:v>43959</c:v>
                </c:pt>
                <c:pt idx="2251" formatCode="d\-mmm\-yy">
                  <c:v>43962</c:v>
                </c:pt>
                <c:pt idx="2252" formatCode="d\-mmm\-yy">
                  <c:v>43963</c:v>
                </c:pt>
                <c:pt idx="2253" formatCode="d\-mmm\-yy">
                  <c:v>43964</c:v>
                </c:pt>
                <c:pt idx="2254" formatCode="d\-mmm\-yy">
                  <c:v>43965</c:v>
                </c:pt>
                <c:pt idx="2255" formatCode="d\-mmm\-yy">
                  <c:v>43966</c:v>
                </c:pt>
                <c:pt idx="2256" formatCode="d\-mmm\-yy">
                  <c:v>43969</c:v>
                </c:pt>
                <c:pt idx="2257" formatCode="d\-mmm\-yy">
                  <c:v>43970</c:v>
                </c:pt>
                <c:pt idx="2258" formatCode="d\-mmm\-yy">
                  <c:v>43971</c:v>
                </c:pt>
                <c:pt idx="2259" formatCode="d\-mmm\-yy">
                  <c:v>43972</c:v>
                </c:pt>
                <c:pt idx="2260" formatCode="d\-mmm\-yy">
                  <c:v>43973</c:v>
                </c:pt>
                <c:pt idx="2261" formatCode="d\-mmm\-yy">
                  <c:v>43977</c:v>
                </c:pt>
                <c:pt idx="2262" formatCode="d\-mmm\-yy">
                  <c:v>43978</c:v>
                </c:pt>
                <c:pt idx="2263" formatCode="d\-mmm\-yy">
                  <c:v>43979</c:v>
                </c:pt>
                <c:pt idx="2264" formatCode="d\-mmm\-yy">
                  <c:v>43980</c:v>
                </c:pt>
                <c:pt idx="2265" formatCode="d\-mmm\-yy">
                  <c:v>43983</c:v>
                </c:pt>
                <c:pt idx="2266" formatCode="d\-mmm\-yy">
                  <c:v>43984</c:v>
                </c:pt>
                <c:pt idx="2267" formatCode="d\-mmm\-yy">
                  <c:v>43985</c:v>
                </c:pt>
                <c:pt idx="2268" formatCode="d\-mmm\-yy">
                  <c:v>43986</c:v>
                </c:pt>
                <c:pt idx="2269" formatCode="d\-mmm\-yy">
                  <c:v>43987</c:v>
                </c:pt>
                <c:pt idx="2270" formatCode="d\-mmm\-yy">
                  <c:v>43990</c:v>
                </c:pt>
                <c:pt idx="2271" formatCode="d\-mmm\-yy">
                  <c:v>43991</c:v>
                </c:pt>
                <c:pt idx="2272" formatCode="d\-mmm\-yy">
                  <c:v>43992</c:v>
                </c:pt>
                <c:pt idx="2273" formatCode="d\-mmm\-yy">
                  <c:v>43993</c:v>
                </c:pt>
                <c:pt idx="2274" formatCode="d\-mmm\-yy">
                  <c:v>43994</c:v>
                </c:pt>
                <c:pt idx="2275" formatCode="d\-mmm\-yy">
                  <c:v>43997</c:v>
                </c:pt>
                <c:pt idx="2276" formatCode="d\-mmm\-yy">
                  <c:v>43998</c:v>
                </c:pt>
                <c:pt idx="2277" formatCode="d\-mmm\-yy">
                  <c:v>43999</c:v>
                </c:pt>
                <c:pt idx="2278" formatCode="d\-mmm\-yy">
                  <c:v>44000</c:v>
                </c:pt>
                <c:pt idx="2279" formatCode="d\-mmm\-yy">
                  <c:v>44001</c:v>
                </c:pt>
                <c:pt idx="2280" formatCode="d\-mmm\-yy">
                  <c:v>44004</c:v>
                </c:pt>
                <c:pt idx="2281" formatCode="d\-mmm\-yy">
                  <c:v>44005</c:v>
                </c:pt>
                <c:pt idx="2282" formatCode="d\-mmm\-yy">
                  <c:v>44006</c:v>
                </c:pt>
                <c:pt idx="2283" formatCode="d\-mmm\-yy">
                  <c:v>44007</c:v>
                </c:pt>
                <c:pt idx="2284" formatCode="d\-mmm\-yy">
                  <c:v>44008</c:v>
                </c:pt>
                <c:pt idx="2285" formatCode="d\-mmm\-yy">
                  <c:v>44011</c:v>
                </c:pt>
                <c:pt idx="2286" formatCode="d\-mmm\-yy">
                  <c:v>44012</c:v>
                </c:pt>
                <c:pt idx="2287" formatCode="d\-mmm\-yy">
                  <c:v>44013</c:v>
                </c:pt>
                <c:pt idx="2288" formatCode="d\-mmm\-yy">
                  <c:v>44014</c:v>
                </c:pt>
                <c:pt idx="2289" formatCode="d\-mmm\-yy">
                  <c:v>44015</c:v>
                </c:pt>
                <c:pt idx="2290" formatCode="d\-mmm\-yy">
                  <c:v>44018</c:v>
                </c:pt>
                <c:pt idx="2291" formatCode="d\-mmm\-yy">
                  <c:v>44019</c:v>
                </c:pt>
                <c:pt idx="2292" formatCode="d\-mmm\-yy">
                  <c:v>44020</c:v>
                </c:pt>
                <c:pt idx="2293" formatCode="d\-mmm\-yy">
                  <c:v>44021</c:v>
                </c:pt>
                <c:pt idx="2294" formatCode="d\-mmm\-yy">
                  <c:v>44022</c:v>
                </c:pt>
                <c:pt idx="2295" formatCode="d\-mmm\-yy">
                  <c:v>44025</c:v>
                </c:pt>
                <c:pt idx="2296" formatCode="d\-mmm\-yy">
                  <c:v>44026</c:v>
                </c:pt>
                <c:pt idx="2297" formatCode="d\-mmm\-yy">
                  <c:v>44027</c:v>
                </c:pt>
                <c:pt idx="2298" formatCode="d\-mmm\-yy">
                  <c:v>44028</c:v>
                </c:pt>
                <c:pt idx="2299" formatCode="d\-mmm\-yy">
                  <c:v>44029</c:v>
                </c:pt>
                <c:pt idx="2300" formatCode="d\-mmm\-yy">
                  <c:v>44032</c:v>
                </c:pt>
                <c:pt idx="2301" formatCode="d\-mmm\-yy">
                  <c:v>44033</c:v>
                </c:pt>
                <c:pt idx="2302" formatCode="d\-mmm\-yy">
                  <c:v>44034</c:v>
                </c:pt>
                <c:pt idx="2303" formatCode="d\-mmm\-yy">
                  <c:v>44035</c:v>
                </c:pt>
                <c:pt idx="2304" formatCode="d\-mmm\-yy">
                  <c:v>44036</c:v>
                </c:pt>
                <c:pt idx="2305" formatCode="d\-mmm\-yy">
                  <c:v>44039</c:v>
                </c:pt>
                <c:pt idx="2306" formatCode="d\-mmm\-yy">
                  <c:v>44040</c:v>
                </c:pt>
                <c:pt idx="2307" formatCode="d\-mmm\-yy">
                  <c:v>44041</c:v>
                </c:pt>
                <c:pt idx="2308" formatCode="d\-mmm\-yy">
                  <c:v>44042</c:v>
                </c:pt>
                <c:pt idx="2309" formatCode="d\-mmm\-yy">
                  <c:v>44043</c:v>
                </c:pt>
                <c:pt idx="2310" formatCode="d\-mmm\-yy">
                  <c:v>44046</c:v>
                </c:pt>
                <c:pt idx="2311" formatCode="d\-mmm\-yy">
                  <c:v>44047</c:v>
                </c:pt>
                <c:pt idx="2312" formatCode="d\-mmm\-yy">
                  <c:v>44048</c:v>
                </c:pt>
                <c:pt idx="2313" formatCode="d\-mmm\-yy">
                  <c:v>44049</c:v>
                </c:pt>
                <c:pt idx="2314" formatCode="d\-mmm\-yy">
                  <c:v>44050</c:v>
                </c:pt>
                <c:pt idx="2315" formatCode="d\-mmm\-yy">
                  <c:v>44053</c:v>
                </c:pt>
                <c:pt idx="2316" formatCode="d\-mmm\-yy">
                  <c:v>44054</c:v>
                </c:pt>
                <c:pt idx="2317" formatCode="d\-mmm\-yy">
                  <c:v>44055</c:v>
                </c:pt>
                <c:pt idx="2318" formatCode="d\-mmm\-yy">
                  <c:v>44056</c:v>
                </c:pt>
                <c:pt idx="2319" formatCode="d\-mmm\-yy">
                  <c:v>44057</c:v>
                </c:pt>
                <c:pt idx="2320" formatCode="d\-mmm\-yy">
                  <c:v>44060</c:v>
                </c:pt>
                <c:pt idx="2321" formatCode="d\-mmm\-yy">
                  <c:v>44061</c:v>
                </c:pt>
                <c:pt idx="2322" formatCode="d\-mmm\-yy">
                  <c:v>44062</c:v>
                </c:pt>
                <c:pt idx="2323" formatCode="d\-mmm\-yy">
                  <c:v>44063</c:v>
                </c:pt>
                <c:pt idx="2324" formatCode="d\-mmm\-yy">
                  <c:v>44064</c:v>
                </c:pt>
                <c:pt idx="2325" formatCode="d\-mmm\-yy">
                  <c:v>44067</c:v>
                </c:pt>
                <c:pt idx="2326" formatCode="d\-mmm\-yy">
                  <c:v>44068</c:v>
                </c:pt>
                <c:pt idx="2327" formatCode="d\-mmm\-yy">
                  <c:v>44069</c:v>
                </c:pt>
                <c:pt idx="2328" formatCode="d\-mmm\-yy">
                  <c:v>44070</c:v>
                </c:pt>
                <c:pt idx="2329" formatCode="d\-mmm\-yy">
                  <c:v>44071</c:v>
                </c:pt>
                <c:pt idx="2330" formatCode="d\-mmm\-yy">
                  <c:v>44074</c:v>
                </c:pt>
                <c:pt idx="2331" formatCode="d\-mmm\-yy">
                  <c:v>44075</c:v>
                </c:pt>
                <c:pt idx="2332" formatCode="d\-mmm\-yy">
                  <c:v>44076</c:v>
                </c:pt>
                <c:pt idx="2333" formatCode="d\-mmm\-yy">
                  <c:v>44077</c:v>
                </c:pt>
                <c:pt idx="2334" formatCode="d\-mmm\-yy">
                  <c:v>44078</c:v>
                </c:pt>
                <c:pt idx="2335" formatCode="d\-mmm\-yy">
                  <c:v>44081</c:v>
                </c:pt>
                <c:pt idx="2336" formatCode="d\-mmm\-yy">
                  <c:v>44082</c:v>
                </c:pt>
                <c:pt idx="2337" formatCode="d\-mmm\-yy">
                  <c:v>44083</c:v>
                </c:pt>
                <c:pt idx="2338" formatCode="d\-mmm\-yy">
                  <c:v>44084</c:v>
                </c:pt>
                <c:pt idx="2339" formatCode="d\-mmm\-yy">
                  <c:v>44085</c:v>
                </c:pt>
                <c:pt idx="2340" formatCode="d\-mmm\-yy">
                  <c:v>44088</c:v>
                </c:pt>
                <c:pt idx="2341" formatCode="d\-mmm\-yy">
                  <c:v>44089</c:v>
                </c:pt>
                <c:pt idx="2342" formatCode="d\-mmm\-yy">
                  <c:v>44090</c:v>
                </c:pt>
                <c:pt idx="2343" formatCode="d\-mmm\-yy">
                  <c:v>44091</c:v>
                </c:pt>
                <c:pt idx="2344" formatCode="d\-mmm\-yy">
                  <c:v>44092</c:v>
                </c:pt>
                <c:pt idx="2345" formatCode="d\-mmm\-yy">
                  <c:v>44095</c:v>
                </c:pt>
                <c:pt idx="2346" formatCode="d\-mmm\-yy">
                  <c:v>44096</c:v>
                </c:pt>
                <c:pt idx="2347" formatCode="d\-mmm\-yy">
                  <c:v>44097</c:v>
                </c:pt>
                <c:pt idx="2348" formatCode="d\-mmm\-yy">
                  <c:v>44098</c:v>
                </c:pt>
                <c:pt idx="2349" formatCode="d\-mmm\-yy">
                  <c:v>44099</c:v>
                </c:pt>
                <c:pt idx="2350" formatCode="d\-mmm\-yy">
                  <c:v>44102</c:v>
                </c:pt>
                <c:pt idx="2351" formatCode="d\-mmm\-yy">
                  <c:v>44103</c:v>
                </c:pt>
                <c:pt idx="2352" formatCode="d\-mmm\-yy">
                  <c:v>44104</c:v>
                </c:pt>
                <c:pt idx="2353" formatCode="d\-mmm\-yy">
                  <c:v>44105</c:v>
                </c:pt>
                <c:pt idx="2354" formatCode="d\-mmm\-yy">
                  <c:v>44109</c:v>
                </c:pt>
                <c:pt idx="2355" formatCode="d\-mmm\-yy">
                  <c:v>44110</c:v>
                </c:pt>
                <c:pt idx="2356" formatCode="d\-mmm\-yy">
                  <c:v>44111</c:v>
                </c:pt>
                <c:pt idx="2357" formatCode="d\-mmm\-yy">
                  <c:v>44112</c:v>
                </c:pt>
                <c:pt idx="2358" formatCode="d\-mmm\-yy">
                  <c:v>44113</c:v>
                </c:pt>
                <c:pt idx="2359" formatCode="d\-mmm\-yy">
                  <c:v>44116</c:v>
                </c:pt>
                <c:pt idx="2360" formatCode="d\-mmm\-yy">
                  <c:v>44117</c:v>
                </c:pt>
                <c:pt idx="2361" formatCode="d\-mmm\-yy">
                  <c:v>44118</c:v>
                </c:pt>
                <c:pt idx="2362" formatCode="d\-mmm\-yy">
                  <c:v>44119</c:v>
                </c:pt>
                <c:pt idx="2363" formatCode="d\-mmm\-yy">
                  <c:v>44120</c:v>
                </c:pt>
                <c:pt idx="2364" formatCode="d\-mmm\-yy">
                  <c:v>44123</c:v>
                </c:pt>
                <c:pt idx="2365" formatCode="d\-mmm\-yy">
                  <c:v>44124</c:v>
                </c:pt>
                <c:pt idx="2366" formatCode="d\-mmm\-yy">
                  <c:v>44125</c:v>
                </c:pt>
                <c:pt idx="2367" formatCode="d\-mmm\-yy">
                  <c:v>44126</c:v>
                </c:pt>
                <c:pt idx="2368" formatCode="d\-mmm\-yy">
                  <c:v>44127</c:v>
                </c:pt>
                <c:pt idx="2369" formatCode="d\-mmm\-yy">
                  <c:v>44130</c:v>
                </c:pt>
                <c:pt idx="2370" formatCode="d\-mmm\-yy">
                  <c:v>44131</c:v>
                </c:pt>
                <c:pt idx="2371" formatCode="d\-mmm\-yy">
                  <c:v>44132</c:v>
                </c:pt>
                <c:pt idx="2372" formatCode="d\-mmm\-yy">
                  <c:v>44133</c:v>
                </c:pt>
                <c:pt idx="2373" formatCode="d\-mmm\-yy">
                  <c:v>44134</c:v>
                </c:pt>
                <c:pt idx="2374" formatCode="d\-mmm\-yy">
                  <c:v>44137</c:v>
                </c:pt>
                <c:pt idx="2375" formatCode="d\-mmm\-yy">
                  <c:v>44138</c:v>
                </c:pt>
                <c:pt idx="2376" formatCode="d\-mmm\-yy">
                  <c:v>44139</c:v>
                </c:pt>
                <c:pt idx="2377" formatCode="d\-mmm\-yy">
                  <c:v>44140</c:v>
                </c:pt>
                <c:pt idx="2378" formatCode="d\-mmm\-yy">
                  <c:v>44141</c:v>
                </c:pt>
                <c:pt idx="2379" formatCode="d\-mmm\-yy">
                  <c:v>44144</c:v>
                </c:pt>
                <c:pt idx="2380" formatCode="d\-mmm\-yy">
                  <c:v>44145</c:v>
                </c:pt>
                <c:pt idx="2381" formatCode="d\-mmm\-yy">
                  <c:v>44146</c:v>
                </c:pt>
                <c:pt idx="2382" formatCode="d\-mmm\-yy">
                  <c:v>44147</c:v>
                </c:pt>
                <c:pt idx="2383" formatCode="d\-mmm\-yy">
                  <c:v>44148</c:v>
                </c:pt>
                <c:pt idx="2384" formatCode="d\-mmm\-yy">
                  <c:v>44149</c:v>
                </c:pt>
                <c:pt idx="2385" formatCode="d\-mmm\-yy">
                  <c:v>44152</c:v>
                </c:pt>
                <c:pt idx="2386" formatCode="d\-mmm\-yy">
                  <c:v>44153</c:v>
                </c:pt>
                <c:pt idx="2387" formatCode="d\-mmm\-yy">
                  <c:v>44154</c:v>
                </c:pt>
                <c:pt idx="2388" formatCode="d\-mmm\-yy">
                  <c:v>44155</c:v>
                </c:pt>
                <c:pt idx="2389" formatCode="d\-mmm\-yy">
                  <c:v>44158</c:v>
                </c:pt>
                <c:pt idx="2390" formatCode="d\-mmm\-yy">
                  <c:v>44159</c:v>
                </c:pt>
                <c:pt idx="2391" formatCode="d\-mmm\-yy">
                  <c:v>44160</c:v>
                </c:pt>
                <c:pt idx="2392" formatCode="d\-mmm\-yy">
                  <c:v>44161</c:v>
                </c:pt>
                <c:pt idx="2393" formatCode="d\-mmm\-yy">
                  <c:v>44162</c:v>
                </c:pt>
                <c:pt idx="2394" formatCode="d\-mmm\-yy">
                  <c:v>44166</c:v>
                </c:pt>
                <c:pt idx="2395" formatCode="d\-mmm\-yy">
                  <c:v>44167</c:v>
                </c:pt>
                <c:pt idx="2396" formatCode="d\-mmm\-yy">
                  <c:v>44168</c:v>
                </c:pt>
                <c:pt idx="2397" formatCode="d\-mmm\-yy">
                  <c:v>44169</c:v>
                </c:pt>
                <c:pt idx="2398" formatCode="d\-mmm\-yy">
                  <c:v>44172</c:v>
                </c:pt>
                <c:pt idx="2399" formatCode="d\-mmm\-yy">
                  <c:v>44173</c:v>
                </c:pt>
                <c:pt idx="2400" formatCode="d\-mmm\-yy">
                  <c:v>44174</c:v>
                </c:pt>
                <c:pt idx="2401" formatCode="d\-mmm\-yy">
                  <c:v>44175</c:v>
                </c:pt>
                <c:pt idx="2402" formatCode="d\-mmm\-yy">
                  <c:v>44176</c:v>
                </c:pt>
                <c:pt idx="2403" formatCode="d\-mmm\-yy">
                  <c:v>44179</c:v>
                </c:pt>
                <c:pt idx="2404" formatCode="d\-mmm\-yy">
                  <c:v>44180</c:v>
                </c:pt>
                <c:pt idx="2405" formatCode="d\-mmm\-yy">
                  <c:v>44181</c:v>
                </c:pt>
                <c:pt idx="2406" formatCode="d\-mmm\-yy">
                  <c:v>44182</c:v>
                </c:pt>
                <c:pt idx="2407" formatCode="d\-mmm\-yy">
                  <c:v>44183</c:v>
                </c:pt>
                <c:pt idx="2408" formatCode="d\-mmm\-yy">
                  <c:v>44186</c:v>
                </c:pt>
                <c:pt idx="2409" formatCode="d\-mmm\-yy">
                  <c:v>44187</c:v>
                </c:pt>
                <c:pt idx="2410" formatCode="d\-mmm\-yy">
                  <c:v>44188</c:v>
                </c:pt>
                <c:pt idx="2411" formatCode="d\-mmm\-yy">
                  <c:v>44189</c:v>
                </c:pt>
                <c:pt idx="2412" formatCode="d\-mmm\-yy">
                  <c:v>44193</c:v>
                </c:pt>
                <c:pt idx="2413" formatCode="d\-mmm\-yy">
                  <c:v>44194</c:v>
                </c:pt>
                <c:pt idx="2414" formatCode="d\-mmm\-yy">
                  <c:v>44195</c:v>
                </c:pt>
                <c:pt idx="2415" formatCode="d\-mmm\-yy">
                  <c:v>44196</c:v>
                </c:pt>
                <c:pt idx="2416" formatCode="d\-mmm\-yy">
                  <c:v>44197</c:v>
                </c:pt>
                <c:pt idx="2417" formatCode="d\-mmm\-yy">
                  <c:v>44200</c:v>
                </c:pt>
                <c:pt idx="2418" formatCode="d\-mmm\-yy">
                  <c:v>44201</c:v>
                </c:pt>
                <c:pt idx="2419" formatCode="d\-mmm\-yy">
                  <c:v>44202</c:v>
                </c:pt>
                <c:pt idx="2420" formatCode="d\-mmm\-yy">
                  <c:v>44203</c:v>
                </c:pt>
                <c:pt idx="2421" formatCode="d\-mmm\-yy">
                  <c:v>44204</c:v>
                </c:pt>
                <c:pt idx="2422" formatCode="d\-mmm\-yy">
                  <c:v>44207</c:v>
                </c:pt>
                <c:pt idx="2423" formatCode="d\-mmm\-yy">
                  <c:v>44208</c:v>
                </c:pt>
                <c:pt idx="2424" formatCode="d\-mmm\-yy">
                  <c:v>44209</c:v>
                </c:pt>
                <c:pt idx="2425" formatCode="d\-mmm\-yy">
                  <c:v>44210</c:v>
                </c:pt>
                <c:pt idx="2426" formatCode="d\-mmm\-yy">
                  <c:v>44211</c:v>
                </c:pt>
                <c:pt idx="2427" formatCode="d\-mmm\-yy">
                  <c:v>44214</c:v>
                </c:pt>
                <c:pt idx="2428" formatCode="d\-mmm\-yy">
                  <c:v>44215</c:v>
                </c:pt>
                <c:pt idx="2429" formatCode="d\-mmm\-yy">
                  <c:v>44216</c:v>
                </c:pt>
                <c:pt idx="2430" formatCode="d\-mmm\-yy">
                  <c:v>44217</c:v>
                </c:pt>
                <c:pt idx="2431" formatCode="d\-mmm\-yy">
                  <c:v>44218</c:v>
                </c:pt>
                <c:pt idx="2432" formatCode="d\-mmm\-yy">
                  <c:v>44221</c:v>
                </c:pt>
                <c:pt idx="2433" formatCode="d\-mmm\-yy">
                  <c:v>44223</c:v>
                </c:pt>
                <c:pt idx="2434" formatCode="d\-mmm\-yy">
                  <c:v>44224</c:v>
                </c:pt>
                <c:pt idx="2435" formatCode="d\-mmm\-yy">
                  <c:v>44225</c:v>
                </c:pt>
                <c:pt idx="2436" formatCode="d\-mmm\-yy">
                  <c:v>44228</c:v>
                </c:pt>
                <c:pt idx="2437" formatCode="d\-mmm\-yy">
                  <c:v>44229</c:v>
                </c:pt>
                <c:pt idx="2438" formatCode="d\-mmm\-yy">
                  <c:v>44230</c:v>
                </c:pt>
                <c:pt idx="2439" formatCode="d\-mmm\-yy">
                  <c:v>44231</c:v>
                </c:pt>
                <c:pt idx="2440" formatCode="d\-mmm\-yy">
                  <c:v>44232</c:v>
                </c:pt>
                <c:pt idx="2441" formatCode="d\-mmm\-yy">
                  <c:v>44235</c:v>
                </c:pt>
                <c:pt idx="2442" formatCode="d\-mmm\-yy">
                  <c:v>44236</c:v>
                </c:pt>
                <c:pt idx="2443" formatCode="d\-mmm\-yy">
                  <c:v>44237</c:v>
                </c:pt>
                <c:pt idx="2444" formatCode="d\-mmm\-yy">
                  <c:v>44238</c:v>
                </c:pt>
                <c:pt idx="2445" formatCode="d\-mmm\-yy">
                  <c:v>44239</c:v>
                </c:pt>
                <c:pt idx="2446" formatCode="d\-mmm\-yy">
                  <c:v>44242</c:v>
                </c:pt>
                <c:pt idx="2447" formatCode="d\-mmm\-yy">
                  <c:v>44243</c:v>
                </c:pt>
                <c:pt idx="2448" formatCode="d\-mmm\-yy">
                  <c:v>44244</c:v>
                </c:pt>
                <c:pt idx="2449" formatCode="d\-mmm\-yy">
                  <c:v>44245</c:v>
                </c:pt>
                <c:pt idx="2450" formatCode="d\-mmm\-yy">
                  <c:v>44246</c:v>
                </c:pt>
                <c:pt idx="2451" formatCode="d\-mmm\-yy">
                  <c:v>44249</c:v>
                </c:pt>
                <c:pt idx="2452" formatCode="d\-mmm\-yy">
                  <c:v>44250</c:v>
                </c:pt>
                <c:pt idx="2453" formatCode="d\-mmm\-yy">
                  <c:v>44251</c:v>
                </c:pt>
                <c:pt idx="2454" formatCode="d\-mmm\-yy">
                  <c:v>44252</c:v>
                </c:pt>
                <c:pt idx="2455" formatCode="d\-mmm\-yy">
                  <c:v>44253</c:v>
                </c:pt>
                <c:pt idx="2456" formatCode="d\-mmm\-yy">
                  <c:v>44256</c:v>
                </c:pt>
                <c:pt idx="2457" formatCode="d\-mmm\-yy">
                  <c:v>44257</c:v>
                </c:pt>
                <c:pt idx="2458" formatCode="d\-mmm\-yy">
                  <c:v>44258</c:v>
                </c:pt>
                <c:pt idx="2459" formatCode="d\-mmm\-yy">
                  <c:v>44259</c:v>
                </c:pt>
                <c:pt idx="2460" formatCode="d\-mmm\-yy">
                  <c:v>44260</c:v>
                </c:pt>
                <c:pt idx="2461" formatCode="d\-mmm\-yy">
                  <c:v>44263</c:v>
                </c:pt>
                <c:pt idx="2462" formatCode="d\-mmm\-yy">
                  <c:v>44264</c:v>
                </c:pt>
                <c:pt idx="2463" formatCode="d\-mmm\-yy">
                  <c:v>44265</c:v>
                </c:pt>
                <c:pt idx="2464" formatCode="d\-mmm\-yy">
                  <c:v>44267</c:v>
                </c:pt>
                <c:pt idx="2465" formatCode="d\-mmm\-yy">
                  <c:v>44270</c:v>
                </c:pt>
                <c:pt idx="2466" formatCode="d\-mmm\-yy">
                  <c:v>44271</c:v>
                </c:pt>
                <c:pt idx="2467" formatCode="d\-mmm\-yy">
                  <c:v>44272</c:v>
                </c:pt>
                <c:pt idx="2468" formatCode="d\-mmm\-yy">
                  <c:v>44273</c:v>
                </c:pt>
                <c:pt idx="2469" formatCode="d\-mmm\-yy">
                  <c:v>44274</c:v>
                </c:pt>
                <c:pt idx="2470" formatCode="d\-mmm\-yy">
                  <c:v>44277</c:v>
                </c:pt>
                <c:pt idx="2471" formatCode="d\-mmm\-yy">
                  <c:v>44278</c:v>
                </c:pt>
                <c:pt idx="2472" formatCode="d\-mmm\-yy">
                  <c:v>44279</c:v>
                </c:pt>
                <c:pt idx="2473" formatCode="d\-mmm\-yy">
                  <c:v>44280</c:v>
                </c:pt>
                <c:pt idx="2474" formatCode="d\-mmm\-yy">
                  <c:v>44281</c:v>
                </c:pt>
                <c:pt idx="2475" formatCode="d\-mmm\-yy">
                  <c:v>44285</c:v>
                </c:pt>
                <c:pt idx="2476" formatCode="d\-mmm\-yy">
                  <c:v>44286</c:v>
                </c:pt>
                <c:pt idx="2477" formatCode="d\-mmm\-yy">
                  <c:v>44287</c:v>
                </c:pt>
                <c:pt idx="2478" formatCode="d\-mmm\-yy">
                  <c:v>44291</c:v>
                </c:pt>
                <c:pt idx="2479" formatCode="d\-mmm\-yy">
                  <c:v>44292</c:v>
                </c:pt>
                <c:pt idx="2480" formatCode="d\-mmm\-yy">
                  <c:v>44293</c:v>
                </c:pt>
                <c:pt idx="2481" formatCode="d\-mmm\-yy">
                  <c:v>44294</c:v>
                </c:pt>
                <c:pt idx="2482" formatCode="d\-mmm\-yy">
                  <c:v>44295</c:v>
                </c:pt>
                <c:pt idx="2483" formatCode="d\-mmm\-yy">
                  <c:v>44298</c:v>
                </c:pt>
                <c:pt idx="2484" formatCode="d\-mmm\-yy">
                  <c:v>44299</c:v>
                </c:pt>
                <c:pt idx="2485" formatCode="d\-mmm\-yy">
                  <c:v>44301</c:v>
                </c:pt>
                <c:pt idx="2486" formatCode="d\-mmm\-yy">
                  <c:v>44302</c:v>
                </c:pt>
                <c:pt idx="2487" formatCode="d\-mmm\-yy">
                  <c:v>44305</c:v>
                </c:pt>
                <c:pt idx="2488" formatCode="d\-mmm\-yy">
                  <c:v>44306</c:v>
                </c:pt>
                <c:pt idx="2489" formatCode="d\-mmm\-yy">
                  <c:v>44308</c:v>
                </c:pt>
                <c:pt idx="2490" formatCode="d\-mmm\-yy">
                  <c:v>44309</c:v>
                </c:pt>
                <c:pt idx="2491" formatCode="d\-mmm\-yy">
                  <c:v>44312</c:v>
                </c:pt>
                <c:pt idx="2492" formatCode="d\-mmm\-yy">
                  <c:v>44313</c:v>
                </c:pt>
                <c:pt idx="2493" formatCode="d\-mmm\-yy">
                  <c:v>44314</c:v>
                </c:pt>
                <c:pt idx="2494" formatCode="d\-mmm\-yy">
                  <c:v>44315</c:v>
                </c:pt>
                <c:pt idx="2495" formatCode="d\-mmm\-yy">
                  <c:v>44316</c:v>
                </c:pt>
                <c:pt idx="2496" formatCode="d\-mmm\-yy">
                  <c:v>44319</c:v>
                </c:pt>
                <c:pt idx="2497" formatCode="d\-mmm\-yy">
                  <c:v>44320</c:v>
                </c:pt>
                <c:pt idx="2498" formatCode="d\-mmm\-yy">
                  <c:v>44321</c:v>
                </c:pt>
                <c:pt idx="2499" formatCode="d\-mmm\-yy">
                  <c:v>44322</c:v>
                </c:pt>
                <c:pt idx="2500" formatCode="d\-mmm\-yy">
                  <c:v>44323</c:v>
                </c:pt>
                <c:pt idx="2501" formatCode="d\-mmm\-yy">
                  <c:v>44326</c:v>
                </c:pt>
                <c:pt idx="2502" formatCode="d\-mmm\-yy">
                  <c:v>44327</c:v>
                </c:pt>
                <c:pt idx="2503" formatCode="d\-mmm\-yy">
                  <c:v>44328</c:v>
                </c:pt>
                <c:pt idx="2504" formatCode="d\-mmm\-yy">
                  <c:v>44330</c:v>
                </c:pt>
                <c:pt idx="2505" formatCode="d\-mmm\-yy">
                  <c:v>44333</c:v>
                </c:pt>
                <c:pt idx="2506" formatCode="d\-mmm\-yy">
                  <c:v>44334</c:v>
                </c:pt>
                <c:pt idx="2507" formatCode="d\-mmm\-yy">
                  <c:v>44335</c:v>
                </c:pt>
                <c:pt idx="2508" formatCode="d\-mmm\-yy">
                  <c:v>44336</c:v>
                </c:pt>
                <c:pt idx="2509" formatCode="d\-mmm\-yy">
                  <c:v>44337</c:v>
                </c:pt>
                <c:pt idx="2510" formatCode="d\-mmm\-yy">
                  <c:v>44340</c:v>
                </c:pt>
                <c:pt idx="2511" formatCode="d\-mmm\-yy">
                  <c:v>44341</c:v>
                </c:pt>
                <c:pt idx="2512" formatCode="d\-mmm\-yy">
                  <c:v>44342</c:v>
                </c:pt>
                <c:pt idx="2513" formatCode="d\-mmm\-yy">
                  <c:v>44343</c:v>
                </c:pt>
                <c:pt idx="2514" formatCode="d\-mmm\-yy">
                  <c:v>44344</c:v>
                </c:pt>
                <c:pt idx="2515" formatCode="d\-mmm\-yy">
                  <c:v>44347</c:v>
                </c:pt>
                <c:pt idx="2516" formatCode="d\-mmm\-yy">
                  <c:v>44348</c:v>
                </c:pt>
                <c:pt idx="2517" formatCode="d\-mmm\-yy">
                  <c:v>44349</c:v>
                </c:pt>
                <c:pt idx="2518" formatCode="d\-mmm\-yy">
                  <c:v>44350</c:v>
                </c:pt>
                <c:pt idx="2519" formatCode="d\-mmm\-yy">
                  <c:v>44351</c:v>
                </c:pt>
                <c:pt idx="2520" formatCode="d\-mmm\-yy">
                  <c:v>44354</c:v>
                </c:pt>
                <c:pt idx="2521" formatCode="d\-mmm\-yy">
                  <c:v>44355</c:v>
                </c:pt>
                <c:pt idx="2522" formatCode="d\-mmm\-yy">
                  <c:v>44356</c:v>
                </c:pt>
                <c:pt idx="2523" formatCode="d\-mmm\-yy">
                  <c:v>44357</c:v>
                </c:pt>
                <c:pt idx="2524" formatCode="d\-mmm\-yy">
                  <c:v>44358</c:v>
                </c:pt>
                <c:pt idx="2525" formatCode="d\-mmm\-yy">
                  <c:v>44361</c:v>
                </c:pt>
                <c:pt idx="2526" formatCode="d\-mmm\-yy">
                  <c:v>44362</c:v>
                </c:pt>
                <c:pt idx="2527" formatCode="d\-mmm\-yy">
                  <c:v>44363</c:v>
                </c:pt>
                <c:pt idx="2528" formatCode="d\-mmm\-yy">
                  <c:v>44364</c:v>
                </c:pt>
                <c:pt idx="2529" formatCode="d\-mmm\-yy">
                  <c:v>44365</c:v>
                </c:pt>
                <c:pt idx="2530" formatCode="d\-mmm\-yy">
                  <c:v>44368</c:v>
                </c:pt>
                <c:pt idx="2531" formatCode="d\-mmm\-yy">
                  <c:v>44369</c:v>
                </c:pt>
                <c:pt idx="2532" formatCode="d\-mmm\-yy">
                  <c:v>44370</c:v>
                </c:pt>
                <c:pt idx="2533" formatCode="d\-mmm\-yy">
                  <c:v>44371</c:v>
                </c:pt>
                <c:pt idx="2534" formatCode="d\-mmm\-yy">
                  <c:v>44372</c:v>
                </c:pt>
                <c:pt idx="2535" formatCode="d\-mmm\-yy">
                  <c:v>44375</c:v>
                </c:pt>
                <c:pt idx="2536" formatCode="d\-mmm\-yy">
                  <c:v>44376</c:v>
                </c:pt>
                <c:pt idx="2537" formatCode="d\-mmm\-yy">
                  <c:v>44377</c:v>
                </c:pt>
                <c:pt idx="2538" formatCode="d\-mmm\-yy">
                  <c:v>44378</c:v>
                </c:pt>
                <c:pt idx="2539" formatCode="d\-mmm\-yy">
                  <c:v>44379</c:v>
                </c:pt>
                <c:pt idx="2540" formatCode="d\-mmm\-yy">
                  <c:v>44382</c:v>
                </c:pt>
                <c:pt idx="2541" formatCode="d\-mmm\-yy">
                  <c:v>44383</c:v>
                </c:pt>
                <c:pt idx="2542" formatCode="d\-mmm\-yy">
                  <c:v>44384</c:v>
                </c:pt>
                <c:pt idx="2543" formatCode="d\-mmm\-yy">
                  <c:v>44385</c:v>
                </c:pt>
                <c:pt idx="2544" formatCode="d\-mmm\-yy">
                  <c:v>44386</c:v>
                </c:pt>
                <c:pt idx="2545" formatCode="d\-mmm\-yy">
                  <c:v>44389</c:v>
                </c:pt>
                <c:pt idx="2546" formatCode="d\-mmm\-yy">
                  <c:v>44390</c:v>
                </c:pt>
                <c:pt idx="2547" formatCode="d\-mmm\-yy">
                  <c:v>44391</c:v>
                </c:pt>
                <c:pt idx="2548" formatCode="d\-mmm\-yy">
                  <c:v>44392</c:v>
                </c:pt>
                <c:pt idx="2549" formatCode="d\-mmm\-yy">
                  <c:v>44393</c:v>
                </c:pt>
                <c:pt idx="2550" formatCode="d\-mmm\-yy">
                  <c:v>44396</c:v>
                </c:pt>
                <c:pt idx="2551" formatCode="d\-mmm\-yy">
                  <c:v>44397</c:v>
                </c:pt>
                <c:pt idx="2552" formatCode="d\-mmm\-yy">
                  <c:v>44399</c:v>
                </c:pt>
                <c:pt idx="2553" formatCode="d\-mmm\-yy">
                  <c:v>44400</c:v>
                </c:pt>
                <c:pt idx="2554" formatCode="d\-mmm\-yy">
                  <c:v>44403</c:v>
                </c:pt>
                <c:pt idx="2555" formatCode="d\-mmm\-yy">
                  <c:v>44404</c:v>
                </c:pt>
                <c:pt idx="2556" formatCode="d\-mmm\-yy">
                  <c:v>44405</c:v>
                </c:pt>
                <c:pt idx="2557" formatCode="d\-mmm\-yy">
                  <c:v>44406</c:v>
                </c:pt>
                <c:pt idx="2558" formatCode="d\-mmm\-yy">
                  <c:v>44407</c:v>
                </c:pt>
                <c:pt idx="2559" formatCode="d\-mmm\-yy">
                  <c:v>44410</c:v>
                </c:pt>
                <c:pt idx="2560" formatCode="d\-mmm\-yy">
                  <c:v>44411</c:v>
                </c:pt>
                <c:pt idx="2561" formatCode="d\-mmm\-yy">
                  <c:v>44412</c:v>
                </c:pt>
                <c:pt idx="2562" formatCode="d\-mmm\-yy">
                  <c:v>44413</c:v>
                </c:pt>
                <c:pt idx="2563" formatCode="d\-mmm\-yy">
                  <c:v>44414</c:v>
                </c:pt>
                <c:pt idx="2564" formatCode="d\-mmm\-yy">
                  <c:v>44417</c:v>
                </c:pt>
                <c:pt idx="2565" formatCode="d\-mmm\-yy">
                  <c:v>44418</c:v>
                </c:pt>
                <c:pt idx="2566" formatCode="d\-mmm\-yy">
                  <c:v>44419</c:v>
                </c:pt>
                <c:pt idx="2567" formatCode="d\-mmm\-yy">
                  <c:v>44420</c:v>
                </c:pt>
                <c:pt idx="2568" formatCode="d\-mmm\-yy">
                  <c:v>44421</c:v>
                </c:pt>
                <c:pt idx="2569" formatCode="d\-mmm\-yy">
                  <c:v>44424</c:v>
                </c:pt>
                <c:pt idx="2570" formatCode="d\-mmm\-yy">
                  <c:v>44425</c:v>
                </c:pt>
                <c:pt idx="2571" formatCode="d\-mmm\-yy">
                  <c:v>44426</c:v>
                </c:pt>
                <c:pt idx="2572" formatCode="d\-mmm\-yy">
                  <c:v>44428</c:v>
                </c:pt>
                <c:pt idx="2573" formatCode="d\-mmm\-yy">
                  <c:v>44431</c:v>
                </c:pt>
                <c:pt idx="2574" formatCode="d\-mmm\-yy">
                  <c:v>44432</c:v>
                </c:pt>
                <c:pt idx="2575" formatCode="d\-mmm\-yy">
                  <c:v>44433</c:v>
                </c:pt>
                <c:pt idx="2576" formatCode="d\-mmm\-yy">
                  <c:v>44434</c:v>
                </c:pt>
                <c:pt idx="2577" formatCode="d\-mmm\-yy">
                  <c:v>44435</c:v>
                </c:pt>
                <c:pt idx="2578" formatCode="d\-mmm\-yy">
                  <c:v>44438</c:v>
                </c:pt>
                <c:pt idx="2579" formatCode="d\-mmm\-yy">
                  <c:v>44439</c:v>
                </c:pt>
                <c:pt idx="2580" formatCode="d\-mmm\-yy">
                  <c:v>44440</c:v>
                </c:pt>
                <c:pt idx="2581" formatCode="d\-mmm\-yy">
                  <c:v>44441</c:v>
                </c:pt>
                <c:pt idx="2582" formatCode="d\-mmm\-yy">
                  <c:v>44442</c:v>
                </c:pt>
                <c:pt idx="2583" formatCode="d\-mmm\-yy">
                  <c:v>44445</c:v>
                </c:pt>
                <c:pt idx="2584" formatCode="d\-mmm\-yy">
                  <c:v>44446</c:v>
                </c:pt>
                <c:pt idx="2585" formatCode="d\-mmm\-yy">
                  <c:v>44447</c:v>
                </c:pt>
                <c:pt idx="2586" formatCode="d\-mmm\-yy">
                  <c:v>44448</c:v>
                </c:pt>
                <c:pt idx="2587" formatCode="d\-mmm\-yy">
                  <c:v>44452</c:v>
                </c:pt>
                <c:pt idx="2588" formatCode="d\-mmm\-yy">
                  <c:v>44453</c:v>
                </c:pt>
                <c:pt idx="2589" formatCode="d\-mmm\-yy">
                  <c:v>44454</c:v>
                </c:pt>
                <c:pt idx="2590" formatCode="d\-mmm\-yy">
                  <c:v>44455</c:v>
                </c:pt>
                <c:pt idx="2591" formatCode="d\-mmm\-yy">
                  <c:v>44456</c:v>
                </c:pt>
                <c:pt idx="2592" formatCode="d\-mmm\-yy">
                  <c:v>44459</c:v>
                </c:pt>
                <c:pt idx="2593" formatCode="d\-mmm\-yy">
                  <c:v>44460</c:v>
                </c:pt>
                <c:pt idx="2594" formatCode="d\-mmm\-yy">
                  <c:v>44461</c:v>
                </c:pt>
                <c:pt idx="2595" formatCode="d\-mmm\-yy">
                  <c:v>44462</c:v>
                </c:pt>
                <c:pt idx="2596" formatCode="d\-mmm\-yy">
                  <c:v>44463</c:v>
                </c:pt>
                <c:pt idx="2597" formatCode="d\-mmm\-yy">
                  <c:v>44466</c:v>
                </c:pt>
                <c:pt idx="2598" formatCode="d\-mmm\-yy">
                  <c:v>44467</c:v>
                </c:pt>
                <c:pt idx="2599" formatCode="d\-mmm\-yy">
                  <c:v>44468</c:v>
                </c:pt>
                <c:pt idx="2600" formatCode="d\-mmm\-yy">
                  <c:v>44469</c:v>
                </c:pt>
                <c:pt idx="2601" formatCode="d\-mmm\-yy">
                  <c:v>44470</c:v>
                </c:pt>
                <c:pt idx="2602" formatCode="d\-mmm\-yy">
                  <c:v>44473</c:v>
                </c:pt>
                <c:pt idx="2603" formatCode="d\-mmm\-yy">
                  <c:v>44474</c:v>
                </c:pt>
                <c:pt idx="2604" formatCode="d\-mmm\-yy">
                  <c:v>44475</c:v>
                </c:pt>
                <c:pt idx="2605" formatCode="d\-mmm\-yy">
                  <c:v>44476</c:v>
                </c:pt>
                <c:pt idx="2606" formatCode="d\-mmm\-yy">
                  <c:v>44477</c:v>
                </c:pt>
                <c:pt idx="2607" formatCode="d\-mmm\-yy">
                  <c:v>44480</c:v>
                </c:pt>
                <c:pt idx="2608" formatCode="d\-mmm\-yy">
                  <c:v>44481</c:v>
                </c:pt>
                <c:pt idx="2609" formatCode="d\-mmm\-yy">
                  <c:v>44482</c:v>
                </c:pt>
                <c:pt idx="2610" formatCode="d\-mmm\-yy">
                  <c:v>44483</c:v>
                </c:pt>
                <c:pt idx="2611" formatCode="d\-mmm\-yy">
                  <c:v>44487</c:v>
                </c:pt>
                <c:pt idx="2612" formatCode="d\-mmm\-yy">
                  <c:v>44488</c:v>
                </c:pt>
                <c:pt idx="2613" formatCode="d\-mmm\-yy">
                  <c:v>44489</c:v>
                </c:pt>
                <c:pt idx="2614" formatCode="d\-mmm\-yy">
                  <c:v>44490</c:v>
                </c:pt>
                <c:pt idx="2615" formatCode="d\-mmm\-yy">
                  <c:v>44491</c:v>
                </c:pt>
                <c:pt idx="2616" formatCode="d\-mmm\-yy">
                  <c:v>44494</c:v>
                </c:pt>
                <c:pt idx="2617" formatCode="d\-mmm\-yy">
                  <c:v>44495</c:v>
                </c:pt>
                <c:pt idx="2618" formatCode="d\-mmm\-yy">
                  <c:v>44496</c:v>
                </c:pt>
                <c:pt idx="2619" formatCode="d\-mmm\-yy">
                  <c:v>44497</c:v>
                </c:pt>
                <c:pt idx="2620" formatCode="d\-mmm\-yy">
                  <c:v>44498</c:v>
                </c:pt>
                <c:pt idx="2621" formatCode="d\-mmm\-yy">
                  <c:v>44501</c:v>
                </c:pt>
                <c:pt idx="2622" formatCode="d\-mmm\-yy">
                  <c:v>44502</c:v>
                </c:pt>
                <c:pt idx="2623" formatCode="d\-mmm\-yy">
                  <c:v>44503</c:v>
                </c:pt>
                <c:pt idx="2624" formatCode="d\-mmm\-yy">
                  <c:v>44504</c:v>
                </c:pt>
                <c:pt idx="2625" formatCode="d\-mmm\-yy">
                  <c:v>44508</c:v>
                </c:pt>
                <c:pt idx="2626" formatCode="d\-mmm\-yy">
                  <c:v>44509</c:v>
                </c:pt>
                <c:pt idx="2627" formatCode="d\-mmm\-yy">
                  <c:v>44510</c:v>
                </c:pt>
                <c:pt idx="2628" formatCode="d\-mmm\-yy">
                  <c:v>44511</c:v>
                </c:pt>
                <c:pt idx="2629" formatCode="d\-mmm\-yy">
                  <c:v>44512</c:v>
                </c:pt>
                <c:pt idx="2630" formatCode="d\-mmm\-yy">
                  <c:v>44515</c:v>
                </c:pt>
                <c:pt idx="2631" formatCode="d\-mmm\-yy">
                  <c:v>44516</c:v>
                </c:pt>
                <c:pt idx="2632" formatCode="d\-mmm\-yy">
                  <c:v>44517</c:v>
                </c:pt>
                <c:pt idx="2633" formatCode="d\-mmm\-yy">
                  <c:v>44518</c:v>
                </c:pt>
                <c:pt idx="2634" formatCode="d\-mmm\-yy">
                  <c:v>44522</c:v>
                </c:pt>
                <c:pt idx="2635" formatCode="d\-mmm\-yy">
                  <c:v>44523</c:v>
                </c:pt>
                <c:pt idx="2636" formatCode="d\-mmm\-yy">
                  <c:v>44524</c:v>
                </c:pt>
                <c:pt idx="2637" formatCode="d\-mmm\-yy">
                  <c:v>44525</c:v>
                </c:pt>
                <c:pt idx="2638" formatCode="d\-mmm\-yy">
                  <c:v>44526</c:v>
                </c:pt>
                <c:pt idx="2639" formatCode="d\-mmm\-yy">
                  <c:v>44529</c:v>
                </c:pt>
                <c:pt idx="2640" formatCode="d\-mmm\-yy">
                  <c:v>44530</c:v>
                </c:pt>
                <c:pt idx="2641" formatCode="d\-mmm\-yy">
                  <c:v>44531</c:v>
                </c:pt>
                <c:pt idx="2642" formatCode="d\-mmm\-yy">
                  <c:v>44532</c:v>
                </c:pt>
                <c:pt idx="2643" formatCode="d\-mmm\-yy">
                  <c:v>44533</c:v>
                </c:pt>
                <c:pt idx="2644" formatCode="d\-mmm\-yy">
                  <c:v>44536</c:v>
                </c:pt>
                <c:pt idx="2645" formatCode="d\-mmm\-yy">
                  <c:v>44537</c:v>
                </c:pt>
                <c:pt idx="2646" formatCode="d\-mmm\-yy">
                  <c:v>44538</c:v>
                </c:pt>
                <c:pt idx="2647" formatCode="d\-mmm\-yy">
                  <c:v>44539</c:v>
                </c:pt>
                <c:pt idx="2648" formatCode="d\-mmm\-yy">
                  <c:v>44540</c:v>
                </c:pt>
                <c:pt idx="2649" formatCode="d\-mmm\-yy">
                  <c:v>44543</c:v>
                </c:pt>
                <c:pt idx="2650" formatCode="d\-mmm\-yy">
                  <c:v>44544</c:v>
                </c:pt>
                <c:pt idx="2651" formatCode="d\-mmm\-yy">
                  <c:v>44545</c:v>
                </c:pt>
                <c:pt idx="2652" formatCode="d\-mmm\-yy">
                  <c:v>44546</c:v>
                </c:pt>
                <c:pt idx="2653" formatCode="d\-mmm\-yy">
                  <c:v>44547</c:v>
                </c:pt>
                <c:pt idx="2654" formatCode="d\-mmm\-yy">
                  <c:v>44550</c:v>
                </c:pt>
                <c:pt idx="2655" formatCode="d\-mmm\-yy">
                  <c:v>44551</c:v>
                </c:pt>
                <c:pt idx="2656" formatCode="d\-mmm\-yy">
                  <c:v>44552</c:v>
                </c:pt>
                <c:pt idx="2657" formatCode="d\-mmm\-yy">
                  <c:v>44553</c:v>
                </c:pt>
                <c:pt idx="2658" formatCode="d\-mmm\-yy">
                  <c:v>44554</c:v>
                </c:pt>
                <c:pt idx="2659" formatCode="d\-mmm\-yy">
                  <c:v>44557</c:v>
                </c:pt>
                <c:pt idx="2660" formatCode="d\-mmm\-yy">
                  <c:v>44558</c:v>
                </c:pt>
                <c:pt idx="2661" formatCode="d\-mmm\-yy">
                  <c:v>44559</c:v>
                </c:pt>
                <c:pt idx="2662" formatCode="d\-mmm\-yy">
                  <c:v>44560</c:v>
                </c:pt>
                <c:pt idx="2663" formatCode="d\-mmm\-yy">
                  <c:v>44561</c:v>
                </c:pt>
                <c:pt idx="2664" formatCode="d\-mmm\-yy">
                  <c:v>44564</c:v>
                </c:pt>
                <c:pt idx="2665" formatCode="d\-mmm\-yy">
                  <c:v>44565</c:v>
                </c:pt>
                <c:pt idx="2666" formatCode="d\-mmm\-yy">
                  <c:v>44566</c:v>
                </c:pt>
                <c:pt idx="2667" formatCode="d\-mmm\-yy">
                  <c:v>44567</c:v>
                </c:pt>
                <c:pt idx="2668" formatCode="d\-mmm\-yy">
                  <c:v>44568</c:v>
                </c:pt>
                <c:pt idx="2669" formatCode="d\-mmm\-yy">
                  <c:v>44571</c:v>
                </c:pt>
                <c:pt idx="2670" formatCode="d\-mmm\-yy">
                  <c:v>44572</c:v>
                </c:pt>
                <c:pt idx="2671" formatCode="d\-mmm\-yy">
                  <c:v>44573</c:v>
                </c:pt>
                <c:pt idx="2672" formatCode="d\-mmm\-yy">
                  <c:v>44574</c:v>
                </c:pt>
                <c:pt idx="2673" formatCode="d\-mmm\-yy">
                  <c:v>44575</c:v>
                </c:pt>
                <c:pt idx="2674" formatCode="d\-mmm\-yy">
                  <c:v>44578</c:v>
                </c:pt>
                <c:pt idx="2675" formatCode="d\-mmm\-yy">
                  <c:v>44579</c:v>
                </c:pt>
                <c:pt idx="2676" formatCode="d\-mmm\-yy">
                  <c:v>44580</c:v>
                </c:pt>
                <c:pt idx="2677" formatCode="d\-mmm\-yy">
                  <c:v>44581</c:v>
                </c:pt>
                <c:pt idx="2678" formatCode="d\-mmm\-yy">
                  <c:v>44582</c:v>
                </c:pt>
                <c:pt idx="2679" formatCode="d\-mmm\-yy">
                  <c:v>44585</c:v>
                </c:pt>
                <c:pt idx="2680" formatCode="d\-mmm\-yy">
                  <c:v>44586</c:v>
                </c:pt>
                <c:pt idx="2681" formatCode="d\-mmm\-yy">
                  <c:v>44588</c:v>
                </c:pt>
                <c:pt idx="2682" formatCode="d\-mmm\-yy">
                  <c:v>44589</c:v>
                </c:pt>
                <c:pt idx="2683" formatCode="d\-mmm\-yy">
                  <c:v>44592</c:v>
                </c:pt>
                <c:pt idx="2684" formatCode="d\-mmm\-yy">
                  <c:v>44593</c:v>
                </c:pt>
                <c:pt idx="2685" formatCode="d\-mmm\-yy">
                  <c:v>44594</c:v>
                </c:pt>
                <c:pt idx="2686" formatCode="d\-mmm\-yy">
                  <c:v>44595</c:v>
                </c:pt>
                <c:pt idx="2687" formatCode="d\-mmm\-yy">
                  <c:v>44596</c:v>
                </c:pt>
                <c:pt idx="2688" formatCode="d\-mmm\-yy">
                  <c:v>44599</c:v>
                </c:pt>
                <c:pt idx="2689" formatCode="d\-mmm\-yy">
                  <c:v>44600</c:v>
                </c:pt>
                <c:pt idx="2690" formatCode="d\-mmm\-yy">
                  <c:v>44601</c:v>
                </c:pt>
                <c:pt idx="2691" formatCode="d\-mmm\-yy">
                  <c:v>44602</c:v>
                </c:pt>
                <c:pt idx="2692" formatCode="d\-mmm\-yy">
                  <c:v>44603</c:v>
                </c:pt>
                <c:pt idx="2693" formatCode="d\-mmm\-yy">
                  <c:v>44606</c:v>
                </c:pt>
                <c:pt idx="2694" formatCode="d\-mmm\-yy">
                  <c:v>44607</c:v>
                </c:pt>
                <c:pt idx="2695" formatCode="d\-mmm\-yy">
                  <c:v>44608</c:v>
                </c:pt>
                <c:pt idx="2696" formatCode="d\-mmm\-yy">
                  <c:v>44609</c:v>
                </c:pt>
                <c:pt idx="2697" formatCode="d\-mmm\-yy">
                  <c:v>44610</c:v>
                </c:pt>
                <c:pt idx="2698" formatCode="d\-mmm\-yy">
                  <c:v>44613</c:v>
                </c:pt>
                <c:pt idx="2699" formatCode="d\-mmm\-yy">
                  <c:v>44614</c:v>
                </c:pt>
                <c:pt idx="2700" formatCode="d\-mmm\-yy">
                  <c:v>44615</c:v>
                </c:pt>
                <c:pt idx="2701" formatCode="d\-mmm\-yy">
                  <c:v>44616</c:v>
                </c:pt>
                <c:pt idx="2702" formatCode="d\-mmm\-yy">
                  <c:v>44617</c:v>
                </c:pt>
                <c:pt idx="2703" formatCode="d\-mmm\-yy">
                  <c:v>44620</c:v>
                </c:pt>
                <c:pt idx="2704" formatCode="d\-mmm\-yy">
                  <c:v>44622</c:v>
                </c:pt>
                <c:pt idx="2705" formatCode="d\-mmm\-yy">
                  <c:v>44623</c:v>
                </c:pt>
                <c:pt idx="2706" formatCode="d\-mmm\-yy">
                  <c:v>44624</c:v>
                </c:pt>
                <c:pt idx="2707" formatCode="d\-mmm\-yy">
                  <c:v>44627</c:v>
                </c:pt>
                <c:pt idx="2708" formatCode="d\-mmm\-yy">
                  <c:v>44628</c:v>
                </c:pt>
                <c:pt idx="2709" formatCode="d\-mmm\-yy">
                  <c:v>44629</c:v>
                </c:pt>
                <c:pt idx="2710" formatCode="d\-mmm\-yy">
                  <c:v>44630</c:v>
                </c:pt>
                <c:pt idx="2711" formatCode="d\-mmm\-yy">
                  <c:v>44631</c:v>
                </c:pt>
                <c:pt idx="2712" formatCode="d\-mmm\-yy">
                  <c:v>44634</c:v>
                </c:pt>
                <c:pt idx="2713" formatCode="d\-mmm\-yy">
                  <c:v>44635</c:v>
                </c:pt>
                <c:pt idx="2714" formatCode="d\-mmm\-yy">
                  <c:v>44636</c:v>
                </c:pt>
                <c:pt idx="2715" formatCode="d\-mmm\-yy">
                  <c:v>44637</c:v>
                </c:pt>
                <c:pt idx="2716" formatCode="d\-mmm\-yy">
                  <c:v>44641</c:v>
                </c:pt>
                <c:pt idx="2717" formatCode="d\-mmm\-yy">
                  <c:v>44642</c:v>
                </c:pt>
                <c:pt idx="2718" formatCode="d\-mmm\-yy">
                  <c:v>44643</c:v>
                </c:pt>
                <c:pt idx="2719" formatCode="d\-mmm\-yy">
                  <c:v>44644</c:v>
                </c:pt>
                <c:pt idx="2720" formatCode="d\-mmm\-yy">
                  <c:v>44645</c:v>
                </c:pt>
                <c:pt idx="2721" formatCode="d\-mmm\-yy">
                  <c:v>44648</c:v>
                </c:pt>
                <c:pt idx="2722" formatCode="d\-mmm\-yy">
                  <c:v>44649</c:v>
                </c:pt>
                <c:pt idx="2723" formatCode="d\-mmm\-yy">
                  <c:v>44650</c:v>
                </c:pt>
                <c:pt idx="2724" formatCode="d\-mmm\-yy">
                  <c:v>44651</c:v>
                </c:pt>
              </c:numCache>
            </c:numRef>
          </c:cat>
          <c:val>
            <c:numRef>
              <c:f>'PE PB Div Yld'!$D$3061:$D$5785</c:f>
              <c:numCache>
                <c:formatCode>0.00</c:formatCode>
                <c:ptCount val="2725"/>
                <c:pt idx="0">
                  <c:v>1.5</c:v>
                </c:pt>
                <c:pt idx="1">
                  <c:v>1.5</c:v>
                </c:pt>
                <c:pt idx="2">
                  <c:v>1.49</c:v>
                </c:pt>
                <c:pt idx="3">
                  <c:v>1.5</c:v>
                </c:pt>
                <c:pt idx="4">
                  <c:v>1.52</c:v>
                </c:pt>
                <c:pt idx="5">
                  <c:v>1.52</c:v>
                </c:pt>
                <c:pt idx="6">
                  <c:v>1.52</c:v>
                </c:pt>
                <c:pt idx="7">
                  <c:v>1.51</c:v>
                </c:pt>
                <c:pt idx="8">
                  <c:v>1.53</c:v>
                </c:pt>
                <c:pt idx="9">
                  <c:v>1.52</c:v>
                </c:pt>
                <c:pt idx="10">
                  <c:v>1.5</c:v>
                </c:pt>
                <c:pt idx="11">
                  <c:v>1.5</c:v>
                </c:pt>
                <c:pt idx="12">
                  <c:v>1.49</c:v>
                </c:pt>
                <c:pt idx="13">
                  <c:v>1.5</c:v>
                </c:pt>
                <c:pt idx="14">
                  <c:v>1.53</c:v>
                </c:pt>
                <c:pt idx="15">
                  <c:v>1.52</c:v>
                </c:pt>
                <c:pt idx="16">
                  <c:v>1.53</c:v>
                </c:pt>
                <c:pt idx="17">
                  <c:v>1.53</c:v>
                </c:pt>
                <c:pt idx="18">
                  <c:v>1.54</c:v>
                </c:pt>
                <c:pt idx="19">
                  <c:v>1.54</c:v>
                </c:pt>
                <c:pt idx="20">
                  <c:v>1.52</c:v>
                </c:pt>
                <c:pt idx="21">
                  <c:v>1.53</c:v>
                </c:pt>
                <c:pt idx="22">
                  <c:v>1.54</c:v>
                </c:pt>
                <c:pt idx="23">
                  <c:v>1.57</c:v>
                </c:pt>
                <c:pt idx="24">
                  <c:v>1.56</c:v>
                </c:pt>
                <c:pt idx="25">
                  <c:v>1.6</c:v>
                </c:pt>
                <c:pt idx="26">
                  <c:v>1.61</c:v>
                </c:pt>
                <c:pt idx="27">
                  <c:v>1.61</c:v>
                </c:pt>
                <c:pt idx="28">
                  <c:v>1.62</c:v>
                </c:pt>
                <c:pt idx="29">
                  <c:v>1.63</c:v>
                </c:pt>
                <c:pt idx="30">
                  <c:v>1.62</c:v>
                </c:pt>
                <c:pt idx="31">
                  <c:v>1.64</c:v>
                </c:pt>
                <c:pt idx="32">
                  <c:v>1.64</c:v>
                </c:pt>
                <c:pt idx="33">
                  <c:v>1.63</c:v>
                </c:pt>
                <c:pt idx="34">
                  <c:v>1.63</c:v>
                </c:pt>
                <c:pt idx="35">
                  <c:v>1.64</c:v>
                </c:pt>
                <c:pt idx="36">
                  <c:v>1.65</c:v>
                </c:pt>
                <c:pt idx="37">
                  <c:v>1.62</c:v>
                </c:pt>
                <c:pt idx="38">
                  <c:v>1.62</c:v>
                </c:pt>
                <c:pt idx="39">
                  <c:v>1.6</c:v>
                </c:pt>
                <c:pt idx="40">
                  <c:v>1.6</c:v>
                </c:pt>
                <c:pt idx="41">
                  <c:v>1.65</c:v>
                </c:pt>
                <c:pt idx="42">
                  <c:v>1.66</c:v>
                </c:pt>
                <c:pt idx="43">
                  <c:v>1.69</c:v>
                </c:pt>
                <c:pt idx="44">
                  <c:v>1.68</c:v>
                </c:pt>
                <c:pt idx="45">
                  <c:v>1.68</c:v>
                </c:pt>
                <c:pt idx="46">
                  <c:v>1.6</c:v>
                </c:pt>
                <c:pt idx="47">
                  <c:v>1.58</c:v>
                </c:pt>
                <c:pt idx="48">
                  <c:v>1.58</c:v>
                </c:pt>
                <c:pt idx="49">
                  <c:v>1.58</c:v>
                </c:pt>
                <c:pt idx="50">
                  <c:v>1.56</c:v>
                </c:pt>
                <c:pt idx="51">
                  <c:v>1.56</c:v>
                </c:pt>
                <c:pt idx="52">
                  <c:v>1.58</c:v>
                </c:pt>
                <c:pt idx="53">
                  <c:v>1.55</c:v>
                </c:pt>
                <c:pt idx="54">
                  <c:v>1.58</c:v>
                </c:pt>
                <c:pt idx="55">
                  <c:v>1.57</c:v>
                </c:pt>
                <c:pt idx="56">
                  <c:v>1.56</c:v>
                </c:pt>
                <c:pt idx="57">
                  <c:v>1.55</c:v>
                </c:pt>
                <c:pt idx="58">
                  <c:v>1.55</c:v>
                </c:pt>
                <c:pt idx="59">
                  <c:v>1.56</c:v>
                </c:pt>
                <c:pt idx="60">
                  <c:v>1.56</c:v>
                </c:pt>
                <c:pt idx="61">
                  <c:v>1.55</c:v>
                </c:pt>
                <c:pt idx="62">
                  <c:v>1.55</c:v>
                </c:pt>
                <c:pt idx="63">
                  <c:v>1.51</c:v>
                </c:pt>
                <c:pt idx="64">
                  <c:v>1.51</c:v>
                </c:pt>
                <c:pt idx="65">
                  <c:v>1.51</c:v>
                </c:pt>
                <c:pt idx="66">
                  <c:v>1.51</c:v>
                </c:pt>
                <c:pt idx="67">
                  <c:v>1.5</c:v>
                </c:pt>
                <c:pt idx="68">
                  <c:v>1.5</c:v>
                </c:pt>
                <c:pt idx="69">
                  <c:v>1.51</c:v>
                </c:pt>
                <c:pt idx="70">
                  <c:v>1.49</c:v>
                </c:pt>
                <c:pt idx="71">
                  <c:v>1.51</c:v>
                </c:pt>
                <c:pt idx="72">
                  <c:v>1.53</c:v>
                </c:pt>
                <c:pt idx="73">
                  <c:v>1.53</c:v>
                </c:pt>
                <c:pt idx="74">
                  <c:v>1.54</c:v>
                </c:pt>
                <c:pt idx="75">
                  <c:v>1.54</c:v>
                </c:pt>
                <c:pt idx="76">
                  <c:v>1.53</c:v>
                </c:pt>
                <c:pt idx="77">
                  <c:v>1.52</c:v>
                </c:pt>
                <c:pt idx="78">
                  <c:v>1.53</c:v>
                </c:pt>
                <c:pt idx="79">
                  <c:v>1.56</c:v>
                </c:pt>
                <c:pt idx="80">
                  <c:v>1.56</c:v>
                </c:pt>
                <c:pt idx="81">
                  <c:v>1.58</c:v>
                </c:pt>
                <c:pt idx="82">
                  <c:v>1.6</c:v>
                </c:pt>
                <c:pt idx="83">
                  <c:v>1.58</c:v>
                </c:pt>
                <c:pt idx="84">
                  <c:v>1.55</c:v>
                </c:pt>
                <c:pt idx="85">
                  <c:v>1.54</c:v>
                </c:pt>
                <c:pt idx="86">
                  <c:v>1.54</c:v>
                </c:pt>
                <c:pt idx="87">
                  <c:v>1.54</c:v>
                </c:pt>
                <c:pt idx="88">
                  <c:v>1.54</c:v>
                </c:pt>
                <c:pt idx="89">
                  <c:v>1.52</c:v>
                </c:pt>
                <c:pt idx="90">
                  <c:v>1.51</c:v>
                </c:pt>
                <c:pt idx="91">
                  <c:v>1.51</c:v>
                </c:pt>
                <c:pt idx="92">
                  <c:v>1.51</c:v>
                </c:pt>
                <c:pt idx="93">
                  <c:v>1.51</c:v>
                </c:pt>
                <c:pt idx="94">
                  <c:v>1.5</c:v>
                </c:pt>
                <c:pt idx="95">
                  <c:v>1.52</c:v>
                </c:pt>
                <c:pt idx="96">
                  <c:v>1.51</c:v>
                </c:pt>
                <c:pt idx="97">
                  <c:v>1.54</c:v>
                </c:pt>
                <c:pt idx="98">
                  <c:v>1.53</c:v>
                </c:pt>
                <c:pt idx="99">
                  <c:v>1.53</c:v>
                </c:pt>
                <c:pt idx="100">
                  <c:v>1.53</c:v>
                </c:pt>
                <c:pt idx="101">
                  <c:v>1.54</c:v>
                </c:pt>
                <c:pt idx="102">
                  <c:v>1.55</c:v>
                </c:pt>
                <c:pt idx="103">
                  <c:v>1.55</c:v>
                </c:pt>
                <c:pt idx="104">
                  <c:v>1.56</c:v>
                </c:pt>
                <c:pt idx="105">
                  <c:v>1.56</c:v>
                </c:pt>
                <c:pt idx="106">
                  <c:v>1.57</c:v>
                </c:pt>
                <c:pt idx="107">
                  <c:v>1.58</c:v>
                </c:pt>
                <c:pt idx="108">
                  <c:v>1.57</c:v>
                </c:pt>
                <c:pt idx="109">
                  <c:v>1.58</c:v>
                </c:pt>
                <c:pt idx="110">
                  <c:v>1.58</c:v>
                </c:pt>
                <c:pt idx="111">
                  <c:v>1.55</c:v>
                </c:pt>
                <c:pt idx="112">
                  <c:v>1.54</c:v>
                </c:pt>
                <c:pt idx="113">
                  <c:v>1.54</c:v>
                </c:pt>
                <c:pt idx="114">
                  <c:v>1.53</c:v>
                </c:pt>
                <c:pt idx="115">
                  <c:v>1.52</c:v>
                </c:pt>
                <c:pt idx="116">
                  <c:v>1.52</c:v>
                </c:pt>
                <c:pt idx="117">
                  <c:v>1.48</c:v>
                </c:pt>
                <c:pt idx="118">
                  <c:v>1.47</c:v>
                </c:pt>
                <c:pt idx="119">
                  <c:v>1.48</c:v>
                </c:pt>
                <c:pt idx="120">
                  <c:v>1.49</c:v>
                </c:pt>
                <c:pt idx="121">
                  <c:v>1.45</c:v>
                </c:pt>
                <c:pt idx="122">
                  <c:v>1.46</c:v>
                </c:pt>
                <c:pt idx="123">
                  <c:v>1.46</c:v>
                </c:pt>
                <c:pt idx="124">
                  <c:v>1.46</c:v>
                </c:pt>
                <c:pt idx="125">
                  <c:v>1.46</c:v>
                </c:pt>
                <c:pt idx="126">
                  <c:v>1.42</c:v>
                </c:pt>
                <c:pt idx="127">
                  <c:v>1.41</c:v>
                </c:pt>
                <c:pt idx="128">
                  <c:v>1.41</c:v>
                </c:pt>
                <c:pt idx="129">
                  <c:v>1.4</c:v>
                </c:pt>
                <c:pt idx="130">
                  <c:v>1.41</c:v>
                </c:pt>
                <c:pt idx="131">
                  <c:v>1.43</c:v>
                </c:pt>
                <c:pt idx="132">
                  <c:v>1.42</c:v>
                </c:pt>
                <c:pt idx="133">
                  <c:v>1.43</c:v>
                </c:pt>
                <c:pt idx="134">
                  <c:v>1.42</c:v>
                </c:pt>
                <c:pt idx="135">
                  <c:v>1.43</c:v>
                </c:pt>
                <c:pt idx="136">
                  <c:v>1.42</c:v>
                </c:pt>
                <c:pt idx="137">
                  <c:v>1.41</c:v>
                </c:pt>
                <c:pt idx="138">
                  <c:v>1.4</c:v>
                </c:pt>
                <c:pt idx="139">
                  <c:v>1.39</c:v>
                </c:pt>
                <c:pt idx="140">
                  <c:v>1.4</c:v>
                </c:pt>
                <c:pt idx="141">
                  <c:v>1.39</c:v>
                </c:pt>
                <c:pt idx="142">
                  <c:v>1.42</c:v>
                </c:pt>
                <c:pt idx="143">
                  <c:v>1.41</c:v>
                </c:pt>
                <c:pt idx="144">
                  <c:v>1.42</c:v>
                </c:pt>
                <c:pt idx="145">
                  <c:v>1.42</c:v>
                </c:pt>
                <c:pt idx="146">
                  <c:v>1.44</c:v>
                </c:pt>
                <c:pt idx="147">
                  <c:v>1.44</c:v>
                </c:pt>
                <c:pt idx="148">
                  <c:v>1.43</c:v>
                </c:pt>
                <c:pt idx="149">
                  <c:v>1.42</c:v>
                </c:pt>
                <c:pt idx="150">
                  <c:v>1.43</c:v>
                </c:pt>
                <c:pt idx="151">
                  <c:v>1.43</c:v>
                </c:pt>
                <c:pt idx="152">
                  <c:v>1.43</c:v>
                </c:pt>
                <c:pt idx="153">
                  <c:v>1.43</c:v>
                </c:pt>
                <c:pt idx="154">
                  <c:v>1.45</c:v>
                </c:pt>
                <c:pt idx="155">
                  <c:v>1.44</c:v>
                </c:pt>
                <c:pt idx="156">
                  <c:v>1.45</c:v>
                </c:pt>
                <c:pt idx="157">
                  <c:v>1.45</c:v>
                </c:pt>
                <c:pt idx="158">
                  <c:v>1.47</c:v>
                </c:pt>
                <c:pt idx="159">
                  <c:v>1.47</c:v>
                </c:pt>
                <c:pt idx="160">
                  <c:v>1.47</c:v>
                </c:pt>
                <c:pt idx="161">
                  <c:v>1.46</c:v>
                </c:pt>
                <c:pt idx="162">
                  <c:v>1.46</c:v>
                </c:pt>
                <c:pt idx="163">
                  <c:v>1.46</c:v>
                </c:pt>
                <c:pt idx="164">
                  <c:v>1.45</c:v>
                </c:pt>
                <c:pt idx="165">
                  <c:v>1.43</c:v>
                </c:pt>
                <c:pt idx="166">
                  <c:v>1.41</c:v>
                </c:pt>
                <c:pt idx="167">
                  <c:v>1.4</c:v>
                </c:pt>
                <c:pt idx="168">
                  <c:v>1.4</c:v>
                </c:pt>
                <c:pt idx="169">
                  <c:v>1.4</c:v>
                </c:pt>
                <c:pt idx="170">
                  <c:v>1.4</c:v>
                </c:pt>
                <c:pt idx="171">
                  <c:v>1.39</c:v>
                </c:pt>
                <c:pt idx="172">
                  <c:v>1.4</c:v>
                </c:pt>
                <c:pt idx="173">
                  <c:v>1.4</c:v>
                </c:pt>
                <c:pt idx="174">
                  <c:v>1.4</c:v>
                </c:pt>
                <c:pt idx="175">
                  <c:v>1.4</c:v>
                </c:pt>
                <c:pt idx="176">
                  <c:v>1.41</c:v>
                </c:pt>
                <c:pt idx="177">
                  <c:v>1.4</c:v>
                </c:pt>
                <c:pt idx="178">
                  <c:v>1.41</c:v>
                </c:pt>
                <c:pt idx="179">
                  <c:v>1.4</c:v>
                </c:pt>
                <c:pt idx="180">
                  <c:v>1.39</c:v>
                </c:pt>
                <c:pt idx="181">
                  <c:v>1.39</c:v>
                </c:pt>
                <c:pt idx="182">
                  <c:v>1.41</c:v>
                </c:pt>
                <c:pt idx="183">
                  <c:v>1.41</c:v>
                </c:pt>
                <c:pt idx="184">
                  <c:v>1.4</c:v>
                </c:pt>
                <c:pt idx="185">
                  <c:v>1.4</c:v>
                </c:pt>
                <c:pt idx="186">
                  <c:v>1.4</c:v>
                </c:pt>
                <c:pt idx="187">
                  <c:v>1.4</c:v>
                </c:pt>
                <c:pt idx="188">
                  <c:v>1.39</c:v>
                </c:pt>
                <c:pt idx="189">
                  <c:v>1.38</c:v>
                </c:pt>
                <c:pt idx="190">
                  <c:v>1.37</c:v>
                </c:pt>
                <c:pt idx="191">
                  <c:v>1.37</c:v>
                </c:pt>
                <c:pt idx="192">
                  <c:v>1.38</c:v>
                </c:pt>
                <c:pt idx="193">
                  <c:v>1.37</c:v>
                </c:pt>
                <c:pt idx="194">
                  <c:v>1.38</c:v>
                </c:pt>
                <c:pt idx="195">
                  <c:v>1.38</c:v>
                </c:pt>
                <c:pt idx="196">
                  <c:v>1.39</c:v>
                </c:pt>
                <c:pt idx="197">
                  <c:v>1.37</c:v>
                </c:pt>
                <c:pt idx="198">
                  <c:v>1.36</c:v>
                </c:pt>
                <c:pt idx="199">
                  <c:v>1.37</c:v>
                </c:pt>
                <c:pt idx="200">
                  <c:v>1.36</c:v>
                </c:pt>
                <c:pt idx="201">
                  <c:v>1.36</c:v>
                </c:pt>
                <c:pt idx="202">
                  <c:v>1.36</c:v>
                </c:pt>
                <c:pt idx="203">
                  <c:v>1.36</c:v>
                </c:pt>
                <c:pt idx="204">
                  <c:v>1.36</c:v>
                </c:pt>
                <c:pt idx="205">
                  <c:v>1.37</c:v>
                </c:pt>
                <c:pt idx="206">
                  <c:v>1.36</c:v>
                </c:pt>
                <c:pt idx="207">
                  <c:v>1.36</c:v>
                </c:pt>
                <c:pt idx="208">
                  <c:v>1.36</c:v>
                </c:pt>
                <c:pt idx="209">
                  <c:v>1.36</c:v>
                </c:pt>
                <c:pt idx="210">
                  <c:v>1.37</c:v>
                </c:pt>
                <c:pt idx="211">
                  <c:v>1.37</c:v>
                </c:pt>
                <c:pt idx="212">
                  <c:v>1.38</c:v>
                </c:pt>
                <c:pt idx="213">
                  <c:v>1.38</c:v>
                </c:pt>
                <c:pt idx="214">
                  <c:v>1.38</c:v>
                </c:pt>
                <c:pt idx="215">
                  <c:v>1.39</c:v>
                </c:pt>
                <c:pt idx="216">
                  <c:v>1.4</c:v>
                </c:pt>
                <c:pt idx="217">
                  <c:v>1.4</c:v>
                </c:pt>
                <c:pt idx="218">
                  <c:v>1.39</c:v>
                </c:pt>
                <c:pt idx="219">
                  <c:v>1.39</c:v>
                </c:pt>
                <c:pt idx="220">
                  <c:v>1.4</c:v>
                </c:pt>
                <c:pt idx="221">
                  <c:v>1.4</c:v>
                </c:pt>
                <c:pt idx="222">
                  <c:v>1.39</c:v>
                </c:pt>
                <c:pt idx="223">
                  <c:v>1.38</c:v>
                </c:pt>
                <c:pt idx="224">
                  <c:v>1.38</c:v>
                </c:pt>
                <c:pt idx="225">
                  <c:v>1.4</c:v>
                </c:pt>
                <c:pt idx="226">
                  <c:v>1.41</c:v>
                </c:pt>
                <c:pt idx="227">
                  <c:v>1.4</c:v>
                </c:pt>
                <c:pt idx="228">
                  <c:v>1.43</c:v>
                </c:pt>
                <c:pt idx="229">
                  <c:v>1.42</c:v>
                </c:pt>
                <c:pt idx="230">
                  <c:v>1.44</c:v>
                </c:pt>
                <c:pt idx="231">
                  <c:v>1.44</c:v>
                </c:pt>
                <c:pt idx="232">
                  <c:v>1.44</c:v>
                </c:pt>
                <c:pt idx="233">
                  <c:v>1.42</c:v>
                </c:pt>
                <c:pt idx="234">
                  <c:v>1.41</c:v>
                </c:pt>
                <c:pt idx="235">
                  <c:v>1.4</c:v>
                </c:pt>
                <c:pt idx="236">
                  <c:v>1.38</c:v>
                </c:pt>
                <c:pt idx="237">
                  <c:v>1.39</c:v>
                </c:pt>
                <c:pt idx="238">
                  <c:v>1.4</c:v>
                </c:pt>
                <c:pt idx="239">
                  <c:v>1.41</c:v>
                </c:pt>
                <c:pt idx="240">
                  <c:v>1.4</c:v>
                </c:pt>
                <c:pt idx="241">
                  <c:v>1.41</c:v>
                </c:pt>
                <c:pt idx="242">
                  <c:v>1.42</c:v>
                </c:pt>
                <c:pt idx="243">
                  <c:v>1.44</c:v>
                </c:pt>
                <c:pt idx="244">
                  <c:v>1.45</c:v>
                </c:pt>
                <c:pt idx="245">
                  <c:v>1.46</c:v>
                </c:pt>
                <c:pt idx="246">
                  <c:v>1.46</c:v>
                </c:pt>
                <c:pt idx="247">
                  <c:v>1.47</c:v>
                </c:pt>
                <c:pt idx="248">
                  <c:v>1.47</c:v>
                </c:pt>
                <c:pt idx="249">
                  <c:v>1.46</c:v>
                </c:pt>
                <c:pt idx="250">
                  <c:v>1.46</c:v>
                </c:pt>
                <c:pt idx="251">
                  <c:v>1.44</c:v>
                </c:pt>
                <c:pt idx="252">
                  <c:v>1.46</c:v>
                </c:pt>
                <c:pt idx="253">
                  <c:v>1.49</c:v>
                </c:pt>
                <c:pt idx="254">
                  <c:v>1.49</c:v>
                </c:pt>
                <c:pt idx="255">
                  <c:v>1.5</c:v>
                </c:pt>
                <c:pt idx="256">
                  <c:v>1.51</c:v>
                </c:pt>
                <c:pt idx="257">
                  <c:v>1.49</c:v>
                </c:pt>
                <c:pt idx="258">
                  <c:v>1.48</c:v>
                </c:pt>
                <c:pt idx="259">
                  <c:v>1.5</c:v>
                </c:pt>
                <c:pt idx="260">
                  <c:v>1.49</c:v>
                </c:pt>
                <c:pt idx="261">
                  <c:v>1.46</c:v>
                </c:pt>
                <c:pt idx="262">
                  <c:v>1.46</c:v>
                </c:pt>
                <c:pt idx="263">
                  <c:v>1.44</c:v>
                </c:pt>
                <c:pt idx="264">
                  <c:v>1.42</c:v>
                </c:pt>
                <c:pt idx="265">
                  <c:v>1.42</c:v>
                </c:pt>
                <c:pt idx="266">
                  <c:v>1.4</c:v>
                </c:pt>
                <c:pt idx="267">
                  <c:v>1.41</c:v>
                </c:pt>
                <c:pt idx="268">
                  <c:v>1.41</c:v>
                </c:pt>
                <c:pt idx="269">
                  <c:v>1.4</c:v>
                </c:pt>
                <c:pt idx="270">
                  <c:v>1.38</c:v>
                </c:pt>
                <c:pt idx="271">
                  <c:v>1.4</c:v>
                </c:pt>
                <c:pt idx="272">
                  <c:v>1.39</c:v>
                </c:pt>
                <c:pt idx="273">
                  <c:v>1.37</c:v>
                </c:pt>
                <c:pt idx="274">
                  <c:v>1.37</c:v>
                </c:pt>
                <c:pt idx="275">
                  <c:v>1.37</c:v>
                </c:pt>
                <c:pt idx="276">
                  <c:v>1.36</c:v>
                </c:pt>
                <c:pt idx="277">
                  <c:v>1.36</c:v>
                </c:pt>
                <c:pt idx="278">
                  <c:v>1.39</c:v>
                </c:pt>
                <c:pt idx="279">
                  <c:v>1.38</c:v>
                </c:pt>
                <c:pt idx="280">
                  <c:v>1.35</c:v>
                </c:pt>
                <c:pt idx="281">
                  <c:v>1.35</c:v>
                </c:pt>
                <c:pt idx="282">
                  <c:v>1.34</c:v>
                </c:pt>
                <c:pt idx="283">
                  <c:v>1.35</c:v>
                </c:pt>
                <c:pt idx="284">
                  <c:v>1.36</c:v>
                </c:pt>
                <c:pt idx="285">
                  <c:v>1.36</c:v>
                </c:pt>
                <c:pt idx="286">
                  <c:v>1.39</c:v>
                </c:pt>
                <c:pt idx="287">
                  <c:v>1.39</c:v>
                </c:pt>
                <c:pt idx="288">
                  <c:v>1.36</c:v>
                </c:pt>
                <c:pt idx="289">
                  <c:v>1.36</c:v>
                </c:pt>
                <c:pt idx="290">
                  <c:v>1.36</c:v>
                </c:pt>
                <c:pt idx="291">
                  <c:v>1.36</c:v>
                </c:pt>
                <c:pt idx="292">
                  <c:v>1.39</c:v>
                </c:pt>
                <c:pt idx="293">
                  <c:v>1.4</c:v>
                </c:pt>
                <c:pt idx="294">
                  <c:v>1.4</c:v>
                </c:pt>
                <c:pt idx="295">
                  <c:v>1.4</c:v>
                </c:pt>
                <c:pt idx="296">
                  <c:v>1.4</c:v>
                </c:pt>
                <c:pt idx="297">
                  <c:v>1.41</c:v>
                </c:pt>
                <c:pt idx="298">
                  <c:v>1.41</c:v>
                </c:pt>
                <c:pt idx="299">
                  <c:v>1.43</c:v>
                </c:pt>
                <c:pt idx="300">
                  <c:v>1.44</c:v>
                </c:pt>
                <c:pt idx="301">
                  <c:v>1.45</c:v>
                </c:pt>
                <c:pt idx="302">
                  <c:v>1.43</c:v>
                </c:pt>
                <c:pt idx="303">
                  <c:v>1.42</c:v>
                </c:pt>
                <c:pt idx="304">
                  <c:v>1.43</c:v>
                </c:pt>
                <c:pt idx="305">
                  <c:v>1.42</c:v>
                </c:pt>
                <c:pt idx="306">
                  <c:v>1.47</c:v>
                </c:pt>
                <c:pt idx="307">
                  <c:v>1.46</c:v>
                </c:pt>
                <c:pt idx="308">
                  <c:v>1.48</c:v>
                </c:pt>
                <c:pt idx="309">
                  <c:v>1.48</c:v>
                </c:pt>
                <c:pt idx="310">
                  <c:v>1.48</c:v>
                </c:pt>
                <c:pt idx="311">
                  <c:v>1.46</c:v>
                </c:pt>
                <c:pt idx="312">
                  <c:v>1.43</c:v>
                </c:pt>
                <c:pt idx="313">
                  <c:v>1.4</c:v>
                </c:pt>
                <c:pt idx="314">
                  <c:v>1.41</c:v>
                </c:pt>
                <c:pt idx="315">
                  <c:v>1.42</c:v>
                </c:pt>
                <c:pt idx="316">
                  <c:v>1.42</c:v>
                </c:pt>
                <c:pt idx="317">
                  <c:v>1.41</c:v>
                </c:pt>
                <c:pt idx="318">
                  <c:v>1.42</c:v>
                </c:pt>
                <c:pt idx="319">
                  <c:v>1.41</c:v>
                </c:pt>
                <c:pt idx="320">
                  <c:v>1.42</c:v>
                </c:pt>
                <c:pt idx="321">
                  <c:v>1.39</c:v>
                </c:pt>
                <c:pt idx="322">
                  <c:v>1.38</c:v>
                </c:pt>
                <c:pt idx="323">
                  <c:v>1.37</c:v>
                </c:pt>
                <c:pt idx="324">
                  <c:v>1.39</c:v>
                </c:pt>
                <c:pt idx="325">
                  <c:v>1.38</c:v>
                </c:pt>
                <c:pt idx="326">
                  <c:v>1.37</c:v>
                </c:pt>
                <c:pt idx="327">
                  <c:v>1.37</c:v>
                </c:pt>
                <c:pt idx="328">
                  <c:v>1.37</c:v>
                </c:pt>
                <c:pt idx="329">
                  <c:v>1.36</c:v>
                </c:pt>
                <c:pt idx="330">
                  <c:v>1.38</c:v>
                </c:pt>
                <c:pt idx="331">
                  <c:v>1.4</c:v>
                </c:pt>
                <c:pt idx="332">
                  <c:v>1.4</c:v>
                </c:pt>
                <c:pt idx="333">
                  <c:v>1.44</c:v>
                </c:pt>
                <c:pt idx="334">
                  <c:v>1.46</c:v>
                </c:pt>
                <c:pt idx="335">
                  <c:v>1.47</c:v>
                </c:pt>
                <c:pt idx="336">
                  <c:v>1.47</c:v>
                </c:pt>
                <c:pt idx="337">
                  <c:v>1.48</c:v>
                </c:pt>
                <c:pt idx="338">
                  <c:v>1.48</c:v>
                </c:pt>
                <c:pt idx="339">
                  <c:v>1.52</c:v>
                </c:pt>
                <c:pt idx="340">
                  <c:v>1.53</c:v>
                </c:pt>
                <c:pt idx="341">
                  <c:v>1.51</c:v>
                </c:pt>
                <c:pt idx="342">
                  <c:v>1.5</c:v>
                </c:pt>
                <c:pt idx="343">
                  <c:v>1.48</c:v>
                </c:pt>
                <c:pt idx="344">
                  <c:v>1.47</c:v>
                </c:pt>
                <c:pt idx="345">
                  <c:v>1.53</c:v>
                </c:pt>
                <c:pt idx="346">
                  <c:v>1.56</c:v>
                </c:pt>
                <c:pt idx="347">
                  <c:v>1.56</c:v>
                </c:pt>
                <c:pt idx="348">
                  <c:v>1.59</c:v>
                </c:pt>
                <c:pt idx="349">
                  <c:v>1.56</c:v>
                </c:pt>
                <c:pt idx="350">
                  <c:v>1.54</c:v>
                </c:pt>
                <c:pt idx="351">
                  <c:v>1.54</c:v>
                </c:pt>
                <c:pt idx="352">
                  <c:v>1.59</c:v>
                </c:pt>
                <c:pt idx="353">
                  <c:v>1.6</c:v>
                </c:pt>
                <c:pt idx="354">
                  <c:v>1.56</c:v>
                </c:pt>
                <c:pt idx="355">
                  <c:v>1.54</c:v>
                </c:pt>
                <c:pt idx="356">
                  <c:v>1.52</c:v>
                </c:pt>
                <c:pt idx="357">
                  <c:v>1.58</c:v>
                </c:pt>
                <c:pt idx="358">
                  <c:v>1.55</c:v>
                </c:pt>
                <c:pt idx="359">
                  <c:v>1.51</c:v>
                </c:pt>
                <c:pt idx="360">
                  <c:v>1.48</c:v>
                </c:pt>
                <c:pt idx="361">
                  <c:v>1.42</c:v>
                </c:pt>
                <c:pt idx="362">
                  <c:v>1.41</c:v>
                </c:pt>
                <c:pt idx="363">
                  <c:v>1.44</c:v>
                </c:pt>
                <c:pt idx="364">
                  <c:v>1.44</c:v>
                </c:pt>
                <c:pt idx="365">
                  <c:v>1.45</c:v>
                </c:pt>
                <c:pt idx="366">
                  <c:v>1.45</c:v>
                </c:pt>
                <c:pt idx="367">
                  <c:v>1.49</c:v>
                </c:pt>
                <c:pt idx="368">
                  <c:v>1.42</c:v>
                </c:pt>
                <c:pt idx="369">
                  <c:v>1.47</c:v>
                </c:pt>
                <c:pt idx="370">
                  <c:v>1.5</c:v>
                </c:pt>
                <c:pt idx="371">
                  <c:v>1.51</c:v>
                </c:pt>
                <c:pt idx="372">
                  <c:v>1.55</c:v>
                </c:pt>
                <c:pt idx="373">
                  <c:v>1.55</c:v>
                </c:pt>
                <c:pt idx="374">
                  <c:v>1.56</c:v>
                </c:pt>
                <c:pt idx="375">
                  <c:v>1.56</c:v>
                </c:pt>
                <c:pt idx="376">
                  <c:v>1.56</c:v>
                </c:pt>
                <c:pt idx="377">
                  <c:v>1.54</c:v>
                </c:pt>
                <c:pt idx="378">
                  <c:v>1.56</c:v>
                </c:pt>
                <c:pt idx="379">
                  <c:v>1.56</c:v>
                </c:pt>
                <c:pt idx="380">
                  <c:v>1.56</c:v>
                </c:pt>
                <c:pt idx="381">
                  <c:v>1.54</c:v>
                </c:pt>
                <c:pt idx="382">
                  <c:v>1.53</c:v>
                </c:pt>
                <c:pt idx="383">
                  <c:v>1.52</c:v>
                </c:pt>
                <c:pt idx="384">
                  <c:v>1.51</c:v>
                </c:pt>
                <c:pt idx="385">
                  <c:v>1.52</c:v>
                </c:pt>
                <c:pt idx="386">
                  <c:v>1.53</c:v>
                </c:pt>
                <c:pt idx="387">
                  <c:v>1.49</c:v>
                </c:pt>
                <c:pt idx="388">
                  <c:v>1.49</c:v>
                </c:pt>
                <c:pt idx="389">
                  <c:v>1.49</c:v>
                </c:pt>
                <c:pt idx="390">
                  <c:v>1.49</c:v>
                </c:pt>
                <c:pt idx="391">
                  <c:v>1.5</c:v>
                </c:pt>
                <c:pt idx="392">
                  <c:v>1.5</c:v>
                </c:pt>
                <c:pt idx="393">
                  <c:v>1.51</c:v>
                </c:pt>
                <c:pt idx="394">
                  <c:v>1.48</c:v>
                </c:pt>
                <c:pt idx="395">
                  <c:v>1.47</c:v>
                </c:pt>
                <c:pt idx="396">
                  <c:v>1.46</c:v>
                </c:pt>
                <c:pt idx="397">
                  <c:v>1.46</c:v>
                </c:pt>
                <c:pt idx="398">
                  <c:v>1.46</c:v>
                </c:pt>
                <c:pt idx="399">
                  <c:v>1.47</c:v>
                </c:pt>
                <c:pt idx="400">
                  <c:v>1.48</c:v>
                </c:pt>
                <c:pt idx="401">
                  <c:v>1.49</c:v>
                </c:pt>
                <c:pt idx="402">
                  <c:v>1.5</c:v>
                </c:pt>
                <c:pt idx="403">
                  <c:v>1.52</c:v>
                </c:pt>
                <c:pt idx="404">
                  <c:v>1.53</c:v>
                </c:pt>
                <c:pt idx="405">
                  <c:v>1.54</c:v>
                </c:pt>
                <c:pt idx="406">
                  <c:v>1.52</c:v>
                </c:pt>
                <c:pt idx="407">
                  <c:v>1.49</c:v>
                </c:pt>
                <c:pt idx="408">
                  <c:v>1.49</c:v>
                </c:pt>
                <c:pt idx="409">
                  <c:v>1.51</c:v>
                </c:pt>
                <c:pt idx="410">
                  <c:v>1.54</c:v>
                </c:pt>
                <c:pt idx="411">
                  <c:v>1.55</c:v>
                </c:pt>
                <c:pt idx="412">
                  <c:v>1.52</c:v>
                </c:pt>
                <c:pt idx="413">
                  <c:v>1.53</c:v>
                </c:pt>
                <c:pt idx="414">
                  <c:v>1.54</c:v>
                </c:pt>
                <c:pt idx="415">
                  <c:v>1.53</c:v>
                </c:pt>
                <c:pt idx="416">
                  <c:v>1.51</c:v>
                </c:pt>
                <c:pt idx="417">
                  <c:v>1.5</c:v>
                </c:pt>
                <c:pt idx="418">
                  <c:v>1.51</c:v>
                </c:pt>
                <c:pt idx="419">
                  <c:v>1.52</c:v>
                </c:pt>
                <c:pt idx="420">
                  <c:v>1.5</c:v>
                </c:pt>
                <c:pt idx="421">
                  <c:v>1.49</c:v>
                </c:pt>
                <c:pt idx="422">
                  <c:v>1.47</c:v>
                </c:pt>
                <c:pt idx="423">
                  <c:v>1.47</c:v>
                </c:pt>
                <c:pt idx="424">
                  <c:v>1.48</c:v>
                </c:pt>
                <c:pt idx="425">
                  <c:v>1.5</c:v>
                </c:pt>
                <c:pt idx="426">
                  <c:v>1.51</c:v>
                </c:pt>
                <c:pt idx="427">
                  <c:v>1.52</c:v>
                </c:pt>
                <c:pt idx="428">
                  <c:v>1.52</c:v>
                </c:pt>
                <c:pt idx="429">
                  <c:v>1.5</c:v>
                </c:pt>
                <c:pt idx="430">
                  <c:v>1.51</c:v>
                </c:pt>
                <c:pt idx="431">
                  <c:v>1.49</c:v>
                </c:pt>
                <c:pt idx="432">
                  <c:v>1.49</c:v>
                </c:pt>
                <c:pt idx="433">
                  <c:v>1.49</c:v>
                </c:pt>
                <c:pt idx="434">
                  <c:v>1.49</c:v>
                </c:pt>
                <c:pt idx="435">
                  <c:v>1.48</c:v>
                </c:pt>
                <c:pt idx="436">
                  <c:v>1.49</c:v>
                </c:pt>
                <c:pt idx="437">
                  <c:v>1.48</c:v>
                </c:pt>
                <c:pt idx="438">
                  <c:v>1.49</c:v>
                </c:pt>
                <c:pt idx="439">
                  <c:v>1.5</c:v>
                </c:pt>
                <c:pt idx="440">
                  <c:v>1.51</c:v>
                </c:pt>
                <c:pt idx="441">
                  <c:v>1.51</c:v>
                </c:pt>
                <c:pt idx="442">
                  <c:v>1.52</c:v>
                </c:pt>
                <c:pt idx="443">
                  <c:v>1.52</c:v>
                </c:pt>
                <c:pt idx="444">
                  <c:v>1.52</c:v>
                </c:pt>
                <c:pt idx="445">
                  <c:v>1.52</c:v>
                </c:pt>
                <c:pt idx="446">
                  <c:v>1.49</c:v>
                </c:pt>
                <c:pt idx="447">
                  <c:v>1.5</c:v>
                </c:pt>
                <c:pt idx="448">
                  <c:v>1.48</c:v>
                </c:pt>
                <c:pt idx="449">
                  <c:v>1.48</c:v>
                </c:pt>
                <c:pt idx="450">
                  <c:v>1.5</c:v>
                </c:pt>
                <c:pt idx="451">
                  <c:v>1.49</c:v>
                </c:pt>
                <c:pt idx="452">
                  <c:v>1.48</c:v>
                </c:pt>
                <c:pt idx="453">
                  <c:v>1.48</c:v>
                </c:pt>
                <c:pt idx="454">
                  <c:v>1.48</c:v>
                </c:pt>
                <c:pt idx="455">
                  <c:v>1.49</c:v>
                </c:pt>
                <c:pt idx="456">
                  <c:v>1.53</c:v>
                </c:pt>
                <c:pt idx="457">
                  <c:v>1.53</c:v>
                </c:pt>
                <c:pt idx="458">
                  <c:v>1.53</c:v>
                </c:pt>
                <c:pt idx="459">
                  <c:v>1.54</c:v>
                </c:pt>
                <c:pt idx="460">
                  <c:v>1.54</c:v>
                </c:pt>
                <c:pt idx="461">
                  <c:v>1.56</c:v>
                </c:pt>
                <c:pt idx="462">
                  <c:v>1.56</c:v>
                </c:pt>
                <c:pt idx="463">
                  <c:v>1.56</c:v>
                </c:pt>
                <c:pt idx="464">
                  <c:v>1.55</c:v>
                </c:pt>
                <c:pt idx="465">
                  <c:v>1.54</c:v>
                </c:pt>
                <c:pt idx="466">
                  <c:v>1.55</c:v>
                </c:pt>
                <c:pt idx="467">
                  <c:v>1.54</c:v>
                </c:pt>
                <c:pt idx="468">
                  <c:v>1.54</c:v>
                </c:pt>
                <c:pt idx="469">
                  <c:v>1.56</c:v>
                </c:pt>
                <c:pt idx="470">
                  <c:v>1.55</c:v>
                </c:pt>
                <c:pt idx="471">
                  <c:v>1.54</c:v>
                </c:pt>
                <c:pt idx="472">
                  <c:v>1.53</c:v>
                </c:pt>
                <c:pt idx="473">
                  <c:v>1.52</c:v>
                </c:pt>
                <c:pt idx="474">
                  <c:v>1.54</c:v>
                </c:pt>
                <c:pt idx="475">
                  <c:v>1.52</c:v>
                </c:pt>
                <c:pt idx="476">
                  <c:v>1.51</c:v>
                </c:pt>
                <c:pt idx="477">
                  <c:v>1.51</c:v>
                </c:pt>
                <c:pt idx="478">
                  <c:v>1.5</c:v>
                </c:pt>
                <c:pt idx="479">
                  <c:v>1.49</c:v>
                </c:pt>
                <c:pt idx="480">
                  <c:v>1.5</c:v>
                </c:pt>
                <c:pt idx="481">
                  <c:v>1.49</c:v>
                </c:pt>
                <c:pt idx="482">
                  <c:v>1.48</c:v>
                </c:pt>
                <c:pt idx="483">
                  <c:v>1.46</c:v>
                </c:pt>
                <c:pt idx="484">
                  <c:v>1.43</c:v>
                </c:pt>
                <c:pt idx="485">
                  <c:v>1.43</c:v>
                </c:pt>
                <c:pt idx="486">
                  <c:v>1.44</c:v>
                </c:pt>
                <c:pt idx="487">
                  <c:v>1.44</c:v>
                </c:pt>
                <c:pt idx="488">
                  <c:v>1.44</c:v>
                </c:pt>
                <c:pt idx="489">
                  <c:v>1.44</c:v>
                </c:pt>
                <c:pt idx="490">
                  <c:v>1.44</c:v>
                </c:pt>
                <c:pt idx="491">
                  <c:v>1.43</c:v>
                </c:pt>
                <c:pt idx="492">
                  <c:v>1.44</c:v>
                </c:pt>
                <c:pt idx="493">
                  <c:v>1.44</c:v>
                </c:pt>
                <c:pt idx="494">
                  <c:v>1.44</c:v>
                </c:pt>
                <c:pt idx="495">
                  <c:v>1.42</c:v>
                </c:pt>
                <c:pt idx="496">
                  <c:v>1.42</c:v>
                </c:pt>
                <c:pt idx="497">
                  <c:v>1.42</c:v>
                </c:pt>
                <c:pt idx="498">
                  <c:v>1.41</c:v>
                </c:pt>
                <c:pt idx="499">
                  <c:v>1.37</c:v>
                </c:pt>
                <c:pt idx="500">
                  <c:v>1.37</c:v>
                </c:pt>
                <c:pt idx="501">
                  <c:v>1.37</c:v>
                </c:pt>
                <c:pt idx="502">
                  <c:v>1.36</c:v>
                </c:pt>
                <c:pt idx="503">
                  <c:v>1.37</c:v>
                </c:pt>
                <c:pt idx="504">
                  <c:v>1.37</c:v>
                </c:pt>
                <c:pt idx="505">
                  <c:v>1.37</c:v>
                </c:pt>
                <c:pt idx="506">
                  <c:v>1.35</c:v>
                </c:pt>
                <c:pt idx="507">
                  <c:v>1.35</c:v>
                </c:pt>
                <c:pt idx="508">
                  <c:v>1.36</c:v>
                </c:pt>
                <c:pt idx="509">
                  <c:v>1.37</c:v>
                </c:pt>
                <c:pt idx="510">
                  <c:v>1.38</c:v>
                </c:pt>
                <c:pt idx="511">
                  <c:v>1.36</c:v>
                </c:pt>
                <c:pt idx="512">
                  <c:v>1.35</c:v>
                </c:pt>
                <c:pt idx="513">
                  <c:v>1.35</c:v>
                </c:pt>
                <c:pt idx="514">
                  <c:v>1.34</c:v>
                </c:pt>
                <c:pt idx="515">
                  <c:v>1.36</c:v>
                </c:pt>
                <c:pt idx="516">
                  <c:v>1.36</c:v>
                </c:pt>
                <c:pt idx="517">
                  <c:v>1.37</c:v>
                </c:pt>
                <c:pt idx="518">
                  <c:v>1.37</c:v>
                </c:pt>
                <c:pt idx="519">
                  <c:v>1.42</c:v>
                </c:pt>
                <c:pt idx="520">
                  <c:v>1.42</c:v>
                </c:pt>
                <c:pt idx="521">
                  <c:v>1.41</c:v>
                </c:pt>
                <c:pt idx="522">
                  <c:v>1.43</c:v>
                </c:pt>
                <c:pt idx="523">
                  <c:v>1.45</c:v>
                </c:pt>
                <c:pt idx="524">
                  <c:v>1.41</c:v>
                </c:pt>
                <c:pt idx="525">
                  <c:v>1.38</c:v>
                </c:pt>
                <c:pt idx="526">
                  <c:v>1.36</c:v>
                </c:pt>
                <c:pt idx="527">
                  <c:v>1.36</c:v>
                </c:pt>
                <c:pt idx="528">
                  <c:v>1.36</c:v>
                </c:pt>
                <c:pt idx="529">
                  <c:v>1.34</c:v>
                </c:pt>
                <c:pt idx="530">
                  <c:v>1.33</c:v>
                </c:pt>
                <c:pt idx="531">
                  <c:v>1.33</c:v>
                </c:pt>
                <c:pt idx="532">
                  <c:v>1.33</c:v>
                </c:pt>
                <c:pt idx="533">
                  <c:v>1.33</c:v>
                </c:pt>
                <c:pt idx="534">
                  <c:v>1.31</c:v>
                </c:pt>
                <c:pt idx="535">
                  <c:v>1.31</c:v>
                </c:pt>
                <c:pt idx="536">
                  <c:v>1.32</c:v>
                </c:pt>
                <c:pt idx="537">
                  <c:v>1.32</c:v>
                </c:pt>
                <c:pt idx="538">
                  <c:v>1.34</c:v>
                </c:pt>
                <c:pt idx="539">
                  <c:v>1.34</c:v>
                </c:pt>
                <c:pt idx="540">
                  <c:v>1.31</c:v>
                </c:pt>
                <c:pt idx="541">
                  <c:v>1.3</c:v>
                </c:pt>
                <c:pt idx="542">
                  <c:v>1.31</c:v>
                </c:pt>
                <c:pt idx="543">
                  <c:v>1.29</c:v>
                </c:pt>
                <c:pt idx="544">
                  <c:v>1.28</c:v>
                </c:pt>
                <c:pt idx="545">
                  <c:v>1.26</c:v>
                </c:pt>
                <c:pt idx="546">
                  <c:v>1.26</c:v>
                </c:pt>
                <c:pt idx="547">
                  <c:v>1.28</c:v>
                </c:pt>
                <c:pt idx="548">
                  <c:v>1.28</c:v>
                </c:pt>
                <c:pt idx="549">
                  <c:v>1.28</c:v>
                </c:pt>
                <c:pt idx="550">
                  <c:v>1.28</c:v>
                </c:pt>
                <c:pt idx="551">
                  <c:v>1.28</c:v>
                </c:pt>
                <c:pt idx="552">
                  <c:v>1.3</c:v>
                </c:pt>
                <c:pt idx="553">
                  <c:v>1.3</c:v>
                </c:pt>
                <c:pt idx="554">
                  <c:v>1.3</c:v>
                </c:pt>
                <c:pt idx="555">
                  <c:v>1.31</c:v>
                </c:pt>
                <c:pt idx="556">
                  <c:v>1.29</c:v>
                </c:pt>
                <c:pt idx="557">
                  <c:v>1.29</c:v>
                </c:pt>
                <c:pt idx="558">
                  <c:v>1.31</c:v>
                </c:pt>
                <c:pt idx="559">
                  <c:v>1.31</c:v>
                </c:pt>
                <c:pt idx="560">
                  <c:v>1.29</c:v>
                </c:pt>
                <c:pt idx="561">
                  <c:v>1.28</c:v>
                </c:pt>
                <c:pt idx="562">
                  <c:v>1.27</c:v>
                </c:pt>
                <c:pt idx="563">
                  <c:v>1.27</c:v>
                </c:pt>
                <c:pt idx="564">
                  <c:v>1.26</c:v>
                </c:pt>
                <c:pt idx="565">
                  <c:v>1.26</c:v>
                </c:pt>
                <c:pt idx="566">
                  <c:v>1.29</c:v>
                </c:pt>
                <c:pt idx="567">
                  <c:v>1.29</c:v>
                </c:pt>
                <c:pt idx="568">
                  <c:v>1.3</c:v>
                </c:pt>
                <c:pt idx="569">
                  <c:v>1.31</c:v>
                </c:pt>
                <c:pt idx="570">
                  <c:v>1.31</c:v>
                </c:pt>
                <c:pt idx="571">
                  <c:v>1.3</c:v>
                </c:pt>
                <c:pt idx="572">
                  <c:v>1.29</c:v>
                </c:pt>
                <c:pt idx="573">
                  <c:v>1.28</c:v>
                </c:pt>
                <c:pt idx="574">
                  <c:v>1.28</c:v>
                </c:pt>
                <c:pt idx="575">
                  <c:v>1.28</c:v>
                </c:pt>
                <c:pt idx="576">
                  <c:v>1.26</c:v>
                </c:pt>
                <c:pt idx="577">
                  <c:v>1.26</c:v>
                </c:pt>
                <c:pt idx="578">
                  <c:v>1.25</c:v>
                </c:pt>
                <c:pt idx="579">
                  <c:v>1.26</c:v>
                </c:pt>
                <c:pt idx="580">
                  <c:v>1.27</c:v>
                </c:pt>
                <c:pt idx="581">
                  <c:v>1.27</c:v>
                </c:pt>
                <c:pt idx="582">
                  <c:v>1.3</c:v>
                </c:pt>
                <c:pt idx="583">
                  <c:v>1.32</c:v>
                </c:pt>
                <c:pt idx="584">
                  <c:v>1.31</c:v>
                </c:pt>
                <c:pt idx="585">
                  <c:v>1.3</c:v>
                </c:pt>
                <c:pt idx="586">
                  <c:v>1.32</c:v>
                </c:pt>
                <c:pt idx="587">
                  <c:v>1.32</c:v>
                </c:pt>
                <c:pt idx="588">
                  <c:v>1.34</c:v>
                </c:pt>
                <c:pt idx="589">
                  <c:v>1.33</c:v>
                </c:pt>
                <c:pt idx="590">
                  <c:v>1.31</c:v>
                </c:pt>
                <c:pt idx="591">
                  <c:v>1.31</c:v>
                </c:pt>
                <c:pt idx="592">
                  <c:v>1.3</c:v>
                </c:pt>
                <c:pt idx="593">
                  <c:v>1.29</c:v>
                </c:pt>
                <c:pt idx="594">
                  <c:v>1.28</c:v>
                </c:pt>
                <c:pt idx="595">
                  <c:v>1.29</c:v>
                </c:pt>
                <c:pt idx="596">
                  <c:v>1.29</c:v>
                </c:pt>
                <c:pt idx="597">
                  <c:v>1.28</c:v>
                </c:pt>
                <c:pt idx="598">
                  <c:v>1.28</c:v>
                </c:pt>
                <c:pt idx="599">
                  <c:v>1.28</c:v>
                </c:pt>
                <c:pt idx="600">
                  <c:v>1.28</c:v>
                </c:pt>
                <c:pt idx="601">
                  <c:v>1.27</c:v>
                </c:pt>
                <c:pt idx="602">
                  <c:v>1.26</c:v>
                </c:pt>
                <c:pt idx="603">
                  <c:v>1.25</c:v>
                </c:pt>
                <c:pt idx="604">
                  <c:v>1.25</c:v>
                </c:pt>
                <c:pt idx="605">
                  <c:v>1.25</c:v>
                </c:pt>
                <c:pt idx="606">
                  <c:v>1.25</c:v>
                </c:pt>
                <c:pt idx="607">
                  <c:v>1.24</c:v>
                </c:pt>
                <c:pt idx="608">
                  <c:v>1.24</c:v>
                </c:pt>
                <c:pt idx="609">
                  <c:v>1.25</c:v>
                </c:pt>
                <c:pt idx="610">
                  <c:v>1.25</c:v>
                </c:pt>
                <c:pt idx="611">
                  <c:v>1.25</c:v>
                </c:pt>
                <c:pt idx="612">
                  <c:v>1.26</c:v>
                </c:pt>
                <c:pt idx="613">
                  <c:v>1.28</c:v>
                </c:pt>
                <c:pt idx="614">
                  <c:v>1.27</c:v>
                </c:pt>
                <c:pt idx="615">
                  <c:v>1.25</c:v>
                </c:pt>
                <c:pt idx="616">
                  <c:v>1.25</c:v>
                </c:pt>
                <c:pt idx="617">
                  <c:v>1.25</c:v>
                </c:pt>
                <c:pt idx="618">
                  <c:v>1.27</c:v>
                </c:pt>
                <c:pt idx="619">
                  <c:v>1.31</c:v>
                </c:pt>
                <c:pt idx="620">
                  <c:v>1.33</c:v>
                </c:pt>
                <c:pt idx="621">
                  <c:v>1.31</c:v>
                </c:pt>
                <c:pt idx="622">
                  <c:v>1.32</c:v>
                </c:pt>
                <c:pt idx="623">
                  <c:v>1.31</c:v>
                </c:pt>
                <c:pt idx="624">
                  <c:v>1.32</c:v>
                </c:pt>
                <c:pt idx="625">
                  <c:v>1.34</c:v>
                </c:pt>
                <c:pt idx="626">
                  <c:v>1.34</c:v>
                </c:pt>
                <c:pt idx="627">
                  <c:v>1.33</c:v>
                </c:pt>
                <c:pt idx="628">
                  <c:v>1.35</c:v>
                </c:pt>
                <c:pt idx="629">
                  <c:v>1.34</c:v>
                </c:pt>
                <c:pt idx="630">
                  <c:v>1.34</c:v>
                </c:pt>
                <c:pt idx="631">
                  <c:v>1.36</c:v>
                </c:pt>
                <c:pt idx="632">
                  <c:v>1.36</c:v>
                </c:pt>
                <c:pt idx="633">
                  <c:v>1.34</c:v>
                </c:pt>
                <c:pt idx="634">
                  <c:v>1.33</c:v>
                </c:pt>
                <c:pt idx="635">
                  <c:v>1.32</c:v>
                </c:pt>
                <c:pt idx="636">
                  <c:v>1.32</c:v>
                </c:pt>
                <c:pt idx="637">
                  <c:v>1.32</c:v>
                </c:pt>
                <c:pt idx="638">
                  <c:v>1.32</c:v>
                </c:pt>
                <c:pt idx="639">
                  <c:v>1.31</c:v>
                </c:pt>
                <c:pt idx="640">
                  <c:v>1.29</c:v>
                </c:pt>
                <c:pt idx="641">
                  <c:v>1.27</c:v>
                </c:pt>
                <c:pt idx="642">
                  <c:v>1.27</c:v>
                </c:pt>
                <c:pt idx="643">
                  <c:v>1.27</c:v>
                </c:pt>
                <c:pt idx="644">
                  <c:v>1.27</c:v>
                </c:pt>
                <c:pt idx="645">
                  <c:v>1.27</c:v>
                </c:pt>
                <c:pt idx="646">
                  <c:v>1.27</c:v>
                </c:pt>
                <c:pt idx="647">
                  <c:v>1.26</c:v>
                </c:pt>
                <c:pt idx="648">
                  <c:v>1.27</c:v>
                </c:pt>
                <c:pt idx="649">
                  <c:v>1.26</c:v>
                </c:pt>
                <c:pt idx="650">
                  <c:v>1.25</c:v>
                </c:pt>
                <c:pt idx="651">
                  <c:v>1.26</c:v>
                </c:pt>
                <c:pt idx="652">
                  <c:v>1.26</c:v>
                </c:pt>
                <c:pt idx="653">
                  <c:v>1.26</c:v>
                </c:pt>
                <c:pt idx="654">
                  <c:v>1.25</c:v>
                </c:pt>
                <c:pt idx="655">
                  <c:v>1.24</c:v>
                </c:pt>
                <c:pt idx="656">
                  <c:v>1.25</c:v>
                </c:pt>
                <c:pt idx="657">
                  <c:v>1.25</c:v>
                </c:pt>
                <c:pt idx="658">
                  <c:v>1.25</c:v>
                </c:pt>
                <c:pt idx="659">
                  <c:v>1.23</c:v>
                </c:pt>
                <c:pt idx="660">
                  <c:v>1.24</c:v>
                </c:pt>
                <c:pt idx="661">
                  <c:v>1.24</c:v>
                </c:pt>
                <c:pt idx="662">
                  <c:v>1.24</c:v>
                </c:pt>
                <c:pt idx="663">
                  <c:v>1.23</c:v>
                </c:pt>
                <c:pt idx="664">
                  <c:v>1.24</c:v>
                </c:pt>
                <c:pt idx="665">
                  <c:v>1.25</c:v>
                </c:pt>
                <c:pt idx="666">
                  <c:v>1.27</c:v>
                </c:pt>
                <c:pt idx="667">
                  <c:v>1.27</c:v>
                </c:pt>
                <c:pt idx="668">
                  <c:v>1.27</c:v>
                </c:pt>
                <c:pt idx="669">
                  <c:v>1.29</c:v>
                </c:pt>
                <c:pt idx="670">
                  <c:v>1.29</c:v>
                </c:pt>
                <c:pt idx="671">
                  <c:v>1.31</c:v>
                </c:pt>
                <c:pt idx="672">
                  <c:v>1.32</c:v>
                </c:pt>
                <c:pt idx="673">
                  <c:v>1.3</c:v>
                </c:pt>
                <c:pt idx="674">
                  <c:v>1.29</c:v>
                </c:pt>
                <c:pt idx="675">
                  <c:v>1.27</c:v>
                </c:pt>
                <c:pt idx="676">
                  <c:v>1.28</c:v>
                </c:pt>
                <c:pt idx="677">
                  <c:v>1.29</c:v>
                </c:pt>
                <c:pt idx="678">
                  <c:v>1.29</c:v>
                </c:pt>
                <c:pt idx="679">
                  <c:v>1.28</c:v>
                </c:pt>
                <c:pt idx="680">
                  <c:v>1.28</c:v>
                </c:pt>
                <c:pt idx="681">
                  <c:v>1.27</c:v>
                </c:pt>
                <c:pt idx="682">
                  <c:v>1.27</c:v>
                </c:pt>
                <c:pt idx="683">
                  <c:v>1.26</c:v>
                </c:pt>
                <c:pt idx="684">
                  <c:v>1.26</c:v>
                </c:pt>
                <c:pt idx="685">
                  <c:v>1.3</c:v>
                </c:pt>
                <c:pt idx="686">
                  <c:v>1.3</c:v>
                </c:pt>
                <c:pt idx="687">
                  <c:v>1.28</c:v>
                </c:pt>
                <c:pt idx="688">
                  <c:v>1.27</c:v>
                </c:pt>
                <c:pt idx="689">
                  <c:v>1.27</c:v>
                </c:pt>
                <c:pt idx="690">
                  <c:v>1.27</c:v>
                </c:pt>
                <c:pt idx="691">
                  <c:v>1.27</c:v>
                </c:pt>
                <c:pt idx="692">
                  <c:v>1.24</c:v>
                </c:pt>
                <c:pt idx="693">
                  <c:v>1.24</c:v>
                </c:pt>
                <c:pt idx="694">
                  <c:v>1.23</c:v>
                </c:pt>
                <c:pt idx="695">
                  <c:v>1.21</c:v>
                </c:pt>
                <c:pt idx="696">
                  <c:v>1.21</c:v>
                </c:pt>
                <c:pt idx="697">
                  <c:v>1.2</c:v>
                </c:pt>
                <c:pt idx="698">
                  <c:v>1.19</c:v>
                </c:pt>
                <c:pt idx="699">
                  <c:v>1.18</c:v>
                </c:pt>
                <c:pt idx="700">
                  <c:v>1.18</c:v>
                </c:pt>
                <c:pt idx="701">
                  <c:v>1.18</c:v>
                </c:pt>
                <c:pt idx="702">
                  <c:v>1.2</c:v>
                </c:pt>
                <c:pt idx="703">
                  <c:v>1.2</c:v>
                </c:pt>
                <c:pt idx="704">
                  <c:v>1.21</c:v>
                </c:pt>
                <c:pt idx="705">
                  <c:v>1.21</c:v>
                </c:pt>
                <c:pt idx="706">
                  <c:v>1.21</c:v>
                </c:pt>
                <c:pt idx="707">
                  <c:v>1.22</c:v>
                </c:pt>
                <c:pt idx="708">
                  <c:v>1.24</c:v>
                </c:pt>
                <c:pt idx="709">
                  <c:v>1.23</c:v>
                </c:pt>
                <c:pt idx="710">
                  <c:v>1.22</c:v>
                </c:pt>
                <c:pt idx="711">
                  <c:v>1.21</c:v>
                </c:pt>
                <c:pt idx="712">
                  <c:v>1.2</c:v>
                </c:pt>
                <c:pt idx="713">
                  <c:v>1.25</c:v>
                </c:pt>
                <c:pt idx="714">
                  <c:v>1.24</c:v>
                </c:pt>
                <c:pt idx="715">
                  <c:v>1.24</c:v>
                </c:pt>
                <c:pt idx="716">
                  <c:v>1.25</c:v>
                </c:pt>
                <c:pt idx="717">
                  <c:v>1.26</c:v>
                </c:pt>
                <c:pt idx="718">
                  <c:v>1.26</c:v>
                </c:pt>
                <c:pt idx="719">
                  <c:v>1.26</c:v>
                </c:pt>
                <c:pt idx="720">
                  <c:v>1.27</c:v>
                </c:pt>
                <c:pt idx="721">
                  <c:v>1.24</c:v>
                </c:pt>
                <c:pt idx="722">
                  <c:v>1.24</c:v>
                </c:pt>
                <c:pt idx="723">
                  <c:v>1.23</c:v>
                </c:pt>
                <c:pt idx="724">
                  <c:v>1.22</c:v>
                </c:pt>
                <c:pt idx="725">
                  <c:v>1.23</c:v>
                </c:pt>
                <c:pt idx="726">
                  <c:v>1.23</c:v>
                </c:pt>
                <c:pt idx="727">
                  <c:v>1.25</c:v>
                </c:pt>
                <c:pt idx="728">
                  <c:v>1.26</c:v>
                </c:pt>
                <c:pt idx="729">
                  <c:v>1.26</c:v>
                </c:pt>
                <c:pt idx="730">
                  <c:v>1.25</c:v>
                </c:pt>
                <c:pt idx="731">
                  <c:v>1.27</c:v>
                </c:pt>
                <c:pt idx="732">
                  <c:v>1.27</c:v>
                </c:pt>
                <c:pt idx="733">
                  <c:v>1.26</c:v>
                </c:pt>
                <c:pt idx="734">
                  <c:v>1.26</c:v>
                </c:pt>
                <c:pt idx="735">
                  <c:v>1.27</c:v>
                </c:pt>
                <c:pt idx="736">
                  <c:v>1.28</c:v>
                </c:pt>
                <c:pt idx="737">
                  <c:v>1.28</c:v>
                </c:pt>
                <c:pt idx="738">
                  <c:v>1.29</c:v>
                </c:pt>
                <c:pt idx="739">
                  <c:v>1.29</c:v>
                </c:pt>
                <c:pt idx="740">
                  <c:v>1.32</c:v>
                </c:pt>
                <c:pt idx="741">
                  <c:v>1.3</c:v>
                </c:pt>
                <c:pt idx="742">
                  <c:v>1.28</c:v>
                </c:pt>
                <c:pt idx="743">
                  <c:v>1.28</c:v>
                </c:pt>
                <c:pt idx="744">
                  <c:v>1.27</c:v>
                </c:pt>
                <c:pt idx="745">
                  <c:v>1.26</c:v>
                </c:pt>
                <c:pt idx="746">
                  <c:v>1.25</c:v>
                </c:pt>
                <c:pt idx="747">
                  <c:v>1.25</c:v>
                </c:pt>
                <c:pt idx="748">
                  <c:v>1.24</c:v>
                </c:pt>
                <c:pt idx="749">
                  <c:v>1.24</c:v>
                </c:pt>
                <c:pt idx="750">
                  <c:v>1.23</c:v>
                </c:pt>
                <c:pt idx="751">
                  <c:v>1.25</c:v>
                </c:pt>
                <c:pt idx="752">
                  <c:v>1.25</c:v>
                </c:pt>
                <c:pt idx="753">
                  <c:v>1.27</c:v>
                </c:pt>
                <c:pt idx="754">
                  <c:v>1.29</c:v>
                </c:pt>
                <c:pt idx="755">
                  <c:v>1.3</c:v>
                </c:pt>
                <c:pt idx="756">
                  <c:v>1.29</c:v>
                </c:pt>
                <c:pt idx="757">
                  <c:v>1.3</c:v>
                </c:pt>
                <c:pt idx="758">
                  <c:v>1.4</c:v>
                </c:pt>
                <c:pt idx="759">
                  <c:v>1.4</c:v>
                </c:pt>
                <c:pt idx="760">
                  <c:v>1.39</c:v>
                </c:pt>
                <c:pt idx="761">
                  <c:v>1.4</c:v>
                </c:pt>
                <c:pt idx="762">
                  <c:v>1.45</c:v>
                </c:pt>
                <c:pt idx="763">
                  <c:v>1.43</c:v>
                </c:pt>
                <c:pt idx="764">
                  <c:v>1.43</c:v>
                </c:pt>
                <c:pt idx="765">
                  <c:v>1.47</c:v>
                </c:pt>
                <c:pt idx="766">
                  <c:v>1.47</c:v>
                </c:pt>
                <c:pt idx="767">
                  <c:v>1.45</c:v>
                </c:pt>
                <c:pt idx="768">
                  <c:v>1.42</c:v>
                </c:pt>
                <c:pt idx="769">
                  <c:v>1.45</c:v>
                </c:pt>
                <c:pt idx="770">
                  <c:v>1.43</c:v>
                </c:pt>
                <c:pt idx="771">
                  <c:v>1.44</c:v>
                </c:pt>
                <c:pt idx="772">
                  <c:v>1.43</c:v>
                </c:pt>
                <c:pt idx="773">
                  <c:v>1.41</c:v>
                </c:pt>
                <c:pt idx="774">
                  <c:v>1.41</c:v>
                </c:pt>
                <c:pt idx="775">
                  <c:v>1.4</c:v>
                </c:pt>
                <c:pt idx="776">
                  <c:v>1.4</c:v>
                </c:pt>
                <c:pt idx="777">
                  <c:v>1.4</c:v>
                </c:pt>
                <c:pt idx="778">
                  <c:v>1.41</c:v>
                </c:pt>
                <c:pt idx="779">
                  <c:v>1.42</c:v>
                </c:pt>
                <c:pt idx="780">
                  <c:v>1.42</c:v>
                </c:pt>
                <c:pt idx="781">
                  <c:v>1.42</c:v>
                </c:pt>
                <c:pt idx="782">
                  <c:v>1.39</c:v>
                </c:pt>
                <c:pt idx="783">
                  <c:v>1.39</c:v>
                </c:pt>
                <c:pt idx="784">
                  <c:v>1.43</c:v>
                </c:pt>
                <c:pt idx="785">
                  <c:v>1.45</c:v>
                </c:pt>
                <c:pt idx="786">
                  <c:v>1.45</c:v>
                </c:pt>
                <c:pt idx="787">
                  <c:v>1.45</c:v>
                </c:pt>
                <c:pt idx="788">
                  <c:v>1.47</c:v>
                </c:pt>
                <c:pt idx="789">
                  <c:v>1.47</c:v>
                </c:pt>
                <c:pt idx="790">
                  <c:v>1.45</c:v>
                </c:pt>
                <c:pt idx="791">
                  <c:v>1.48</c:v>
                </c:pt>
                <c:pt idx="792">
                  <c:v>1.49</c:v>
                </c:pt>
                <c:pt idx="793">
                  <c:v>1.48</c:v>
                </c:pt>
                <c:pt idx="794">
                  <c:v>1.48</c:v>
                </c:pt>
                <c:pt idx="795">
                  <c:v>1.47</c:v>
                </c:pt>
                <c:pt idx="796">
                  <c:v>1.45</c:v>
                </c:pt>
                <c:pt idx="797">
                  <c:v>1.44</c:v>
                </c:pt>
                <c:pt idx="798">
                  <c:v>1.42</c:v>
                </c:pt>
                <c:pt idx="799">
                  <c:v>1.41</c:v>
                </c:pt>
                <c:pt idx="800">
                  <c:v>1.42</c:v>
                </c:pt>
                <c:pt idx="801">
                  <c:v>1.41</c:v>
                </c:pt>
                <c:pt idx="802">
                  <c:v>1.42</c:v>
                </c:pt>
                <c:pt idx="803">
                  <c:v>1.43</c:v>
                </c:pt>
                <c:pt idx="804">
                  <c:v>1.44</c:v>
                </c:pt>
                <c:pt idx="805">
                  <c:v>1.42</c:v>
                </c:pt>
                <c:pt idx="806">
                  <c:v>1.42</c:v>
                </c:pt>
                <c:pt idx="807">
                  <c:v>1.43</c:v>
                </c:pt>
                <c:pt idx="808">
                  <c:v>1.42</c:v>
                </c:pt>
                <c:pt idx="809">
                  <c:v>1.42</c:v>
                </c:pt>
                <c:pt idx="810">
                  <c:v>1.45</c:v>
                </c:pt>
                <c:pt idx="811">
                  <c:v>1.45</c:v>
                </c:pt>
                <c:pt idx="812">
                  <c:v>1.45</c:v>
                </c:pt>
                <c:pt idx="813">
                  <c:v>1.44</c:v>
                </c:pt>
                <c:pt idx="814">
                  <c:v>1.44</c:v>
                </c:pt>
                <c:pt idx="815">
                  <c:v>1.43</c:v>
                </c:pt>
                <c:pt idx="816">
                  <c:v>1.41</c:v>
                </c:pt>
                <c:pt idx="817">
                  <c:v>1.42</c:v>
                </c:pt>
                <c:pt idx="818">
                  <c:v>1.42</c:v>
                </c:pt>
                <c:pt idx="819">
                  <c:v>1.43</c:v>
                </c:pt>
                <c:pt idx="820">
                  <c:v>1.41</c:v>
                </c:pt>
                <c:pt idx="821">
                  <c:v>1.42</c:v>
                </c:pt>
                <c:pt idx="822">
                  <c:v>1.43</c:v>
                </c:pt>
                <c:pt idx="823">
                  <c:v>1.46</c:v>
                </c:pt>
                <c:pt idx="824">
                  <c:v>1.46</c:v>
                </c:pt>
                <c:pt idx="825">
                  <c:v>1.45</c:v>
                </c:pt>
                <c:pt idx="826">
                  <c:v>1.45</c:v>
                </c:pt>
                <c:pt idx="827">
                  <c:v>1.41</c:v>
                </c:pt>
                <c:pt idx="828">
                  <c:v>1.41</c:v>
                </c:pt>
                <c:pt idx="829">
                  <c:v>1.42</c:v>
                </c:pt>
                <c:pt idx="830">
                  <c:v>1.41</c:v>
                </c:pt>
                <c:pt idx="831">
                  <c:v>1.4</c:v>
                </c:pt>
                <c:pt idx="832">
                  <c:v>1.4</c:v>
                </c:pt>
                <c:pt idx="833">
                  <c:v>1.41</c:v>
                </c:pt>
                <c:pt idx="834">
                  <c:v>1.42</c:v>
                </c:pt>
                <c:pt idx="835">
                  <c:v>1.44</c:v>
                </c:pt>
                <c:pt idx="836">
                  <c:v>1.44</c:v>
                </c:pt>
                <c:pt idx="837">
                  <c:v>1.42</c:v>
                </c:pt>
                <c:pt idx="838">
                  <c:v>1.43</c:v>
                </c:pt>
                <c:pt idx="839">
                  <c:v>1.43</c:v>
                </c:pt>
                <c:pt idx="840">
                  <c:v>1.42</c:v>
                </c:pt>
                <c:pt idx="841">
                  <c:v>1.44</c:v>
                </c:pt>
                <c:pt idx="842">
                  <c:v>1.42</c:v>
                </c:pt>
                <c:pt idx="843">
                  <c:v>1.51</c:v>
                </c:pt>
                <c:pt idx="844">
                  <c:v>1.5</c:v>
                </c:pt>
                <c:pt idx="845">
                  <c:v>1.51</c:v>
                </c:pt>
                <c:pt idx="846">
                  <c:v>1.48</c:v>
                </c:pt>
                <c:pt idx="847">
                  <c:v>1.48</c:v>
                </c:pt>
                <c:pt idx="848">
                  <c:v>1.48</c:v>
                </c:pt>
                <c:pt idx="849">
                  <c:v>1.52</c:v>
                </c:pt>
                <c:pt idx="850">
                  <c:v>1.53</c:v>
                </c:pt>
                <c:pt idx="851">
                  <c:v>1.51</c:v>
                </c:pt>
                <c:pt idx="852">
                  <c:v>1.54</c:v>
                </c:pt>
                <c:pt idx="853">
                  <c:v>1.56</c:v>
                </c:pt>
                <c:pt idx="854">
                  <c:v>1.54</c:v>
                </c:pt>
                <c:pt idx="855">
                  <c:v>1.51</c:v>
                </c:pt>
                <c:pt idx="856">
                  <c:v>1.52</c:v>
                </c:pt>
                <c:pt idx="857">
                  <c:v>1.52</c:v>
                </c:pt>
                <c:pt idx="858">
                  <c:v>1.5</c:v>
                </c:pt>
                <c:pt idx="859">
                  <c:v>1.51</c:v>
                </c:pt>
                <c:pt idx="860">
                  <c:v>1.5</c:v>
                </c:pt>
                <c:pt idx="861">
                  <c:v>1.48</c:v>
                </c:pt>
                <c:pt idx="862">
                  <c:v>1.48</c:v>
                </c:pt>
                <c:pt idx="863">
                  <c:v>1.51</c:v>
                </c:pt>
                <c:pt idx="864">
                  <c:v>1.51</c:v>
                </c:pt>
                <c:pt idx="865">
                  <c:v>1.5</c:v>
                </c:pt>
                <c:pt idx="866">
                  <c:v>1.48</c:v>
                </c:pt>
                <c:pt idx="867">
                  <c:v>1.48</c:v>
                </c:pt>
                <c:pt idx="868">
                  <c:v>1.46</c:v>
                </c:pt>
                <c:pt idx="869">
                  <c:v>1.43</c:v>
                </c:pt>
                <c:pt idx="870">
                  <c:v>1.4</c:v>
                </c:pt>
                <c:pt idx="871">
                  <c:v>1.39</c:v>
                </c:pt>
                <c:pt idx="872">
                  <c:v>1.39</c:v>
                </c:pt>
                <c:pt idx="873">
                  <c:v>1.4</c:v>
                </c:pt>
                <c:pt idx="874">
                  <c:v>1.39</c:v>
                </c:pt>
                <c:pt idx="875">
                  <c:v>1.39</c:v>
                </c:pt>
                <c:pt idx="876">
                  <c:v>1.4</c:v>
                </c:pt>
                <c:pt idx="877">
                  <c:v>1.4</c:v>
                </c:pt>
                <c:pt idx="878">
                  <c:v>1.39</c:v>
                </c:pt>
                <c:pt idx="879">
                  <c:v>1.38</c:v>
                </c:pt>
                <c:pt idx="880">
                  <c:v>1.38</c:v>
                </c:pt>
                <c:pt idx="881">
                  <c:v>1.38</c:v>
                </c:pt>
                <c:pt idx="882">
                  <c:v>1.38</c:v>
                </c:pt>
                <c:pt idx="883">
                  <c:v>1.38</c:v>
                </c:pt>
                <c:pt idx="884">
                  <c:v>1.38</c:v>
                </c:pt>
                <c:pt idx="885">
                  <c:v>1.39</c:v>
                </c:pt>
                <c:pt idx="886">
                  <c:v>1.4</c:v>
                </c:pt>
                <c:pt idx="887">
                  <c:v>1.41</c:v>
                </c:pt>
                <c:pt idx="888">
                  <c:v>1.41</c:v>
                </c:pt>
                <c:pt idx="889">
                  <c:v>1.42</c:v>
                </c:pt>
                <c:pt idx="890">
                  <c:v>1.41</c:v>
                </c:pt>
                <c:pt idx="891">
                  <c:v>1.42</c:v>
                </c:pt>
                <c:pt idx="892">
                  <c:v>1.43</c:v>
                </c:pt>
                <c:pt idx="893">
                  <c:v>1.43</c:v>
                </c:pt>
                <c:pt idx="894">
                  <c:v>1.44</c:v>
                </c:pt>
                <c:pt idx="895">
                  <c:v>1.46</c:v>
                </c:pt>
                <c:pt idx="896">
                  <c:v>1.45</c:v>
                </c:pt>
                <c:pt idx="897">
                  <c:v>1.47</c:v>
                </c:pt>
                <c:pt idx="898">
                  <c:v>1.46</c:v>
                </c:pt>
                <c:pt idx="899">
                  <c:v>1.45</c:v>
                </c:pt>
                <c:pt idx="900">
                  <c:v>1.47</c:v>
                </c:pt>
                <c:pt idx="901">
                  <c:v>1.45</c:v>
                </c:pt>
                <c:pt idx="902">
                  <c:v>1.45</c:v>
                </c:pt>
                <c:pt idx="903">
                  <c:v>1.45</c:v>
                </c:pt>
                <c:pt idx="904">
                  <c:v>1.45</c:v>
                </c:pt>
                <c:pt idx="905">
                  <c:v>1.44</c:v>
                </c:pt>
                <c:pt idx="906">
                  <c:v>1.43</c:v>
                </c:pt>
                <c:pt idx="907">
                  <c:v>1.43</c:v>
                </c:pt>
                <c:pt idx="908">
                  <c:v>1.43</c:v>
                </c:pt>
                <c:pt idx="909">
                  <c:v>1.44</c:v>
                </c:pt>
                <c:pt idx="910">
                  <c:v>1.45</c:v>
                </c:pt>
                <c:pt idx="911">
                  <c:v>1.46</c:v>
                </c:pt>
                <c:pt idx="912">
                  <c:v>1.47</c:v>
                </c:pt>
                <c:pt idx="913">
                  <c:v>1.48</c:v>
                </c:pt>
                <c:pt idx="914">
                  <c:v>1.5</c:v>
                </c:pt>
                <c:pt idx="915">
                  <c:v>1.48</c:v>
                </c:pt>
                <c:pt idx="916">
                  <c:v>1.52</c:v>
                </c:pt>
                <c:pt idx="917">
                  <c:v>1.51</c:v>
                </c:pt>
                <c:pt idx="918">
                  <c:v>1.5</c:v>
                </c:pt>
                <c:pt idx="919">
                  <c:v>1.49</c:v>
                </c:pt>
                <c:pt idx="920">
                  <c:v>1.47</c:v>
                </c:pt>
                <c:pt idx="921">
                  <c:v>1.49</c:v>
                </c:pt>
                <c:pt idx="922">
                  <c:v>1.48</c:v>
                </c:pt>
                <c:pt idx="923">
                  <c:v>1.49</c:v>
                </c:pt>
                <c:pt idx="924">
                  <c:v>1.47</c:v>
                </c:pt>
                <c:pt idx="925">
                  <c:v>1.47</c:v>
                </c:pt>
                <c:pt idx="926">
                  <c:v>1.46</c:v>
                </c:pt>
                <c:pt idx="927">
                  <c:v>1.46</c:v>
                </c:pt>
                <c:pt idx="928">
                  <c:v>1.46</c:v>
                </c:pt>
                <c:pt idx="929">
                  <c:v>1.46</c:v>
                </c:pt>
                <c:pt idx="930">
                  <c:v>1.27</c:v>
                </c:pt>
                <c:pt idx="931">
                  <c:v>1.26</c:v>
                </c:pt>
                <c:pt idx="932">
                  <c:v>1.26</c:v>
                </c:pt>
                <c:pt idx="933">
                  <c:v>1.3</c:v>
                </c:pt>
                <c:pt idx="934">
                  <c:v>1.3</c:v>
                </c:pt>
                <c:pt idx="935">
                  <c:v>1.28</c:v>
                </c:pt>
                <c:pt idx="936">
                  <c:v>1.27</c:v>
                </c:pt>
                <c:pt idx="937">
                  <c:v>1.27</c:v>
                </c:pt>
                <c:pt idx="938">
                  <c:v>1.27</c:v>
                </c:pt>
                <c:pt idx="939">
                  <c:v>1.27</c:v>
                </c:pt>
                <c:pt idx="940">
                  <c:v>1.24</c:v>
                </c:pt>
                <c:pt idx="941">
                  <c:v>1.24</c:v>
                </c:pt>
                <c:pt idx="942">
                  <c:v>1.23</c:v>
                </c:pt>
                <c:pt idx="943">
                  <c:v>1.21</c:v>
                </c:pt>
                <c:pt idx="944">
                  <c:v>1.21</c:v>
                </c:pt>
                <c:pt idx="945">
                  <c:v>1.2</c:v>
                </c:pt>
                <c:pt idx="946">
                  <c:v>1.19</c:v>
                </c:pt>
                <c:pt idx="947">
                  <c:v>1.18</c:v>
                </c:pt>
                <c:pt idx="948">
                  <c:v>1.18</c:v>
                </c:pt>
                <c:pt idx="949">
                  <c:v>1.18</c:v>
                </c:pt>
                <c:pt idx="950">
                  <c:v>1.2</c:v>
                </c:pt>
                <c:pt idx="951">
                  <c:v>1.2</c:v>
                </c:pt>
                <c:pt idx="952">
                  <c:v>1.21</c:v>
                </c:pt>
                <c:pt idx="953">
                  <c:v>1.21</c:v>
                </c:pt>
                <c:pt idx="954">
                  <c:v>1.21</c:v>
                </c:pt>
                <c:pt idx="955">
                  <c:v>1.22</c:v>
                </c:pt>
                <c:pt idx="956">
                  <c:v>1.24</c:v>
                </c:pt>
                <c:pt idx="957">
                  <c:v>1.23</c:v>
                </c:pt>
                <c:pt idx="958">
                  <c:v>1.22</c:v>
                </c:pt>
                <c:pt idx="959">
                  <c:v>1.21</c:v>
                </c:pt>
                <c:pt idx="960">
                  <c:v>1.2</c:v>
                </c:pt>
                <c:pt idx="961">
                  <c:v>1.25</c:v>
                </c:pt>
                <c:pt idx="962">
                  <c:v>1.24</c:v>
                </c:pt>
                <c:pt idx="963">
                  <c:v>1.24</c:v>
                </c:pt>
                <c:pt idx="964">
                  <c:v>1.25</c:v>
                </c:pt>
                <c:pt idx="965">
                  <c:v>1.26</c:v>
                </c:pt>
                <c:pt idx="966">
                  <c:v>1.26</c:v>
                </c:pt>
                <c:pt idx="967">
                  <c:v>1.26</c:v>
                </c:pt>
                <c:pt idx="968">
                  <c:v>1.27</c:v>
                </c:pt>
                <c:pt idx="969">
                  <c:v>1.24</c:v>
                </c:pt>
                <c:pt idx="970">
                  <c:v>1.24</c:v>
                </c:pt>
                <c:pt idx="971">
                  <c:v>1.23</c:v>
                </c:pt>
                <c:pt idx="972">
                  <c:v>1.22</c:v>
                </c:pt>
                <c:pt idx="973">
                  <c:v>1.23</c:v>
                </c:pt>
                <c:pt idx="974">
                  <c:v>1.23</c:v>
                </c:pt>
                <c:pt idx="975">
                  <c:v>1.25</c:v>
                </c:pt>
                <c:pt idx="976">
                  <c:v>1.26</c:v>
                </c:pt>
                <c:pt idx="977">
                  <c:v>1.26</c:v>
                </c:pt>
                <c:pt idx="978">
                  <c:v>1.25</c:v>
                </c:pt>
                <c:pt idx="979">
                  <c:v>1.27</c:v>
                </c:pt>
                <c:pt idx="980">
                  <c:v>1.27</c:v>
                </c:pt>
                <c:pt idx="981">
                  <c:v>1.26</c:v>
                </c:pt>
                <c:pt idx="982">
                  <c:v>1.26</c:v>
                </c:pt>
                <c:pt idx="983">
                  <c:v>1.27</c:v>
                </c:pt>
                <c:pt idx="984">
                  <c:v>1.28</c:v>
                </c:pt>
                <c:pt idx="985">
                  <c:v>1.28</c:v>
                </c:pt>
                <c:pt idx="986">
                  <c:v>1.29</c:v>
                </c:pt>
                <c:pt idx="987">
                  <c:v>1.29</c:v>
                </c:pt>
                <c:pt idx="988">
                  <c:v>1.32</c:v>
                </c:pt>
                <c:pt idx="989">
                  <c:v>1.3</c:v>
                </c:pt>
                <c:pt idx="990">
                  <c:v>1.28</c:v>
                </c:pt>
                <c:pt idx="991">
                  <c:v>1.28</c:v>
                </c:pt>
                <c:pt idx="992">
                  <c:v>1.27</c:v>
                </c:pt>
                <c:pt idx="993">
                  <c:v>1.26</c:v>
                </c:pt>
                <c:pt idx="994">
                  <c:v>1.25</c:v>
                </c:pt>
                <c:pt idx="995">
                  <c:v>1.25</c:v>
                </c:pt>
                <c:pt idx="996">
                  <c:v>1.24</c:v>
                </c:pt>
                <c:pt idx="997">
                  <c:v>1.24</c:v>
                </c:pt>
                <c:pt idx="998">
                  <c:v>1.23</c:v>
                </c:pt>
                <c:pt idx="999">
                  <c:v>1.25</c:v>
                </c:pt>
                <c:pt idx="1000">
                  <c:v>1.25</c:v>
                </c:pt>
                <c:pt idx="1001">
                  <c:v>1.27</c:v>
                </c:pt>
                <c:pt idx="1002">
                  <c:v>1.29</c:v>
                </c:pt>
                <c:pt idx="1003">
                  <c:v>1.3</c:v>
                </c:pt>
                <c:pt idx="1004">
                  <c:v>1.29</c:v>
                </c:pt>
                <c:pt idx="1005">
                  <c:v>1.3</c:v>
                </c:pt>
                <c:pt idx="1006">
                  <c:v>1.4</c:v>
                </c:pt>
                <c:pt idx="1007">
                  <c:v>1.4</c:v>
                </c:pt>
                <c:pt idx="1008">
                  <c:v>1.39</c:v>
                </c:pt>
                <c:pt idx="1009">
                  <c:v>1.4</c:v>
                </c:pt>
                <c:pt idx="1010">
                  <c:v>1.45</c:v>
                </c:pt>
                <c:pt idx="1011">
                  <c:v>1.43</c:v>
                </c:pt>
                <c:pt idx="1012">
                  <c:v>1.43</c:v>
                </c:pt>
                <c:pt idx="1013">
                  <c:v>1.47</c:v>
                </c:pt>
                <c:pt idx="1014">
                  <c:v>1.47</c:v>
                </c:pt>
                <c:pt idx="1015">
                  <c:v>1.45</c:v>
                </c:pt>
                <c:pt idx="1016">
                  <c:v>1.42</c:v>
                </c:pt>
                <c:pt idx="1017">
                  <c:v>1.45</c:v>
                </c:pt>
                <c:pt idx="1018">
                  <c:v>1.43</c:v>
                </c:pt>
                <c:pt idx="1019">
                  <c:v>1.44</c:v>
                </c:pt>
                <c:pt idx="1020">
                  <c:v>1.43</c:v>
                </c:pt>
                <c:pt idx="1021">
                  <c:v>1.41</c:v>
                </c:pt>
                <c:pt idx="1022">
                  <c:v>1.41</c:v>
                </c:pt>
                <c:pt idx="1023">
                  <c:v>1.4</c:v>
                </c:pt>
                <c:pt idx="1024">
                  <c:v>1.4</c:v>
                </c:pt>
                <c:pt idx="1025">
                  <c:v>1.4</c:v>
                </c:pt>
                <c:pt idx="1026">
                  <c:v>1.41</c:v>
                </c:pt>
                <c:pt idx="1027">
                  <c:v>1.42</c:v>
                </c:pt>
                <c:pt idx="1028">
                  <c:v>1.42</c:v>
                </c:pt>
                <c:pt idx="1029">
                  <c:v>1.42</c:v>
                </c:pt>
                <c:pt idx="1030">
                  <c:v>1.39</c:v>
                </c:pt>
                <c:pt idx="1031">
                  <c:v>1.39</c:v>
                </c:pt>
                <c:pt idx="1032">
                  <c:v>1.43</c:v>
                </c:pt>
                <c:pt idx="1033">
                  <c:v>1.45</c:v>
                </c:pt>
                <c:pt idx="1034">
                  <c:v>1.45</c:v>
                </c:pt>
                <c:pt idx="1035">
                  <c:v>1.45</c:v>
                </c:pt>
                <c:pt idx="1036">
                  <c:v>1.47</c:v>
                </c:pt>
                <c:pt idx="1037">
                  <c:v>1.47</c:v>
                </c:pt>
                <c:pt idx="1038">
                  <c:v>1.45</c:v>
                </c:pt>
                <c:pt idx="1039">
                  <c:v>1.48</c:v>
                </c:pt>
                <c:pt idx="1040">
                  <c:v>1.49</c:v>
                </c:pt>
                <c:pt idx="1041">
                  <c:v>1.48</c:v>
                </c:pt>
                <c:pt idx="1042">
                  <c:v>1.48</c:v>
                </c:pt>
                <c:pt idx="1043">
                  <c:v>1.47</c:v>
                </c:pt>
                <c:pt idx="1044">
                  <c:v>1.45</c:v>
                </c:pt>
                <c:pt idx="1045">
                  <c:v>1.44</c:v>
                </c:pt>
                <c:pt idx="1046">
                  <c:v>1.42</c:v>
                </c:pt>
                <c:pt idx="1047">
                  <c:v>1.41</c:v>
                </c:pt>
                <c:pt idx="1048">
                  <c:v>1.42</c:v>
                </c:pt>
                <c:pt idx="1049">
                  <c:v>1.41</c:v>
                </c:pt>
                <c:pt idx="1050">
                  <c:v>1.42</c:v>
                </c:pt>
                <c:pt idx="1051">
                  <c:v>1.43</c:v>
                </c:pt>
                <c:pt idx="1052">
                  <c:v>1.44</c:v>
                </c:pt>
                <c:pt idx="1053">
                  <c:v>1.42</c:v>
                </c:pt>
                <c:pt idx="1054">
                  <c:v>1.42</c:v>
                </c:pt>
                <c:pt idx="1055">
                  <c:v>1.43</c:v>
                </c:pt>
                <c:pt idx="1056">
                  <c:v>1.42</c:v>
                </c:pt>
                <c:pt idx="1057">
                  <c:v>1.42</c:v>
                </c:pt>
                <c:pt idx="1058">
                  <c:v>1.45</c:v>
                </c:pt>
                <c:pt idx="1059">
                  <c:v>1.45</c:v>
                </c:pt>
                <c:pt idx="1060">
                  <c:v>1.45</c:v>
                </c:pt>
                <c:pt idx="1061">
                  <c:v>1.44</c:v>
                </c:pt>
                <c:pt idx="1062">
                  <c:v>1.44</c:v>
                </c:pt>
                <c:pt idx="1063">
                  <c:v>1.43</c:v>
                </c:pt>
                <c:pt idx="1064">
                  <c:v>1.41</c:v>
                </c:pt>
                <c:pt idx="1065">
                  <c:v>1.42</c:v>
                </c:pt>
                <c:pt idx="1066">
                  <c:v>1.42</c:v>
                </c:pt>
                <c:pt idx="1067">
                  <c:v>1.43</c:v>
                </c:pt>
                <c:pt idx="1068">
                  <c:v>1.41</c:v>
                </c:pt>
                <c:pt idx="1069">
                  <c:v>1.42</c:v>
                </c:pt>
                <c:pt idx="1070">
                  <c:v>1.43</c:v>
                </c:pt>
                <c:pt idx="1071">
                  <c:v>1.46</c:v>
                </c:pt>
                <c:pt idx="1072">
                  <c:v>1.46</c:v>
                </c:pt>
                <c:pt idx="1073">
                  <c:v>1.45</c:v>
                </c:pt>
                <c:pt idx="1074">
                  <c:v>1.45</c:v>
                </c:pt>
                <c:pt idx="1075">
                  <c:v>1.41</c:v>
                </c:pt>
                <c:pt idx="1076">
                  <c:v>1.41</c:v>
                </c:pt>
                <c:pt idx="1077">
                  <c:v>1.42</c:v>
                </c:pt>
                <c:pt idx="1078">
                  <c:v>1.41</c:v>
                </c:pt>
                <c:pt idx="1079">
                  <c:v>1.4</c:v>
                </c:pt>
                <c:pt idx="1080">
                  <c:v>1.4</c:v>
                </c:pt>
                <c:pt idx="1081">
                  <c:v>1.41</c:v>
                </c:pt>
                <c:pt idx="1082">
                  <c:v>1.42</c:v>
                </c:pt>
                <c:pt idx="1083">
                  <c:v>1.44</c:v>
                </c:pt>
                <c:pt idx="1084">
                  <c:v>1.44</c:v>
                </c:pt>
                <c:pt idx="1085">
                  <c:v>1.42</c:v>
                </c:pt>
                <c:pt idx="1086">
                  <c:v>1.43</c:v>
                </c:pt>
                <c:pt idx="1087">
                  <c:v>1.43</c:v>
                </c:pt>
                <c:pt idx="1088">
                  <c:v>1.42</c:v>
                </c:pt>
                <c:pt idx="1089">
                  <c:v>1.44</c:v>
                </c:pt>
                <c:pt idx="1090">
                  <c:v>1.42</c:v>
                </c:pt>
                <c:pt idx="1091">
                  <c:v>1.51</c:v>
                </c:pt>
                <c:pt idx="1092">
                  <c:v>1.5</c:v>
                </c:pt>
                <c:pt idx="1093">
                  <c:v>1.51</c:v>
                </c:pt>
                <c:pt idx="1094">
                  <c:v>1.48</c:v>
                </c:pt>
                <c:pt idx="1095">
                  <c:v>1.48</c:v>
                </c:pt>
                <c:pt idx="1096">
                  <c:v>1.48</c:v>
                </c:pt>
                <c:pt idx="1097">
                  <c:v>1.52</c:v>
                </c:pt>
                <c:pt idx="1098">
                  <c:v>1.53</c:v>
                </c:pt>
                <c:pt idx="1099">
                  <c:v>1.51</c:v>
                </c:pt>
                <c:pt idx="1100">
                  <c:v>1.54</c:v>
                </c:pt>
                <c:pt idx="1101">
                  <c:v>1.56</c:v>
                </c:pt>
                <c:pt idx="1102">
                  <c:v>1.54</c:v>
                </c:pt>
                <c:pt idx="1103">
                  <c:v>1.51</c:v>
                </c:pt>
                <c:pt idx="1104">
                  <c:v>1.52</c:v>
                </c:pt>
                <c:pt idx="1105">
                  <c:v>1.52</c:v>
                </c:pt>
                <c:pt idx="1106">
                  <c:v>1.5</c:v>
                </c:pt>
                <c:pt idx="1107">
                  <c:v>1.51</c:v>
                </c:pt>
                <c:pt idx="1108">
                  <c:v>1.5</c:v>
                </c:pt>
                <c:pt idx="1109">
                  <c:v>1.48</c:v>
                </c:pt>
                <c:pt idx="1110">
                  <c:v>1.48</c:v>
                </c:pt>
                <c:pt idx="1111">
                  <c:v>1.51</c:v>
                </c:pt>
                <c:pt idx="1112">
                  <c:v>1.51</c:v>
                </c:pt>
                <c:pt idx="1113">
                  <c:v>1.5</c:v>
                </c:pt>
                <c:pt idx="1114">
                  <c:v>1.48</c:v>
                </c:pt>
                <c:pt idx="1115">
                  <c:v>1.48</c:v>
                </c:pt>
                <c:pt idx="1116">
                  <c:v>1.46</c:v>
                </c:pt>
                <c:pt idx="1117">
                  <c:v>1.43</c:v>
                </c:pt>
                <c:pt idx="1118">
                  <c:v>1.4</c:v>
                </c:pt>
                <c:pt idx="1119">
                  <c:v>1.39</c:v>
                </c:pt>
                <c:pt idx="1120">
                  <c:v>1.39</c:v>
                </c:pt>
                <c:pt idx="1121">
                  <c:v>1.4</c:v>
                </c:pt>
                <c:pt idx="1122">
                  <c:v>1.39</c:v>
                </c:pt>
                <c:pt idx="1123">
                  <c:v>1.39</c:v>
                </c:pt>
                <c:pt idx="1124">
                  <c:v>1.4</c:v>
                </c:pt>
                <c:pt idx="1125">
                  <c:v>1.4</c:v>
                </c:pt>
                <c:pt idx="1126">
                  <c:v>1.39</c:v>
                </c:pt>
                <c:pt idx="1127">
                  <c:v>1.38</c:v>
                </c:pt>
                <c:pt idx="1128">
                  <c:v>1.38</c:v>
                </c:pt>
                <c:pt idx="1129">
                  <c:v>1.38</c:v>
                </c:pt>
                <c:pt idx="1130">
                  <c:v>1.38</c:v>
                </c:pt>
                <c:pt idx="1131">
                  <c:v>1.38</c:v>
                </c:pt>
                <c:pt idx="1132">
                  <c:v>1.38</c:v>
                </c:pt>
                <c:pt idx="1133">
                  <c:v>1.39</c:v>
                </c:pt>
                <c:pt idx="1134">
                  <c:v>1.4</c:v>
                </c:pt>
                <c:pt idx="1135">
                  <c:v>1.41</c:v>
                </c:pt>
                <c:pt idx="1136">
                  <c:v>1.41</c:v>
                </c:pt>
                <c:pt idx="1137">
                  <c:v>1.42</c:v>
                </c:pt>
                <c:pt idx="1138">
                  <c:v>1.41</c:v>
                </c:pt>
                <c:pt idx="1139">
                  <c:v>1.42</c:v>
                </c:pt>
                <c:pt idx="1140">
                  <c:v>1.43</c:v>
                </c:pt>
                <c:pt idx="1141">
                  <c:v>1.43</c:v>
                </c:pt>
                <c:pt idx="1142">
                  <c:v>1.44</c:v>
                </c:pt>
                <c:pt idx="1143">
                  <c:v>1.46</c:v>
                </c:pt>
                <c:pt idx="1144">
                  <c:v>1.45</c:v>
                </c:pt>
                <c:pt idx="1145">
                  <c:v>1.47</c:v>
                </c:pt>
                <c:pt idx="1146">
                  <c:v>1.46</c:v>
                </c:pt>
                <c:pt idx="1147">
                  <c:v>1.45</c:v>
                </c:pt>
                <c:pt idx="1148">
                  <c:v>1.47</c:v>
                </c:pt>
                <c:pt idx="1149">
                  <c:v>1.45</c:v>
                </c:pt>
                <c:pt idx="1150">
                  <c:v>1.45</c:v>
                </c:pt>
                <c:pt idx="1151">
                  <c:v>1.45</c:v>
                </c:pt>
                <c:pt idx="1152">
                  <c:v>1.45</c:v>
                </c:pt>
                <c:pt idx="1153">
                  <c:v>1.44</c:v>
                </c:pt>
                <c:pt idx="1154">
                  <c:v>1.43</c:v>
                </c:pt>
                <c:pt idx="1155">
                  <c:v>1.43</c:v>
                </c:pt>
                <c:pt idx="1156">
                  <c:v>1.43</c:v>
                </c:pt>
                <c:pt idx="1157">
                  <c:v>1.44</c:v>
                </c:pt>
                <c:pt idx="1158">
                  <c:v>1.45</c:v>
                </c:pt>
                <c:pt idx="1159">
                  <c:v>1.46</c:v>
                </c:pt>
                <c:pt idx="1160">
                  <c:v>1.47</c:v>
                </c:pt>
                <c:pt idx="1161">
                  <c:v>1.48</c:v>
                </c:pt>
                <c:pt idx="1162">
                  <c:v>1.5</c:v>
                </c:pt>
                <c:pt idx="1163">
                  <c:v>1.48</c:v>
                </c:pt>
                <c:pt idx="1164">
                  <c:v>1.52</c:v>
                </c:pt>
                <c:pt idx="1165">
                  <c:v>1.51</c:v>
                </c:pt>
                <c:pt idx="1166">
                  <c:v>1.5</c:v>
                </c:pt>
                <c:pt idx="1167">
                  <c:v>1.49</c:v>
                </c:pt>
                <c:pt idx="1168">
                  <c:v>1.47</c:v>
                </c:pt>
                <c:pt idx="1169">
                  <c:v>1.49</c:v>
                </c:pt>
                <c:pt idx="1170">
                  <c:v>1.48</c:v>
                </c:pt>
                <c:pt idx="1171">
                  <c:v>1.49</c:v>
                </c:pt>
                <c:pt idx="1172">
                  <c:v>1.47</c:v>
                </c:pt>
                <c:pt idx="1173">
                  <c:v>1.47</c:v>
                </c:pt>
                <c:pt idx="1174">
                  <c:v>1.46</c:v>
                </c:pt>
                <c:pt idx="1175">
                  <c:v>1.46</c:v>
                </c:pt>
                <c:pt idx="1176">
                  <c:v>1.46</c:v>
                </c:pt>
                <c:pt idx="1177">
                  <c:v>1.46</c:v>
                </c:pt>
                <c:pt idx="1178">
                  <c:v>1.45</c:v>
                </c:pt>
                <c:pt idx="1179">
                  <c:v>1.48</c:v>
                </c:pt>
                <c:pt idx="1180">
                  <c:v>1.49</c:v>
                </c:pt>
                <c:pt idx="1181">
                  <c:v>1.49</c:v>
                </c:pt>
                <c:pt idx="1182">
                  <c:v>1.53</c:v>
                </c:pt>
                <c:pt idx="1183">
                  <c:v>1.52</c:v>
                </c:pt>
                <c:pt idx="1184">
                  <c:v>1.53</c:v>
                </c:pt>
                <c:pt idx="1185">
                  <c:v>1.54</c:v>
                </c:pt>
                <c:pt idx="1186">
                  <c:v>1.53</c:v>
                </c:pt>
                <c:pt idx="1187">
                  <c:v>1.53</c:v>
                </c:pt>
                <c:pt idx="1188">
                  <c:v>1.55</c:v>
                </c:pt>
                <c:pt idx="1189">
                  <c:v>1.57</c:v>
                </c:pt>
                <c:pt idx="1190">
                  <c:v>1.56</c:v>
                </c:pt>
                <c:pt idx="1191">
                  <c:v>1.58</c:v>
                </c:pt>
                <c:pt idx="1192">
                  <c:v>1.59</c:v>
                </c:pt>
                <c:pt idx="1193">
                  <c:v>1.56</c:v>
                </c:pt>
                <c:pt idx="1194">
                  <c:v>1.56</c:v>
                </c:pt>
                <c:pt idx="1195">
                  <c:v>1.55</c:v>
                </c:pt>
                <c:pt idx="1196">
                  <c:v>1.56</c:v>
                </c:pt>
                <c:pt idx="1197">
                  <c:v>1.53</c:v>
                </c:pt>
                <c:pt idx="1198">
                  <c:v>1.53</c:v>
                </c:pt>
                <c:pt idx="1199">
                  <c:v>1.55</c:v>
                </c:pt>
                <c:pt idx="1200">
                  <c:v>1.57</c:v>
                </c:pt>
                <c:pt idx="1201">
                  <c:v>1.56</c:v>
                </c:pt>
                <c:pt idx="1202">
                  <c:v>1.54</c:v>
                </c:pt>
                <c:pt idx="1203">
                  <c:v>1.57</c:v>
                </c:pt>
                <c:pt idx="1204">
                  <c:v>1.58</c:v>
                </c:pt>
                <c:pt idx="1205">
                  <c:v>1.6</c:v>
                </c:pt>
                <c:pt idx="1206">
                  <c:v>1.66</c:v>
                </c:pt>
                <c:pt idx="1207">
                  <c:v>1.66</c:v>
                </c:pt>
                <c:pt idx="1208">
                  <c:v>1.61</c:v>
                </c:pt>
                <c:pt idx="1209">
                  <c:v>1.64</c:v>
                </c:pt>
                <c:pt idx="1210">
                  <c:v>1.63</c:v>
                </c:pt>
                <c:pt idx="1211">
                  <c:v>1.61</c:v>
                </c:pt>
                <c:pt idx="1212">
                  <c:v>1.6</c:v>
                </c:pt>
                <c:pt idx="1213">
                  <c:v>1.6</c:v>
                </c:pt>
                <c:pt idx="1214">
                  <c:v>1.63</c:v>
                </c:pt>
                <c:pt idx="1215">
                  <c:v>1.65</c:v>
                </c:pt>
                <c:pt idx="1216">
                  <c:v>1.66</c:v>
                </c:pt>
                <c:pt idx="1217">
                  <c:v>1.65</c:v>
                </c:pt>
                <c:pt idx="1218">
                  <c:v>1.66</c:v>
                </c:pt>
                <c:pt idx="1219">
                  <c:v>1.6</c:v>
                </c:pt>
                <c:pt idx="1220">
                  <c:v>1.57</c:v>
                </c:pt>
                <c:pt idx="1221">
                  <c:v>1.55</c:v>
                </c:pt>
                <c:pt idx="1222">
                  <c:v>1.55</c:v>
                </c:pt>
                <c:pt idx="1223">
                  <c:v>1.55</c:v>
                </c:pt>
                <c:pt idx="1224">
                  <c:v>1.54</c:v>
                </c:pt>
                <c:pt idx="1225">
                  <c:v>1.55</c:v>
                </c:pt>
                <c:pt idx="1226">
                  <c:v>1.54</c:v>
                </c:pt>
                <c:pt idx="1227">
                  <c:v>1.54</c:v>
                </c:pt>
                <c:pt idx="1228">
                  <c:v>1.55</c:v>
                </c:pt>
                <c:pt idx="1229">
                  <c:v>1.55</c:v>
                </c:pt>
                <c:pt idx="1230">
                  <c:v>1.54</c:v>
                </c:pt>
                <c:pt idx="1231">
                  <c:v>1.52</c:v>
                </c:pt>
                <c:pt idx="1232">
                  <c:v>1.5</c:v>
                </c:pt>
                <c:pt idx="1233">
                  <c:v>1.5</c:v>
                </c:pt>
                <c:pt idx="1234">
                  <c:v>1.5</c:v>
                </c:pt>
                <c:pt idx="1235">
                  <c:v>1.52</c:v>
                </c:pt>
                <c:pt idx="1236">
                  <c:v>1.52</c:v>
                </c:pt>
                <c:pt idx="1237">
                  <c:v>1.49</c:v>
                </c:pt>
                <c:pt idx="1238">
                  <c:v>1.49</c:v>
                </c:pt>
                <c:pt idx="1239">
                  <c:v>1.45</c:v>
                </c:pt>
                <c:pt idx="1240">
                  <c:v>1.44</c:v>
                </c:pt>
                <c:pt idx="1241">
                  <c:v>1.47</c:v>
                </c:pt>
                <c:pt idx="1242">
                  <c:v>1.47</c:v>
                </c:pt>
                <c:pt idx="1243">
                  <c:v>1.48</c:v>
                </c:pt>
                <c:pt idx="1244">
                  <c:v>1.48</c:v>
                </c:pt>
                <c:pt idx="1245">
                  <c:v>1.45</c:v>
                </c:pt>
                <c:pt idx="1246">
                  <c:v>1.45</c:v>
                </c:pt>
                <c:pt idx="1247">
                  <c:v>1.42</c:v>
                </c:pt>
                <c:pt idx="1248">
                  <c:v>1.41</c:v>
                </c:pt>
                <c:pt idx="1249">
                  <c:v>1.41</c:v>
                </c:pt>
                <c:pt idx="1250">
                  <c:v>1.41</c:v>
                </c:pt>
                <c:pt idx="1251">
                  <c:v>1.36</c:v>
                </c:pt>
                <c:pt idx="1252">
                  <c:v>1.37</c:v>
                </c:pt>
                <c:pt idx="1253">
                  <c:v>1.35</c:v>
                </c:pt>
                <c:pt idx="1254">
                  <c:v>1.35</c:v>
                </c:pt>
                <c:pt idx="1255">
                  <c:v>1.37</c:v>
                </c:pt>
                <c:pt idx="1256">
                  <c:v>1.37</c:v>
                </c:pt>
                <c:pt idx="1257">
                  <c:v>1.38</c:v>
                </c:pt>
                <c:pt idx="1258">
                  <c:v>1.39</c:v>
                </c:pt>
                <c:pt idx="1259">
                  <c:v>1.39</c:v>
                </c:pt>
                <c:pt idx="1260">
                  <c:v>1.39</c:v>
                </c:pt>
                <c:pt idx="1261">
                  <c:v>1.39</c:v>
                </c:pt>
                <c:pt idx="1262">
                  <c:v>1.37</c:v>
                </c:pt>
                <c:pt idx="1263">
                  <c:v>1.36</c:v>
                </c:pt>
                <c:pt idx="1264">
                  <c:v>1.37</c:v>
                </c:pt>
                <c:pt idx="1265">
                  <c:v>1.36</c:v>
                </c:pt>
                <c:pt idx="1266">
                  <c:v>1.38</c:v>
                </c:pt>
                <c:pt idx="1267">
                  <c:v>1.37</c:v>
                </c:pt>
                <c:pt idx="1268">
                  <c:v>1.36</c:v>
                </c:pt>
                <c:pt idx="1269">
                  <c:v>1.37</c:v>
                </c:pt>
                <c:pt idx="1270">
                  <c:v>1.38</c:v>
                </c:pt>
                <c:pt idx="1271">
                  <c:v>1.39</c:v>
                </c:pt>
                <c:pt idx="1272">
                  <c:v>1.39</c:v>
                </c:pt>
                <c:pt idx="1273">
                  <c:v>1.39</c:v>
                </c:pt>
                <c:pt idx="1274">
                  <c:v>1.36</c:v>
                </c:pt>
                <c:pt idx="1275">
                  <c:v>1.33</c:v>
                </c:pt>
                <c:pt idx="1276">
                  <c:v>1.32</c:v>
                </c:pt>
                <c:pt idx="1277">
                  <c:v>1.31</c:v>
                </c:pt>
                <c:pt idx="1278">
                  <c:v>1.32</c:v>
                </c:pt>
                <c:pt idx="1279">
                  <c:v>1.31</c:v>
                </c:pt>
                <c:pt idx="1280">
                  <c:v>1.31</c:v>
                </c:pt>
                <c:pt idx="1281">
                  <c:v>1.31</c:v>
                </c:pt>
                <c:pt idx="1282">
                  <c:v>1.31</c:v>
                </c:pt>
                <c:pt idx="1283">
                  <c:v>1.3</c:v>
                </c:pt>
                <c:pt idx="1284">
                  <c:v>1.3</c:v>
                </c:pt>
                <c:pt idx="1285">
                  <c:v>1.31</c:v>
                </c:pt>
                <c:pt idx="1286">
                  <c:v>1.28</c:v>
                </c:pt>
                <c:pt idx="1287">
                  <c:v>1.29</c:v>
                </c:pt>
                <c:pt idx="1288">
                  <c:v>1.29</c:v>
                </c:pt>
                <c:pt idx="1289">
                  <c:v>1.27</c:v>
                </c:pt>
                <c:pt idx="1290">
                  <c:v>1.28</c:v>
                </c:pt>
                <c:pt idx="1291">
                  <c:v>1.28</c:v>
                </c:pt>
                <c:pt idx="1292">
                  <c:v>1.27</c:v>
                </c:pt>
                <c:pt idx="1293">
                  <c:v>1.27</c:v>
                </c:pt>
                <c:pt idx="1294">
                  <c:v>1.27</c:v>
                </c:pt>
                <c:pt idx="1295">
                  <c:v>1.26</c:v>
                </c:pt>
                <c:pt idx="1296">
                  <c:v>1.28</c:v>
                </c:pt>
                <c:pt idx="1297">
                  <c:v>1.28</c:v>
                </c:pt>
                <c:pt idx="1298">
                  <c:v>1.28</c:v>
                </c:pt>
                <c:pt idx="1299">
                  <c:v>1.26</c:v>
                </c:pt>
                <c:pt idx="1300">
                  <c:v>1.25</c:v>
                </c:pt>
                <c:pt idx="1301">
                  <c:v>1.25</c:v>
                </c:pt>
                <c:pt idx="1302">
                  <c:v>1.24</c:v>
                </c:pt>
                <c:pt idx="1303">
                  <c:v>1.24</c:v>
                </c:pt>
                <c:pt idx="1304">
                  <c:v>1.24</c:v>
                </c:pt>
                <c:pt idx="1305">
                  <c:v>1.25</c:v>
                </c:pt>
                <c:pt idx="1306">
                  <c:v>1.23</c:v>
                </c:pt>
                <c:pt idx="1307">
                  <c:v>1.22</c:v>
                </c:pt>
                <c:pt idx="1308">
                  <c:v>1.22</c:v>
                </c:pt>
                <c:pt idx="1309">
                  <c:v>1.21</c:v>
                </c:pt>
                <c:pt idx="1310">
                  <c:v>1.21</c:v>
                </c:pt>
                <c:pt idx="1311">
                  <c:v>1.22</c:v>
                </c:pt>
                <c:pt idx="1312">
                  <c:v>1.22</c:v>
                </c:pt>
                <c:pt idx="1313">
                  <c:v>1.21</c:v>
                </c:pt>
                <c:pt idx="1314">
                  <c:v>1.22</c:v>
                </c:pt>
                <c:pt idx="1315">
                  <c:v>1.21</c:v>
                </c:pt>
                <c:pt idx="1316">
                  <c:v>1.23</c:v>
                </c:pt>
                <c:pt idx="1317">
                  <c:v>1.28</c:v>
                </c:pt>
                <c:pt idx="1318">
                  <c:v>1.27</c:v>
                </c:pt>
                <c:pt idx="1319">
                  <c:v>1.26</c:v>
                </c:pt>
                <c:pt idx="1320">
                  <c:v>1.27</c:v>
                </c:pt>
                <c:pt idx="1321">
                  <c:v>1.27</c:v>
                </c:pt>
                <c:pt idx="1322">
                  <c:v>1.27</c:v>
                </c:pt>
                <c:pt idx="1323">
                  <c:v>1.28</c:v>
                </c:pt>
                <c:pt idx="1324">
                  <c:v>1.28</c:v>
                </c:pt>
                <c:pt idx="1325">
                  <c:v>1.26</c:v>
                </c:pt>
                <c:pt idx="1326">
                  <c:v>1.26</c:v>
                </c:pt>
                <c:pt idx="1327">
                  <c:v>1.26</c:v>
                </c:pt>
                <c:pt idx="1328">
                  <c:v>1.28</c:v>
                </c:pt>
                <c:pt idx="1329">
                  <c:v>1.26</c:v>
                </c:pt>
                <c:pt idx="1330">
                  <c:v>1.24</c:v>
                </c:pt>
                <c:pt idx="1331">
                  <c:v>1.25</c:v>
                </c:pt>
                <c:pt idx="1332">
                  <c:v>1.25</c:v>
                </c:pt>
                <c:pt idx="1333">
                  <c:v>1.24</c:v>
                </c:pt>
                <c:pt idx="1334">
                  <c:v>1.25</c:v>
                </c:pt>
                <c:pt idx="1335">
                  <c:v>1.25</c:v>
                </c:pt>
                <c:pt idx="1336">
                  <c:v>1.25</c:v>
                </c:pt>
                <c:pt idx="1337">
                  <c:v>1.25</c:v>
                </c:pt>
                <c:pt idx="1338">
                  <c:v>1.26</c:v>
                </c:pt>
                <c:pt idx="1339">
                  <c:v>1.25</c:v>
                </c:pt>
                <c:pt idx="1340">
                  <c:v>1.24</c:v>
                </c:pt>
                <c:pt idx="1341">
                  <c:v>1.22</c:v>
                </c:pt>
                <c:pt idx="1342">
                  <c:v>1.22</c:v>
                </c:pt>
                <c:pt idx="1343">
                  <c:v>1.22</c:v>
                </c:pt>
                <c:pt idx="1344">
                  <c:v>1.22</c:v>
                </c:pt>
                <c:pt idx="1345">
                  <c:v>1.2</c:v>
                </c:pt>
                <c:pt idx="1346">
                  <c:v>1.2</c:v>
                </c:pt>
                <c:pt idx="1347">
                  <c:v>1.2</c:v>
                </c:pt>
                <c:pt idx="1348">
                  <c:v>1.21</c:v>
                </c:pt>
                <c:pt idx="1349">
                  <c:v>1.23</c:v>
                </c:pt>
                <c:pt idx="1350">
                  <c:v>1.23</c:v>
                </c:pt>
                <c:pt idx="1351">
                  <c:v>1.23</c:v>
                </c:pt>
                <c:pt idx="1352">
                  <c:v>1.26</c:v>
                </c:pt>
                <c:pt idx="1353">
                  <c:v>1.25</c:v>
                </c:pt>
                <c:pt idx="1354">
                  <c:v>1.26</c:v>
                </c:pt>
                <c:pt idx="1355">
                  <c:v>1.26</c:v>
                </c:pt>
                <c:pt idx="1356">
                  <c:v>1.25</c:v>
                </c:pt>
                <c:pt idx="1357">
                  <c:v>1.25</c:v>
                </c:pt>
                <c:pt idx="1358">
                  <c:v>1.27</c:v>
                </c:pt>
                <c:pt idx="1359">
                  <c:v>1.27</c:v>
                </c:pt>
                <c:pt idx="1360">
                  <c:v>1.27</c:v>
                </c:pt>
                <c:pt idx="1361">
                  <c:v>1.29</c:v>
                </c:pt>
                <c:pt idx="1362">
                  <c:v>1.29</c:v>
                </c:pt>
                <c:pt idx="1363">
                  <c:v>1.27</c:v>
                </c:pt>
                <c:pt idx="1364">
                  <c:v>1.26</c:v>
                </c:pt>
                <c:pt idx="1365">
                  <c:v>1.27</c:v>
                </c:pt>
                <c:pt idx="1366">
                  <c:v>1.27</c:v>
                </c:pt>
                <c:pt idx="1367">
                  <c:v>1.27</c:v>
                </c:pt>
                <c:pt idx="1368">
                  <c:v>1.27</c:v>
                </c:pt>
                <c:pt idx="1369">
                  <c:v>1.29</c:v>
                </c:pt>
                <c:pt idx="1370">
                  <c:v>1.29</c:v>
                </c:pt>
                <c:pt idx="1371">
                  <c:v>1.3</c:v>
                </c:pt>
                <c:pt idx="1372">
                  <c:v>1.28</c:v>
                </c:pt>
                <c:pt idx="1373">
                  <c:v>1.28</c:v>
                </c:pt>
                <c:pt idx="1374">
                  <c:v>1.27</c:v>
                </c:pt>
                <c:pt idx="1375">
                  <c:v>1.27</c:v>
                </c:pt>
                <c:pt idx="1376">
                  <c:v>1.27</c:v>
                </c:pt>
                <c:pt idx="1377">
                  <c:v>1.27</c:v>
                </c:pt>
                <c:pt idx="1378">
                  <c:v>1.28</c:v>
                </c:pt>
                <c:pt idx="1379">
                  <c:v>1.28</c:v>
                </c:pt>
                <c:pt idx="1380">
                  <c:v>1.28</c:v>
                </c:pt>
                <c:pt idx="1381">
                  <c:v>1.28</c:v>
                </c:pt>
                <c:pt idx="1382">
                  <c:v>1.28</c:v>
                </c:pt>
                <c:pt idx="1383">
                  <c:v>1.3</c:v>
                </c:pt>
                <c:pt idx="1384">
                  <c:v>1.3</c:v>
                </c:pt>
                <c:pt idx="1385">
                  <c:v>1.31</c:v>
                </c:pt>
                <c:pt idx="1386">
                  <c:v>1.3</c:v>
                </c:pt>
                <c:pt idx="1387">
                  <c:v>1.3</c:v>
                </c:pt>
                <c:pt idx="1388">
                  <c:v>1.31</c:v>
                </c:pt>
                <c:pt idx="1389">
                  <c:v>1.3</c:v>
                </c:pt>
                <c:pt idx="1390">
                  <c:v>1.33</c:v>
                </c:pt>
                <c:pt idx="1391">
                  <c:v>1.36</c:v>
                </c:pt>
                <c:pt idx="1392">
                  <c:v>1.36</c:v>
                </c:pt>
                <c:pt idx="1393">
                  <c:v>1.37</c:v>
                </c:pt>
                <c:pt idx="1394">
                  <c:v>1.37</c:v>
                </c:pt>
                <c:pt idx="1395">
                  <c:v>1.4</c:v>
                </c:pt>
                <c:pt idx="1396">
                  <c:v>1.38</c:v>
                </c:pt>
                <c:pt idx="1397">
                  <c:v>1.38</c:v>
                </c:pt>
                <c:pt idx="1398">
                  <c:v>1.39</c:v>
                </c:pt>
                <c:pt idx="1399">
                  <c:v>1.36</c:v>
                </c:pt>
                <c:pt idx="1400">
                  <c:v>1.36</c:v>
                </c:pt>
                <c:pt idx="1401">
                  <c:v>1.36</c:v>
                </c:pt>
                <c:pt idx="1402">
                  <c:v>1.34</c:v>
                </c:pt>
                <c:pt idx="1403">
                  <c:v>1.35</c:v>
                </c:pt>
                <c:pt idx="1404">
                  <c:v>1.37</c:v>
                </c:pt>
                <c:pt idx="1405">
                  <c:v>1.36</c:v>
                </c:pt>
                <c:pt idx="1406">
                  <c:v>1.36</c:v>
                </c:pt>
                <c:pt idx="1407">
                  <c:v>1.36</c:v>
                </c:pt>
                <c:pt idx="1408">
                  <c:v>1.34</c:v>
                </c:pt>
                <c:pt idx="1409">
                  <c:v>1.34</c:v>
                </c:pt>
                <c:pt idx="1410">
                  <c:v>1.35</c:v>
                </c:pt>
                <c:pt idx="1411">
                  <c:v>1.34</c:v>
                </c:pt>
                <c:pt idx="1412">
                  <c:v>1.35</c:v>
                </c:pt>
                <c:pt idx="1413">
                  <c:v>1.35</c:v>
                </c:pt>
                <c:pt idx="1414">
                  <c:v>1.36</c:v>
                </c:pt>
                <c:pt idx="1415">
                  <c:v>1.36</c:v>
                </c:pt>
                <c:pt idx="1416">
                  <c:v>1.37</c:v>
                </c:pt>
                <c:pt idx="1417">
                  <c:v>1.37</c:v>
                </c:pt>
                <c:pt idx="1418">
                  <c:v>1.38</c:v>
                </c:pt>
                <c:pt idx="1419">
                  <c:v>1.38</c:v>
                </c:pt>
                <c:pt idx="1420">
                  <c:v>1.4</c:v>
                </c:pt>
                <c:pt idx="1421">
                  <c:v>1.37</c:v>
                </c:pt>
                <c:pt idx="1422">
                  <c:v>1.37</c:v>
                </c:pt>
                <c:pt idx="1423">
                  <c:v>1.36</c:v>
                </c:pt>
                <c:pt idx="1424">
                  <c:v>1.35</c:v>
                </c:pt>
                <c:pt idx="1425">
                  <c:v>1.35</c:v>
                </c:pt>
                <c:pt idx="1426">
                  <c:v>1.35</c:v>
                </c:pt>
                <c:pt idx="1427">
                  <c:v>1.35</c:v>
                </c:pt>
                <c:pt idx="1428">
                  <c:v>1.33</c:v>
                </c:pt>
                <c:pt idx="1429">
                  <c:v>1.34</c:v>
                </c:pt>
                <c:pt idx="1430">
                  <c:v>1.34</c:v>
                </c:pt>
                <c:pt idx="1431">
                  <c:v>1.33</c:v>
                </c:pt>
                <c:pt idx="1432">
                  <c:v>1.32</c:v>
                </c:pt>
                <c:pt idx="1433">
                  <c:v>1.31</c:v>
                </c:pt>
                <c:pt idx="1434">
                  <c:v>1.31</c:v>
                </c:pt>
                <c:pt idx="1435">
                  <c:v>1.31</c:v>
                </c:pt>
                <c:pt idx="1436">
                  <c:v>1.32</c:v>
                </c:pt>
                <c:pt idx="1437">
                  <c:v>1.31</c:v>
                </c:pt>
                <c:pt idx="1438">
                  <c:v>1.31</c:v>
                </c:pt>
                <c:pt idx="1439">
                  <c:v>1.32</c:v>
                </c:pt>
                <c:pt idx="1440">
                  <c:v>1.32</c:v>
                </c:pt>
                <c:pt idx="1441">
                  <c:v>1.3</c:v>
                </c:pt>
                <c:pt idx="1442">
                  <c:v>1.28</c:v>
                </c:pt>
                <c:pt idx="1443">
                  <c:v>1.28</c:v>
                </c:pt>
                <c:pt idx="1444">
                  <c:v>1.28</c:v>
                </c:pt>
                <c:pt idx="1445">
                  <c:v>1.29</c:v>
                </c:pt>
                <c:pt idx="1446">
                  <c:v>1.27</c:v>
                </c:pt>
                <c:pt idx="1447">
                  <c:v>1.26</c:v>
                </c:pt>
                <c:pt idx="1448">
                  <c:v>1.26</c:v>
                </c:pt>
                <c:pt idx="1449">
                  <c:v>1.25</c:v>
                </c:pt>
                <c:pt idx="1450">
                  <c:v>1.26</c:v>
                </c:pt>
                <c:pt idx="1451">
                  <c:v>1.26</c:v>
                </c:pt>
                <c:pt idx="1452">
                  <c:v>1.26</c:v>
                </c:pt>
                <c:pt idx="1453">
                  <c:v>1.26</c:v>
                </c:pt>
                <c:pt idx="1454">
                  <c:v>1.25</c:v>
                </c:pt>
                <c:pt idx="1455">
                  <c:v>1.26</c:v>
                </c:pt>
                <c:pt idx="1456">
                  <c:v>1.27</c:v>
                </c:pt>
                <c:pt idx="1457">
                  <c:v>1.26</c:v>
                </c:pt>
                <c:pt idx="1458">
                  <c:v>1.25</c:v>
                </c:pt>
                <c:pt idx="1459">
                  <c:v>1.24</c:v>
                </c:pt>
                <c:pt idx="1460">
                  <c:v>1.24</c:v>
                </c:pt>
                <c:pt idx="1461">
                  <c:v>1.24</c:v>
                </c:pt>
                <c:pt idx="1462">
                  <c:v>1.24</c:v>
                </c:pt>
                <c:pt idx="1463">
                  <c:v>1.25</c:v>
                </c:pt>
                <c:pt idx="1464">
                  <c:v>1.25</c:v>
                </c:pt>
                <c:pt idx="1465">
                  <c:v>1.24</c:v>
                </c:pt>
                <c:pt idx="1466">
                  <c:v>1.25</c:v>
                </c:pt>
                <c:pt idx="1467">
                  <c:v>1.25</c:v>
                </c:pt>
                <c:pt idx="1468">
                  <c:v>1.24</c:v>
                </c:pt>
                <c:pt idx="1469">
                  <c:v>1.24</c:v>
                </c:pt>
                <c:pt idx="1470">
                  <c:v>1.24</c:v>
                </c:pt>
                <c:pt idx="1471">
                  <c:v>1.24</c:v>
                </c:pt>
                <c:pt idx="1472">
                  <c:v>1.24</c:v>
                </c:pt>
                <c:pt idx="1473">
                  <c:v>1.22</c:v>
                </c:pt>
                <c:pt idx="1474">
                  <c:v>1.22</c:v>
                </c:pt>
                <c:pt idx="1475">
                  <c:v>1.21</c:v>
                </c:pt>
                <c:pt idx="1476">
                  <c:v>1.21</c:v>
                </c:pt>
                <c:pt idx="1477">
                  <c:v>1.22</c:v>
                </c:pt>
                <c:pt idx="1478">
                  <c:v>1.22</c:v>
                </c:pt>
                <c:pt idx="1479">
                  <c:v>1.23</c:v>
                </c:pt>
                <c:pt idx="1480">
                  <c:v>1.22</c:v>
                </c:pt>
                <c:pt idx="1481">
                  <c:v>1.22</c:v>
                </c:pt>
                <c:pt idx="1482">
                  <c:v>1.23</c:v>
                </c:pt>
                <c:pt idx="1483">
                  <c:v>1.22</c:v>
                </c:pt>
                <c:pt idx="1484">
                  <c:v>1.21</c:v>
                </c:pt>
                <c:pt idx="1485">
                  <c:v>1.21</c:v>
                </c:pt>
                <c:pt idx="1486">
                  <c:v>1.25</c:v>
                </c:pt>
                <c:pt idx="1487">
                  <c:v>1.25</c:v>
                </c:pt>
                <c:pt idx="1488">
                  <c:v>1.24</c:v>
                </c:pt>
                <c:pt idx="1489">
                  <c:v>1.24</c:v>
                </c:pt>
                <c:pt idx="1490">
                  <c:v>1.25</c:v>
                </c:pt>
                <c:pt idx="1491">
                  <c:v>1.25</c:v>
                </c:pt>
                <c:pt idx="1492">
                  <c:v>1.25</c:v>
                </c:pt>
                <c:pt idx="1493">
                  <c:v>1.25</c:v>
                </c:pt>
                <c:pt idx="1494">
                  <c:v>1.26</c:v>
                </c:pt>
                <c:pt idx="1495">
                  <c:v>1.26</c:v>
                </c:pt>
                <c:pt idx="1496">
                  <c:v>1.26</c:v>
                </c:pt>
                <c:pt idx="1497">
                  <c:v>1.26</c:v>
                </c:pt>
                <c:pt idx="1498">
                  <c:v>1.26</c:v>
                </c:pt>
                <c:pt idx="1499">
                  <c:v>1.26</c:v>
                </c:pt>
                <c:pt idx="1500">
                  <c:v>1.25</c:v>
                </c:pt>
                <c:pt idx="1501">
                  <c:v>1.23</c:v>
                </c:pt>
                <c:pt idx="1502">
                  <c:v>1.23</c:v>
                </c:pt>
                <c:pt idx="1503">
                  <c:v>1.23</c:v>
                </c:pt>
                <c:pt idx="1504">
                  <c:v>1.23</c:v>
                </c:pt>
                <c:pt idx="1505">
                  <c:v>1.23</c:v>
                </c:pt>
                <c:pt idx="1506">
                  <c:v>1.23</c:v>
                </c:pt>
                <c:pt idx="1507">
                  <c:v>1.23</c:v>
                </c:pt>
                <c:pt idx="1508">
                  <c:v>1.24</c:v>
                </c:pt>
                <c:pt idx="1509">
                  <c:v>1.23</c:v>
                </c:pt>
                <c:pt idx="1510">
                  <c:v>1.23</c:v>
                </c:pt>
                <c:pt idx="1511">
                  <c:v>1.22</c:v>
                </c:pt>
                <c:pt idx="1512">
                  <c:v>1.22</c:v>
                </c:pt>
                <c:pt idx="1513">
                  <c:v>1.22</c:v>
                </c:pt>
                <c:pt idx="1514">
                  <c:v>1.22</c:v>
                </c:pt>
                <c:pt idx="1515">
                  <c:v>1.21</c:v>
                </c:pt>
                <c:pt idx="1516">
                  <c:v>1.2</c:v>
                </c:pt>
                <c:pt idx="1517">
                  <c:v>1.22</c:v>
                </c:pt>
                <c:pt idx="1518">
                  <c:v>1.22</c:v>
                </c:pt>
                <c:pt idx="1519">
                  <c:v>1.22</c:v>
                </c:pt>
                <c:pt idx="1520">
                  <c:v>1.22</c:v>
                </c:pt>
                <c:pt idx="1521">
                  <c:v>1.23</c:v>
                </c:pt>
                <c:pt idx="1522">
                  <c:v>1.21</c:v>
                </c:pt>
                <c:pt idx="1523">
                  <c:v>1.19</c:v>
                </c:pt>
                <c:pt idx="1524">
                  <c:v>1.19</c:v>
                </c:pt>
                <c:pt idx="1525">
                  <c:v>1.19</c:v>
                </c:pt>
                <c:pt idx="1526">
                  <c:v>1.19</c:v>
                </c:pt>
                <c:pt idx="1527">
                  <c:v>1.19</c:v>
                </c:pt>
                <c:pt idx="1528">
                  <c:v>1.18</c:v>
                </c:pt>
                <c:pt idx="1529">
                  <c:v>1.18</c:v>
                </c:pt>
                <c:pt idx="1530">
                  <c:v>1.19</c:v>
                </c:pt>
                <c:pt idx="1531">
                  <c:v>1.18</c:v>
                </c:pt>
                <c:pt idx="1532">
                  <c:v>1.18</c:v>
                </c:pt>
                <c:pt idx="1533">
                  <c:v>1.18</c:v>
                </c:pt>
                <c:pt idx="1534">
                  <c:v>1.19</c:v>
                </c:pt>
                <c:pt idx="1535">
                  <c:v>1.19</c:v>
                </c:pt>
                <c:pt idx="1536">
                  <c:v>1.19</c:v>
                </c:pt>
                <c:pt idx="1537">
                  <c:v>1.19</c:v>
                </c:pt>
                <c:pt idx="1538">
                  <c:v>1.1100000000000001</c:v>
                </c:pt>
                <c:pt idx="1539">
                  <c:v>1.1000000000000001</c:v>
                </c:pt>
                <c:pt idx="1540">
                  <c:v>1.1000000000000001</c:v>
                </c:pt>
                <c:pt idx="1541">
                  <c:v>1.1100000000000001</c:v>
                </c:pt>
                <c:pt idx="1542">
                  <c:v>1.1100000000000001</c:v>
                </c:pt>
                <c:pt idx="1543">
                  <c:v>1.1100000000000001</c:v>
                </c:pt>
                <c:pt idx="1544">
                  <c:v>1.1200000000000001</c:v>
                </c:pt>
                <c:pt idx="1545">
                  <c:v>1.1200000000000001</c:v>
                </c:pt>
                <c:pt idx="1546">
                  <c:v>1.1200000000000001</c:v>
                </c:pt>
                <c:pt idx="1547">
                  <c:v>1.1200000000000001</c:v>
                </c:pt>
                <c:pt idx="1548">
                  <c:v>1.1100000000000001</c:v>
                </c:pt>
                <c:pt idx="1549">
                  <c:v>1.1100000000000001</c:v>
                </c:pt>
                <c:pt idx="1550">
                  <c:v>1.1100000000000001</c:v>
                </c:pt>
                <c:pt idx="1551">
                  <c:v>1.1000000000000001</c:v>
                </c:pt>
                <c:pt idx="1552">
                  <c:v>1.1000000000000001</c:v>
                </c:pt>
                <c:pt idx="1553">
                  <c:v>1.0900000000000001</c:v>
                </c:pt>
                <c:pt idx="1554">
                  <c:v>1.0900000000000001</c:v>
                </c:pt>
                <c:pt idx="1555">
                  <c:v>1.0900000000000001</c:v>
                </c:pt>
                <c:pt idx="1556">
                  <c:v>1.08</c:v>
                </c:pt>
                <c:pt idx="1557">
                  <c:v>1.08</c:v>
                </c:pt>
                <c:pt idx="1558">
                  <c:v>1.08</c:v>
                </c:pt>
                <c:pt idx="1559">
                  <c:v>1.06</c:v>
                </c:pt>
                <c:pt idx="1560">
                  <c:v>1.01</c:v>
                </c:pt>
                <c:pt idx="1561">
                  <c:v>1.01</c:v>
                </c:pt>
                <c:pt idx="1562">
                  <c:v>1.01</c:v>
                </c:pt>
                <c:pt idx="1563">
                  <c:v>1</c:v>
                </c:pt>
                <c:pt idx="1564">
                  <c:v>1</c:v>
                </c:pt>
                <c:pt idx="1565">
                  <c:v>1</c:v>
                </c:pt>
                <c:pt idx="1566">
                  <c:v>1</c:v>
                </c:pt>
                <c:pt idx="1567">
                  <c:v>0.96</c:v>
                </c:pt>
                <c:pt idx="1568">
                  <c:v>0.95</c:v>
                </c:pt>
                <c:pt idx="1569">
                  <c:v>0.95</c:v>
                </c:pt>
                <c:pt idx="1570">
                  <c:v>0.95</c:v>
                </c:pt>
                <c:pt idx="1571">
                  <c:v>0.96</c:v>
                </c:pt>
                <c:pt idx="1572">
                  <c:v>0.96</c:v>
                </c:pt>
                <c:pt idx="1573">
                  <c:v>0.96</c:v>
                </c:pt>
                <c:pt idx="1574">
                  <c:v>0.97</c:v>
                </c:pt>
                <c:pt idx="1575">
                  <c:v>0.97</c:v>
                </c:pt>
                <c:pt idx="1576">
                  <c:v>0.98</c:v>
                </c:pt>
                <c:pt idx="1577">
                  <c:v>0.99</c:v>
                </c:pt>
                <c:pt idx="1578">
                  <c:v>0.98</c:v>
                </c:pt>
                <c:pt idx="1579">
                  <c:v>0.97</c:v>
                </c:pt>
                <c:pt idx="1580">
                  <c:v>0.97</c:v>
                </c:pt>
                <c:pt idx="1581">
                  <c:v>0.97</c:v>
                </c:pt>
                <c:pt idx="1582">
                  <c:v>0.97</c:v>
                </c:pt>
                <c:pt idx="1583">
                  <c:v>0.97</c:v>
                </c:pt>
                <c:pt idx="1584">
                  <c:v>0.96</c:v>
                </c:pt>
                <c:pt idx="1585">
                  <c:v>0.95</c:v>
                </c:pt>
                <c:pt idx="1586">
                  <c:v>0.94</c:v>
                </c:pt>
                <c:pt idx="1587">
                  <c:v>0.95</c:v>
                </c:pt>
                <c:pt idx="1588">
                  <c:v>0.94</c:v>
                </c:pt>
                <c:pt idx="1589">
                  <c:v>0.94</c:v>
                </c:pt>
                <c:pt idx="1590">
                  <c:v>0.93</c:v>
                </c:pt>
                <c:pt idx="1591">
                  <c:v>0.94</c:v>
                </c:pt>
                <c:pt idx="1592">
                  <c:v>0.94</c:v>
                </c:pt>
                <c:pt idx="1593">
                  <c:v>0.94</c:v>
                </c:pt>
                <c:pt idx="1594">
                  <c:v>0.94</c:v>
                </c:pt>
                <c:pt idx="1595">
                  <c:v>0.94</c:v>
                </c:pt>
                <c:pt idx="1596">
                  <c:v>0.93</c:v>
                </c:pt>
                <c:pt idx="1597">
                  <c:v>0.93</c:v>
                </c:pt>
                <c:pt idx="1598">
                  <c:v>0.93</c:v>
                </c:pt>
                <c:pt idx="1599">
                  <c:v>0.93</c:v>
                </c:pt>
                <c:pt idx="1600">
                  <c:v>0.94</c:v>
                </c:pt>
                <c:pt idx="1601">
                  <c:v>0.94</c:v>
                </c:pt>
                <c:pt idx="1602">
                  <c:v>0.94</c:v>
                </c:pt>
                <c:pt idx="1603">
                  <c:v>0.94</c:v>
                </c:pt>
                <c:pt idx="1604">
                  <c:v>0.94</c:v>
                </c:pt>
                <c:pt idx="1605">
                  <c:v>0.95</c:v>
                </c:pt>
                <c:pt idx="1606">
                  <c:v>0.96</c:v>
                </c:pt>
                <c:pt idx="1607">
                  <c:v>0.96</c:v>
                </c:pt>
                <c:pt idx="1608">
                  <c:v>0.98</c:v>
                </c:pt>
                <c:pt idx="1609">
                  <c:v>0.97</c:v>
                </c:pt>
                <c:pt idx="1610">
                  <c:v>1.17</c:v>
                </c:pt>
                <c:pt idx="1611">
                  <c:v>1.1599999999999999</c:v>
                </c:pt>
                <c:pt idx="1612">
                  <c:v>1.1499999999999999</c:v>
                </c:pt>
                <c:pt idx="1613">
                  <c:v>1.1499999999999999</c:v>
                </c:pt>
                <c:pt idx="1614">
                  <c:v>1.1399999999999999</c:v>
                </c:pt>
                <c:pt idx="1615">
                  <c:v>1.1399999999999999</c:v>
                </c:pt>
                <c:pt idx="1616">
                  <c:v>1.1399999999999999</c:v>
                </c:pt>
                <c:pt idx="1617">
                  <c:v>1.1399999999999999</c:v>
                </c:pt>
                <c:pt idx="1618">
                  <c:v>1.1299999999999999</c:v>
                </c:pt>
                <c:pt idx="1619">
                  <c:v>1.1200000000000001</c:v>
                </c:pt>
                <c:pt idx="1620">
                  <c:v>1.1200000000000001</c:v>
                </c:pt>
                <c:pt idx="1621">
                  <c:v>1.1200000000000001</c:v>
                </c:pt>
                <c:pt idx="1622">
                  <c:v>1.1200000000000001</c:v>
                </c:pt>
                <c:pt idx="1623">
                  <c:v>1.1200000000000001</c:v>
                </c:pt>
                <c:pt idx="1624">
                  <c:v>1.1200000000000001</c:v>
                </c:pt>
                <c:pt idx="1625">
                  <c:v>1.1200000000000001</c:v>
                </c:pt>
                <c:pt idx="1626">
                  <c:v>1.1100000000000001</c:v>
                </c:pt>
                <c:pt idx="1627">
                  <c:v>1.1000000000000001</c:v>
                </c:pt>
                <c:pt idx="1628">
                  <c:v>1.1100000000000001</c:v>
                </c:pt>
                <c:pt idx="1629">
                  <c:v>1.1000000000000001</c:v>
                </c:pt>
                <c:pt idx="1630">
                  <c:v>1.08</c:v>
                </c:pt>
                <c:pt idx="1631">
                  <c:v>1.07</c:v>
                </c:pt>
                <c:pt idx="1632">
                  <c:v>1.07</c:v>
                </c:pt>
                <c:pt idx="1633">
                  <c:v>1.07</c:v>
                </c:pt>
                <c:pt idx="1634">
                  <c:v>1.07</c:v>
                </c:pt>
                <c:pt idx="1635">
                  <c:v>1.08</c:v>
                </c:pt>
                <c:pt idx="1636">
                  <c:v>1.08</c:v>
                </c:pt>
                <c:pt idx="1637">
                  <c:v>1.08</c:v>
                </c:pt>
                <c:pt idx="1638">
                  <c:v>1.08</c:v>
                </c:pt>
                <c:pt idx="1639">
                  <c:v>1.0900000000000001</c:v>
                </c:pt>
                <c:pt idx="1640">
                  <c:v>1.0900000000000001</c:v>
                </c:pt>
                <c:pt idx="1641">
                  <c:v>1.1000000000000001</c:v>
                </c:pt>
                <c:pt idx="1642">
                  <c:v>1.0900000000000001</c:v>
                </c:pt>
                <c:pt idx="1643">
                  <c:v>1.08</c:v>
                </c:pt>
                <c:pt idx="1644">
                  <c:v>1.08</c:v>
                </c:pt>
                <c:pt idx="1645">
                  <c:v>1.08</c:v>
                </c:pt>
                <c:pt idx="1646">
                  <c:v>1.08</c:v>
                </c:pt>
                <c:pt idx="1647">
                  <c:v>1.08</c:v>
                </c:pt>
                <c:pt idx="1648">
                  <c:v>1.07</c:v>
                </c:pt>
                <c:pt idx="1649">
                  <c:v>1.07</c:v>
                </c:pt>
                <c:pt idx="1650">
                  <c:v>1.07</c:v>
                </c:pt>
                <c:pt idx="1651">
                  <c:v>1.07</c:v>
                </c:pt>
                <c:pt idx="1652">
                  <c:v>1.1100000000000001</c:v>
                </c:pt>
                <c:pt idx="1653">
                  <c:v>1.1200000000000001</c:v>
                </c:pt>
                <c:pt idx="1654">
                  <c:v>1.1200000000000001</c:v>
                </c:pt>
                <c:pt idx="1655">
                  <c:v>1.1200000000000001</c:v>
                </c:pt>
                <c:pt idx="1656">
                  <c:v>1.1299999999999999</c:v>
                </c:pt>
                <c:pt idx="1657">
                  <c:v>1.1200000000000001</c:v>
                </c:pt>
                <c:pt idx="1658">
                  <c:v>1.1100000000000001</c:v>
                </c:pt>
                <c:pt idx="1659">
                  <c:v>1.1000000000000001</c:v>
                </c:pt>
                <c:pt idx="1660">
                  <c:v>1.1100000000000001</c:v>
                </c:pt>
                <c:pt idx="1661">
                  <c:v>1.1100000000000001</c:v>
                </c:pt>
                <c:pt idx="1662">
                  <c:v>1.1100000000000001</c:v>
                </c:pt>
                <c:pt idx="1663">
                  <c:v>1.1000000000000001</c:v>
                </c:pt>
                <c:pt idx="1664">
                  <c:v>1.0900000000000001</c:v>
                </c:pt>
                <c:pt idx="1665">
                  <c:v>1.0900000000000001</c:v>
                </c:pt>
                <c:pt idx="1666">
                  <c:v>1.0900000000000001</c:v>
                </c:pt>
                <c:pt idx="1667">
                  <c:v>1.0900000000000001</c:v>
                </c:pt>
                <c:pt idx="1668">
                  <c:v>1.08</c:v>
                </c:pt>
                <c:pt idx="1669">
                  <c:v>1.08</c:v>
                </c:pt>
                <c:pt idx="1670">
                  <c:v>1.08</c:v>
                </c:pt>
                <c:pt idx="1671">
                  <c:v>1.08</c:v>
                </c:pt>
                <c:pt idx="1672">
                  <c:v>1.08</c:v>
                </c:pt>
                <c:pt idx="1673">
                  <c:v>1.0900000000000001</c:v>
                </c:pt>
                <c:pt idx="1674">
                  <c:v>1.0900000000000001</c:v>
                </c:pt>
                <c:pt idx="1675">
                  <c:v>1.0900000000000001</c:v>
                </c:pt>
                <c:pt idx="1676">
                  <c:v>1.08</c:v>
                </c:pt>
                <c:pt idx="1677">
                  <c:v>1.07</c:v>
                </c:pt>
                <c:pt idx="1678">
                  <c:v>1.07</c:v>
                </c:pt>
                <c:pt idx="1679">
                  <c:v>1.07</c:v>
                </c:pt>
                <c:pt idx="1680">
                  <c:v>1.07</c:v>
                </c:pt>
                <c:pt idx="1681">
                  <c:v>1.06</c:v>
                </c:pt>
                <c:pt idx="1682">
                  <c:v>1.06</c:v>
                </c:pt>
                <c:pt idx="1683">
                  <c:v>1.06</c:v>
                </c:pt>
                <c:pt idx="1684">
                  <c:v>1.06</c:v>
                </c:pt>
                <c:pt idx="1685">
                  <c:v>1.05</c:v>
                </c:pt>
                <c:pt idx="1686">
                  <c:v>1.05</c:v>
                </c:pt>
                <c:pt idx="1687">
                  <c:v>1.04</c:v>
                </c:pt>
                <c:pt idx="1688">
                  <c:v>1.03</c:v>
                </c:pt>
                <c:pt idx="1689">
                  <c:v>1.02</c:v>
                </c:pt>
                <c:pt idx="1690">
                  <c:v>1.02</c:v>
                </c:pt>
                <c:pt idx="1691">
                  <c:v>1.02</c:v>
                </c:pt>
                <c:pt idx="1692">
                  <c:v>1.02</c:v>
                </c:pt>
                <c:pt idx="1693">
                  <c:v>1.03</c:v>
                </c:pt>
                <c:pt idx="1694">
                  <c:v>1.03</c:v>
                </c:pt>
                <c:pt idx="1695">
                  <c:v>1.03</c:v>
                </c:pt>
                <c:pt idx="1696">
                  <c:v>1.05</c:v>
                </c:pt>
                <c:pt idx="1697">
                  <c:v>1.06</c:v>
                </c:pt>
                <c:pt idx="1698">
                  <c:v>1.08</c:v>
                </c:pt>
                <c:pt idx="1699">
                  <c:v>1.08</c:v>
                </c:pt>
                <c:pt idx="1700">
                  <c:v>1.07</c:v>
                </c:pt>
                <c:pt idx="1701">
                  <c:v>1.08</c:v>
                </c:pt>
                <c:pt idx="1702">
                  <c:v>1.07</c:v>
                </c:pt>
                <c:pt idx="1703">
                  <c:v>1.08</c:v>
                </c:pt>
                <c:pt idx="1704">
                  <c:v>1.07</c:v>
                </c:pt>
                <c:pt idx="1705">
                  <c:v>1.08</c:v>
                </c:pt>
                <c:pt idx="1706">
                  <c:v>1.0900000000000001</c:v>
                </c:pt>
                <c:pt idx="1707">
                  <c:v>1.0900000000000001</c:v>
                </c:pt>
                <c:pt idx="1708">
                  <c:v>1.0900000000000001</c:v>
                </c:pt>
                <c:pt idx="1709">
                  <c:v>1.0900000000000001</c:v>
                </c:pt>
                <c:pt idx="1710">
                  <c:v>1.1299999999999999</c:v>
                </c:pt>
                <c:pt idx="1711">
                  <c:v>1.1200000000000001</c:v>
                </c:pt>
                <c:pt idx="1712">
                  <c:v>1.1200000000000001</c:v>
                </c:pt>
                <c:pt idx="1713">
                  <c:v>1.1299999999999999</c:v>
                </c:pt>
                <c:pt idx="1714">
                  <c:v>1.19</c:v>
                </c:pt>
                <c:pt idx="1715">
                  <c:v>1.2</c:v>
                </c:pt>
                <c:pt idx="1716">
                  <c:v>1.21</c:v>
                </c:pt>
                <c:pt idx="1717">
                  <c:v>1.28</c:v>
                </c:pt>
                <c:pt idx="1718">
                  <c:v>1.27</c:v>
                </c:pt>
                <c:pt idx="1719">
                  <c:v>1.28</c:v>
                </c:pt>
                <c:pt idx="1720">
                  <c:v>1.25</c:v>
                </c:pt>
                <c:pt idx="1721">
                  <c:v>1.25</c:v>
                </c:pt>
                <c:pt idx="1722">
                  <c:v>1.25</c:v>
                </c:pt>
                <c:pt idx="1723">
                  <c:v>1.26</c:v>
                </c:pt>
                <c:pt idx="1724">
                  <c:v>1.28</c:v>
                </c:pt>
                <c:pt idx="1725">
                  <c:v>1.29</c:v>
                </c:pt>
                <c:pt idx="1726">
                  <c:v>1.29</c:v>
                </c:pt>
                <c:pt idx="1727">
                  <c:v>1.28</c:v>
                </c:pt>
                <c:pt idx="1728">
                  <c:v>1.29</c:v>
                </c:pt>
                <c:pt idx="1729">
                  <c:v>1.3</c:v>
                </c:pt>
                <c:pt idx="1730">
                  <c:v>1.29</c:v>
                </c:pt>
                <c:pt idx="1731">
                  <c:v>1.28</c:v>
                </c:pt>
                <c:pt idx="1732">
                  <c:v>1.29</c:v>
                </c:pt>
                <c:pt idx="1733">
                  <c:v>1.26</c:v>
                </c:pt>
                <c:pt idx="1734">
                  <c:v>1.25</c:v>
                </c:pt>
                <c:pt idx="1735">
                  <c:v>1.27</c:v>
                </c:pt>
                <c:pt idx="1736">
                  <c:v>1.24</c:v>
                </c:pt>
                <c:pt idx="1737">
                  <c:v>1.24</c:v>
                </c:pt>
                <c:pt idx="1738">
                  <c:v>1.23</c:v>
                </c:pt>
                <c:pt idx="1739">
                  <c:v>1.23</c:v>
                </c:pt>
                <c:pt idx="1740">
                  <c:v>1.23</c:v>
                </c:pt>
                <c:pt idx="1741">
                  <c:v>1.23</c:v>
                </c:pt>
                <c:pt idx="1742">
                  <c:v>1.22</c:v>
                </c:pt>
                <c:pt idx="1743">
                  <c:v>1.22</c:v>
                </c:pt>
                <c:pt idx="1744">
                  <c:v>1.22</c:v>
                </c:pt>
                <c:pt idx="1745">
                  <c:v>1.22</c:v>
                </c:pt>
                <c:pt idx="1746">
                  <c:v>1.21</c:v>
                </c:pt>
                <c:pt idx="1747">
                  <c:v>1.21</c:v>
                </c:pt>
                <c:pt idx="1748">
                  <c:v>1.21</c:v>
                </c:pt>
                <c:pt idx="1749">
                  <c:v>1.21</c:v>
                </c:pt>
                <c:pt idx="1750">
                  <c:v>1.21</c:v>
                </c:pt>
                <c:pt idx="1751">
                  <c:v>1.21</c:v>
                </c:pt>
                <c:pt idx="1752">
                  <c:v>1.2</c:v>
                </c:pt>
                <c:pt idx="1753">
                  <c:v>1.19</c:v>
                </c:pt>
                <c:pt idx="1754">
                  <c:v>1.2</c:v>
                </c:pt>
                <c:pt idx="1755">
                  <c:v>1.2</c:v>
                </c:pt>
                <c:pt idx="1756">
                  <c:v>1.21</c:v>
                </c:pt>
                <c:pt idx="1757">
                  <c:v>1.2</c:v>
                </c:pt>
                <c:pt idx="1758">
                  <c:v>1.2</c:v>
                </c:pt>
                <c:pt idx="1759">
                  <c:v>1.19</c:v>
                </c:pt>
                <c:pt idx="1760">
                  <c:v>1.2</c:v>
                </c:pt>
                <c:pt idx="1761">
                  <c:v>1.19</c:v>
                </c:pt>
                <c:pt idx="1762">
                  <c:v>1.19</c:v>
                </c:pt>
                <c:pt idx="1763">
                  <c:v>1.19</c:v>
                </c:pt>
                <c:pt idx="1764">
                  <c:v>1.19</c:v>
                </c:pt>
                <c:pt idx="1765">
                  <c:v>1.2</c:v>
                </c:pt>
                <c:pt idx="1766">
                  <c:v>1.21</c:v>
                </c:pt>
                <c:pt idx="1767">
                  <c:v>1.22</c:v>
                </c:pt>
                <c:pt idx="1768">
                  <c:v>1.22</c:v>
                </c:pt>
                <c:pt idx="1769">
                  <c:v>1.23</c:v>
                </c:pt>
                <c:pt idx="1770">
                  <c:v>1.22</c:v>
                </c:pt>
                <c:pt idx="1771">
                  <c:v>1.21</c:v>
                </c:pt>
                <c:pt idx="1772">
                  <c:v>1.2</c:v>
                </c:pt>
                <c:pt idx="1773">
                  <c:v>1.21</c:v>
                </c:pt>
                <c:pt idx="1774">
                  <c:v>1.21</c:v>
                </c:pt>
                <c:pt idx="1775">
                  <c:v>1.23</c:v>
                </c:pt>
                <c:pt idx="1776">
                  <c:v>1.23</c:v>
                </c:pt>
                <c:pt idx="1777">
                  <c:v>1.24</c:v>
                </c:pt>
                <c:pt idx="1778">
                  <c:v>1.25</c:v>
                </c:pt>
                <c:pt idx="1779">
                  <c:v>1.23</c:v>
                </c:pt>
                <c:pt idx="1780">
                  <c:v>1.23</c:v>
                </c:pt>
                <c:pt idx="1781">
                  <c:v>1.23</c:v>
                </c:pt>
                <c:pt idx="1782">
                  <c:v>1.22</c:v>
                </c:pt>
                <c:pt idx="1783">
                  <c:v>1.22</c:v>
                </c:pt>
                <c:pt idx="1784">
                  <c:v>1.22</c:v>
                </c:pt>
                <c:pt idx="1785">
                  <c:v>1.22</c:v>
                </c:pt>
                <c:pt idx="1786">
                  <c:v>1.22</c:v>
                </c:pt>
                <c:pt idx="1787">
                  <c:v>1.22</c:v>
                </c:pt>
                <c:pt idx="1788">
                  <c:v>1.23</c:v>
                </c:pt>
                <c:pt idx="1789">
                  <c:v>1.22</c:v>
                </c:pt>
                <c:pt idx="1790">
                  <c:v>1.23</c:v>
                </c:pt>
                <c:pt idx="1791">
                  <c:v>1.22</c:v>
                </c:pt>
                <c:pt idx="1792">
                  <c:v>1.23</c:v>
                </c:pt>
                <c:pt idx="1793">
                  <c:v>1.23</c:v>
                </c:pt>
                <c:pt idx="1794">
                  <c:v>1.24</c:v>
                </c:pt>
                <c:pt idx="1795">
                  <c:v>1.25</c:v>
                </c:pt>
                <c:pt idx="1796">
                  <c:v>1.22</c:v>
                </c:pt>
                <c:pt idx="1797">
                  <c:v>1.23</c:v>
                </c:pt>
                <c:pt idx="1798">
                  <c:v>1.22</c:v>
                </c:pt>
                <c:pt idx="1799">
                  <c:v>1.21</c:v>
                </c:pt>
                <c:pt idx="1800">
                  <c:v>1.21</c:v>
                </c:pt>
                <c:pt idx="1801">
                  <c:v>1.21</c:v>
                </c:pt>
                <c:pt idx="1802">
                  <c:v>1.2</c:v>
                </c:pt>
                <c:pt idx="1803">
                  <c:v>1.19</c:v>
                </c:pt>
                <c:pt idx="1804">
                  <c:v>1.19</c:v>
                </c:pt>
                <c:pt idx="1805">
                  <c:v>1.18</c:v>
                </c:pt>
                <c:pt idx="1806">
                  <c:v>1.18</c:v>
                </c:pt>
                <c:pt idx="1807">
                  <c:v>1.19</c:v>
                </c:pt>
                <c:pt idx="1808">
                  <c:v>1.19</c:v>
                </c:pt>
                <c:pt idx="1809">
                  <c:v>1.19</c:v>
                </c:pt>
                <c:pt idx="1810">
                  <c:v>1.19</c:v>
                </c:pt>
                <c:pt idx="1811">
                  <c:v>1.22</c:v>
                </c:pt>
                <c:pt idx="1812">
                  <c:v>1.21</c:v>
                </c:pt>
                <c:pt idx="1813">
                  <c:v>1.2</c:v>
                </c:pt>
                <c:pt idx="1814">
                  <c:v>1.2</c:v>
                </c:pt>
                <c:pt idx="1815">
                  <c:v>1.2</c:v>
                </c:pt>
                <c:pt idx="1816">
                  <c:v>1.19</c:v>
                </c:pt>
                <c:pt idx="1817">
                  <c:v>1.19</c:v>
                </c:pt>
                <c:pt idx="1818">
                  <c:v>1.18</c:v>
                </c:pt>
                <c:pt idx="1819">
                  <c:v>1.19</c:v>
                </c:pt>
                <c:pt idx="1820">
                  <c:v>1.2</c:v>
                </c:pt>
                <c:pt idx="1821">
                  <c:v>1.18</c:v>
                </c:pt>
                <c:pt idx="1822">
                  <c:v>1.18</c:v>
                </c:pt>
                <c:pt idx="1823">
                  <c:v>1.18</c:v>
                </c:pt>
                <c:pt idx="1824">
                  <c:v>1.17</c:v>
                </c:pt>
                <c:pt idx="1825">
                  <c:v>1.17</c:v>
                </c:pt>
                <c:pt idx="1826">
                  <c:v>1.18</c:v>
                </c:pt>
                <c:pt idx="1827">
                  <c:v>1.18</c:v>
                </c:pt>
                <c:pt idx="1828">
                  <c:v>1.18</c:v>
                </c:pt>
                <c:pt idx="1829">
                  <c:v>1.18</c:v>
                </c:pt>
                <c:pt idx="1830">
                  <c:v>1.17</c:v>
                </c:pt>
                <c:pt idx="1831">
                  <c:v>1.1599999999999999</c:v>
                </c:pt>
                <c:pt idx="1832">
                  <c:v>1.1599999999999999</c:v>
                </c:pt>
                <c:pt idx="1833">
                  <c:v>1.1599999999999999</c:v>
                </c:pt>
                <c:pt idx="1834">
                  <c:v>1.1599999999999999</c:v>
                </c:pt>
                <c:pt idx="1835">
                  <c:v>1.1499999999999999</c:v>
                </c:pt>
                <c:pt idx="1836">
                  <c:v>1.1499999999999999</c:v>
                </c:pt>
                <c:pt idx="1837">
                  <c:v>1.1399999999999999</c:v>
                </c:pt>
                <c:pt idx="1838">
                  <c:v>1.1499999999999999</c:v>
                </c:pt>
                <c:pt idx="1839">
                  <c:v>1.1499999999999999</c:v>
                </c:pt>
                <c:pt idx="1840">
                  <c:v>1.1599999999999999</c:v>
                </c:pt>
                <c:pt idx="1841">
                  <c:v>1.1599999999999999</c:v>
                </c:pt>
                <c:pt idx="1842">
                  <c:v>1.17</c:v>
                </c:pt>
                <c:pt idx="1843">
                  <c:v>1.1599999999999999</c:v>
                </c:pt>
                <c:pt idx="1844">
                  <c:v>1.1499999999999999</c:v>
                </c:pt>
                <c:pt idx="1845">
                  <c:v>1.17</c:v>
                </c:pt>
                <c:pt idx="1846">
                  <c:v>1.19</c:v>
                </c:pt>
                <c:pt idx="1847">
                  <c:v>1.18</c:v>
                </c:pt>
                <c:pt idx="1848">
                  <c:v>1.1599999999999999</c:v>
                </c:pt>
                <c:pt idx="1849">
                  <c:v>1.18</c:v>
                </c:pt>
                <c:pt idx="1850">
                  <c:v>1.19</c:v>
                </c:pt>
                <c:pt idx="1851">
                  <c:v>1.19</c:v>
                </c:pt>
                <c:pt idx="1852">
                  <c:v>1.2</c:v>
                </c:pt>
                <c:pt idx="1853">
                  <c:v>1.22</c:v>
                </c:pt>
                <c:pt idx="1854">
                  <c:v>1.21</c:v>
                </c:pt>
                <c:pt idx="1855">
                  <c:v>1.22</c:v>
                </c:pt>
                <c:pt idx="1856">
                  <c:v>1.23</c:v>
                </c:pt>
                <c:pt idx="1857">
                  <c:v>1.23</c:v>
                </c:pt>
                <c:pt idx="1858">
                  <c:v>1.22</c:v>
                </c:pt>
                <c:pt idx="1859">
                  <c:v>1.24</c:v>
                </c:pt>
                <c:pt idx="1860">
                  <c:v>1.27</c:v>
                </c:pt>
                <c:pt idx="1861">
                  <c:v>1.3</c:v>
                </c:pt>
                <c:pt idx="1862">
                  <c:v>1.3</c:v>
                </c:pt>
                <c:pt idx="1863">
                  <c:v>1.3</c:v>
                </c:pt>
                <c:pt idx="1864">
                  <c:v>1.28</c:v>
                </c:pt>
                <c:pt idx="1865">
                  <c:v>1.31</c:v>
                </c:pt>
                <c:pt idx="1866">
                  <c:v>1.28</c:v>
                </c:pt>
                <c:pt idx="1867">
                  <c:v>1.28</c:v>
                </c:pt>
                <c:pt idx="1868">
                  <c:v>1.27</c:v>
                </c:pt>
                <c:pt idx="1869">
                  <c:v>1.29</c:v>
                </c:pt>
                <c:pt idx="1870">
                  <c:v>1.3</c:v>
                </c:pt>
                <c:pt idx="1871">
                  <c:v>1.31</c:v>
                </c:pt>
                <c:pt idx="1872">
                  <c:v>1.32</c:v>
                </c:pt>
                <c:pt idx="1873">
                  <c:v>1.31</c:v>
                </c:pt>
                <c:pt idx="1874">
                  <c:v>1.33</c:v>
                </c:pt>
                <c:pt idx="1875">
                  <c:v>1.34</c:v>
                </c:pt>
                <c:pt idx="1876">
                  <c:v>1.31</c:v>
                </c:pt>
                <c:pt idx="1877">
                  <c:v>1.32</c:v>
                </c:pt>
                <c:pt idx="1878">
                  <c:v>1.27</c:v>
                </c:pt>
                <c:pt idx="1879">
                  <c:v>1.27</c:v>
                </c:pt>
                <c:pt idx="1880">
                  <c:v>1.25</c:v>
                </c:pt>
                <c:pt idx="1881">
                  <c:v>1.26</c:v>
                </c:pt>
                <c:pt idx="1882">
                  <c:v>1.26</c:v>
                </c:pt>
                <c:pt idx="1883">
                  <c:v>1.25</c:v>
                </c:pt>
                <c:pt idx="1884">
                  <c:v>1.25</c:v>
                </c:pt>
                <c:pt idx="1885">
                  <c:v>1.26</c:v>
                </c:pt>
                <c:pt idx="1886">
                  <c:v>1.25</c:v>
                </c:pt>
                <c:pt idx="1887">
                  <c:v>1.25</c:v>
                </c:pt>
                <c:pt idx="1888">
                  <c:v>1.25</c:v>
                </c:pt>
                <c:pt idx="1889">
                  <c:v>1.24</c:v>
                </c:pt>
                <c:pt idx="1890">
                  <c:v>1.23</c:v>
                </c:pt>
                <c:pt idx="1891">
                  <c:v>1.25</c:v>
                </c:pt>
                <c:pt idx="1892">
                  <c:v>1.25</c:v>
                </c:pt>
                <c:pt idx="1893">
                  <c:v>1.26</c:v>
                </c:pt>
                <c:pt idx="1894">
                  <c:v>1.25</c:v>
                </c:pt>
                <c:pt idx="1895">
                  <c:v>1.24</c:v>
                </c:pt>
                <c:pt idx="1896">
                  <c:v>1.24</c:v>
                </c:pt>
                <c:pt idx="1897">
                  <c:v>1.22</c:v>
                </c:pt>
                <c:pt idx="1898">
                  <c:v>1.22</c:v>
                </c:pt>
                <c:pt idx="1899">
                  <c:v>1.22</c:v>
                </c:pt>
                <c:pt idx="1900">
                  <c:v>1.22</c:v>
                </c:pt>
                <c:pt idx="1901">
                  <c:v>1.23</c:v>
                </c:pt>
                <c:pt idx="1902">
                  <c:v>1.25</c:v>
                </c:pt>
                <c:pt idx="1903">
                  <c:v>1.24</c:v>
                </c:pt>
                <c:pt idx="1904">
                  <c:v>1.27</c:v>
                </c:pt>
                <c:pt idx="1905">
                  <c:v>1.26</c:v>
                </c:pt>
                <c:pt idx="1906">
                  <c:v>1.24</c:v>
                </c:pt>
                <c:pt idx="1907">
                  <c:v>1.23</c:v>
                </c:pt>
                <c:pt idx="1908">
                  <c:v>1.23</c:v>
                </c:pt>
                <c:pt idx="1909">
                  <c:v>1.22</c:v>
                </c:pt>
                <c:pt idx="1910">
                  <c:v>1.22</c:v>
                </c:pt>
                <c:pt idx="1911">
                  <c:v>1.21</c:v>
                </c:pt>
                <c:pt idx="1912">
                  <c:v>1.21</c:v>
                </c:pt>
                <c:pt idx="1913">
                  <c:v>1.24</c:v>
                </c:pt>
                <c:pt idx="1914">
                  <c:v>1.25</c:v>
                </c:pt>
                <c:pt idx="1915">
                  <c:v>1.24</c:v>
                </c:pt>
                <c:pt idx="1916">
                  <c:v>1.23</c:v>
                </c:pt>
                <c:pt idx="1917">
                  <c:v>1.24</c:v>
                </c:pt>
                <c:pt idx="1918">
                  <c:v>1.24</c:v>
                </c:pt>
                <c:pt idx="1919">
                  <c:v>1.24</c:v>
                </c:pt>
                <c:pt idx="1920">
                  <c:v>1.25</c:v>
                </c:pt>
                <c:pt idx="1921">
                  <c:v>1.26</c:v>
                </c:pt>
                <c:pt idx="1922">
                  <c:v>1.26</c:v>
                </c:pt>
                <c:pt idx="1923">
                  <c:v>1.25</c:v>
                </c:pt>
                <c:pt idx="1924">
                  <c:v>1.25</c:v>
                </c:pt>
                <c:pt idx="1925">
                  <c:v>1.24</c:v>
                </c:pt>
                <c:pt idx="1926">
                  <c:v>1.25</c:v>
                </c:pt>
                <c:pt idx="1927">
                  <c:v>1.25</c:v>
                </c:pt>
                <c:pt idx="1928">
                  <c:v>1.26</c:v>
                </c:pt>
                <c:pt idx="1929">
                  <c:v>1.24</c:v>
                </c:pt>
                <c:pt idx="1930">
                  <c:v>1.24</c:v>
                </c:pt>
                <c:pt idx="1931">
                  <c:v>1.24</c:v>
                </c:pt>
                <c:pt idx="1932">
                  <c:v>1.24</c:v>
                </c:pt>
                <c:pt idx="1933">
                  <c:v>1.23</c:v>
                </c:pt>
                <c:pt idx="1934">
                  <c:v>1.24</c:v>
                </c:pt>
                <c:pt idx="1935">
                  <c:v>1.25</c:v>
                </c:pt>
                <c:pt idx="1936">
                  <c:v>1.24</c:v>
                </c:pt>
                <c:pt idx="1937">
                  <c:v>1.25</c:v>
                </c:pt>
                <c:pt idx="1938">
                  <c:v>1.27</c:v>
                </c:pt>
                <c:pt idx="1939">
                  <c:v>1.27</c:v>
                </c:pt>
                <c:pt idx="1940">
                  <c:v>1.27</c:v>
                </c:pt>
                <c:pt idx="1941">
                  <c:v>1.25</c:v>
                </c:pt>
                <c:pt idx="1942">
                  <c:v>1.24</c:v>
                </c:pt>
                <c:pt idx="1943">
                  <c:v>1.24</c:v>
                </c:pt>
                <c:pt idx="1944">
                  <c:v>1.23</c:v>
                </c:pt>
                <c:pt idx="1945">
                  <c:v>1.22</c:v>
                </c:pt>
                <c:pt idx="1946">
                  <c:v>1.22</c:v>
                </c:pt>
                <c:pt idx="1947">
                  <c:v>1.23</c:v>
                </c:pt>
                <c:pt idx="1948">
                  <c:v>1.24</c:v>
                </c:pt>
                <c:pt idx="1949">
                  <c:v>1.25</c:v>
                </c:pt>
                <c:pt idx="1950">
                  <c:v>1.25</c:v>
                </c:pt>
                <c:pt idx="1951">
                  <c:v>1.26</c:v>
                </c:pt>
                <c:pt idx="1952">
                  <c:v>1.26</c:v>
                </c:pt>
                <c:pt idx="1953">
                  <c:v>1.27</c:v>
                </c:pt>
                <c:pt idx="1954">
                  <c:v>1.27</c:v>
                </c:pt>
                <c:pt idx="1955">
                  <c:v>1.26</c:v>
                </c:pt>
                <c:pt idx="1956">
                  <c:v>1.25</c:v>
                </c:pt>
                <c:pt idx="1957">
                  <c:v>1.25</c:v>
                </c:pt>
                <c:pt idx="1958">
                  <c:v>1.24</c:v>
                </c:pt>
                <c:pt idx="1959">
                  <c:v>1.25</c:v>
                </c:pt>
                <c:pt idx="1960">
                  <c:v>1.25</c:v>
                </c:pt>
                <c:pt idx="1961">
                  <c:v>1.25</c:v>
                </c:pt>
                <c:pt idx="1962">
                  <c:v>1.24</c:v>
                </c:pt>
                <c:pt idx="1963">
                  <c:v>1.23</c:v>
                </c:pt>
                <c:pt idx="1964">
                  <c:v>1.22</c:v>
                </c:pt>
                <c:pt idx="1965">
                  <c:v>1.22</c:v>
                </c:pt>
                <c:pt idx="1966">
                  <c:v>1.22</c:v>
                </c:pt>
                <c:pt idx="1967">
                  <c:v>1.21</c:v>
                </c:pt>
                <c:pt idx="1968">
                  <c:v>1.19</c:v>
                </c:pt>
                <c:pt idx="1969">
                  <c:v>1.19</c:v>
                </c:pt>
                <c:pt idx="1970">
                  <c:v>1.19</c:v>
                </c:pt>
                <c:pt idx="1971">
                  <c:v>1.18</c:v>
                </c:pt>
                <c:pt idx="1972">
                  <c:v>1.18</c:v>
                </c:pt>
                <c:pt idx="1973">
                  <c:v>1.17</c:v>
                </c:pt>
                <c:pt idx="1974">
                  <c:v>1.17</c:v>
                </c:pt>
                <c:pt idx="1975">
                  <c:v>1.18</c:v>
                </c:pt>
                <c:pt idx="1976">
                  <c:v>1.19</c:v>
                </c:pt>
                <c:pt idx="1977">
                  <c:v>1.18</c:v>
                </c:pt>
                <c:pt idx="1978">
                  <c:v>1.18</c:v>
                </c:pt>
                <c:pt idx="1979">
                  <c:v>1.17</c:v>
                </c:pt>
                <c:pt idx="1980">
                  <c:v>1.1299999999999999</c:v>
                </c:pt>
                <c:pt idx="1981">
                  <c:v>1.1299999999999999</c:v>
                </c:pt>
                <c:pt idx="1982">
                  <c:v>1.1200000000000001</c:v>
                </c:pt>
                <c:pt idx="1983">
                  <c:v>1.1299999999999999</c:v>
                </c:pt>
                <c:pt idx="1984">
                  <c:v>1.1399999999999999</c:v>
                </c:pt>
                <c:pt idx="1985">
                  <c:v>1.1299999999999999</c:v>
                </c:pt>
                <c:pt idx="1986">
                  <c:v>1.1399999999999999</c:v>
                </c:pt>
                <c:pt idx="1987">
                  <c:v>1.1299999999999999</c:v>
                </c:pt>
                <c:pt idx="1988">
                  <c:v>1.1399999999999999</c:v>
                </c:pt>
                <c:pt idx="1989">
                  <c:v>1.1399999999999999</c:v>
                </c:pt>
                <c:pt idx="1990">
                  <c:v>1.1299999999999999</c:v>
                </c:pt>
                <c:pt idx="1991">
                  <c:v>1.1299999999999999</c:v>
                </c:pt>
                <c:pt idx="1992">
                  <c:v>1.1200000000000001</c:v>
                </c:pt>
                <c:pt idx="1993">
                  <c:v>1.1200000000000001</c:v>
                </c:pt>
                <c:pt idx="1994">
                  <c:v>1.1399999999999999</c:v>
                </c:pt>
                <c:pt idx="1995">
                  <c:v>1.1399999999999999</c:v>
                </c:pt>
                <c:pt idx="1996">
                  <c:v>1.1200000000000001</c:v>
                </c:pt>
                <c:pt idx="1997">
                  <c:v>1.1299999999999999</c:v>
                </c:pt>
                <c:pt idx="1998">
                  <c:v>1.1200000000000001</c:v>
                </c:pt>
                <c:pt idx="1999">
                  <c:v>1.1200000000000001</c:v>
                </c:pt>
                <c:pt idx="2000">
                  <c:v>1.1200000000000001</c:v>
                </c:pt>
                <c:pt idx="2001">
                  <c:v>1.1200000000000001</c:v>
                </c:pt>
                <c:pt idx="2002">
                  <c:v>1.1299999999999999</c:v>
                </c:pt>
                <c:pt idx="2003">
                  <c:v>1.1399999999999999</c:v>
                </c:pt>
                <c:pt idx="2004">
                  <c:v>1.1599999999999999</c:v>
                </c:pt>
                <c:pt idx="2005">
                  <c:v>1.1599999999999999</c:v>
                </c:pt>
                <c:pt idx="2006">
                  <c:v>1.17</c:v>
                </c:pt>
                <c:pt idx="2007">
                  <c:v>1.18</c:v>
                </c:pt>
                <c:pt idx="2008">
                  <c:v>1.17</c:v>
                </c:pt>
                <c:pt idx="2009">
                  <c:v>1.18</c:v>
                </c:pt>
                <c:pt idx="2010">
                  <c:v>1.17</c:v>
                </c:pt>
                <c:pt idx="2011">
                  <c:v>1.1499999999999999</c:v>
                </c:pt>
                <c:pt idx="2012">
                  <c:v>1.1100000000000001</c:v>
                </c:pt>
                <c:pt idx="2013">
                  <c:v>1.1200000000000001</c:v>
                </c:pt>
                <c:pt idx="2014">
                  <c:v>1.1200000000000001</c:v>
                </c:pt>
                <c:pt idx="2015">
                  <c:v>1.1299999999999999</c:v>
                </c:pt>
                <c:pt idx="2016">
                  <c:v>1.1100000000000001</c:v>
                </c:pt>
                <c:pt idx="2017">
                  <c:v>1.22</c:v>
                </c:pt>
                <c:pt idx="2018">
                  <c:v>1.22</c:v>
                </c:pt>
                <c:pt idx="2019">
                  <c:v>1.23</c:v>
                </c:pt>
                <c:pt idx="2020">
                  <c:v>1.22</c:v>
                </c:pt>
                <c:pt idx="2021">
                  <c:v>1.22</c:v>
                </c:pt>
                <c:pt idx="2022">
                  <c:v>1.2</c:v>
                </c:pt>
                <c:pt idx="2023">
                  <c:v>1.21</c:v>
                </c:pt>
                <c:pt idx="2024">
                  <c:v>1.23</c:v>
                </c:pt>
                <c:pt idx="2025">
                  <c:v>1.23</c:v>
                </c:pt>
                <c:pt idx="2026">
                  <c:v>1.22</c:v>
                </c:pt>
                <c:pt idx="2027">
                  <c:v>1.22</c:v>
                </c:pt>
                <c:pt idx="2028">
                  <c:v>1.22</c:v>
                </c:pt>
                <c:pt idx="2029">
                  <c:v>1.22</c:v>
                </c:pt>
                <c:pt idx="2030">
                  <c:v>1.23</c:v>
                </c:pt>
                <c:pt idx="2031">
                  <c:v>1.25</c:v>
                </c:pt>
                <c:pt idx="2032">
                  <c:v>1.25</c:v>
                </c:pt>
                <c:pt idx="2033">
                  <c:v>1.25</c:v>
                </c:pt>
                <c:pt idx="2034">
                  <c:v>1.23</c:v>
                </c:pt>
                <c:pt idx="2035">
                  <c:v>1.24</c:v>
                </c:pt>
                <c:pt idx="2036">
                  <c:v>1.25</c:v>
                </c:pt>
                <c:pt idx="2037">
                  <c:v>1.24</c:v>
                </c:pt>
                <c:pt idx="2038">
                  <c:v>1.23</c:v>
                </c:pt>
                <c:pt idx="2039">
                  <c:v>1.23</c:v>
                </c:pt>
                <c:pt idx="2040">
                  <c:v>1.24</c:v>
                </c:pt>
                <c:pt idx="2041">
                  <c:v>1.23</c:v>
                </c:pt>
                <c:pt idx="2042">
                  <c:v>1.23</c:v>
                </c:pt>
                <c:pt idx="2043">
                  <c:v>1.23</c:v>
                </c:pt>
                <c:pt idx="2044">
                  <c:v>1.23</c:v>
                </c:pt>
                <c:pt idx="2045">
                  <c:v>1.24</c:v>
                </c:pt>
                <c:pt idx="2046">
                  <c:v>1.27</c:v>
                </c:pt>
                <c:pt idx="2047">
                  <c:v>1.27</c:v>
                </c:pt>
                <c:pt idx="2048">
                  <c:v>1.27</c:v>
                </c:pt>
                <c:pt idx="2049">
                  <c:v>1.26</c:v>
                </c:pt>
                <c:pt idx="2050">
                  <c:v>1.29</c:v>
                </c:pt>
                <c:pt idx="2051">
                  <c:v>1.29</c:v>
                </c:pt>
                <c:pt idx="2052">
                  <c:v>1.28</c:v>
                </c:pt>
                <c:pt idx="2053">
                  <c:v>1.28</c:v>
                </c:pt>
                <c:pt idx="2054">
                  <c:v>1.29</c:v>
                </c:pt>
                <c:pt idx="2055">
                  <c:v>1.31</c:v>
                </c:pt>
                <c:pt idx="2056">
                  <c:v>1.31</c:v>
                </c:pt>
                <c:pt idx="2057">
                  <c:v>1.31</c:v>
                </c:pt>
                <c:pt idx="2058">
                  <c:v>1.32</c:v>
                </c:pt>
                <c:pt idx="2059">
                  <c:v>1.32</c:v>
                </c:pt>
                <c:pt idx="2060">
                  <c:v>1.32</c:v>
                </c:pt>
                <c:pt idx="2061">
                  <c:v>1.33</c:v>
                </c:pt>
                <c:pt idx="2062">
                  <c:v>1.34</c:v>
                </c:pt>
                <c:pt idx="2063">
                  <c:v>1.33</c:v>
                </c:pt>
                <c:pt idx="2064">
                  <c:v>1.35</c:v>
                </c:pt>
                <c:pt idx="2065">
                  <c:v>1.34</c:v>
                </c:pt>
                <c:pt idx="2066">
                  <c:v>1.36</c:v>
                </c:pt>
                <c:pt idx="2067">
                  <c:v>1.35</c:v>
                </c:pt>
                <c:pt idx="2068">
                  <c:v>1.36</c:v>
                </c:pt>
                <c:pt idx="2069">
                  <c:v>1.34</c:v>
                </c:pt>
                <c:pt idx="2070">
                  <c:v>1.33</c:v>
                </c:pt>
                <c:pt idx="2071">
                  <c:v>1.35</c:v>
                </c:pt>
                <c:pt idx="2072">
                  <c:v>1.34</c:v>
                </c:pt>
                <c:pt idx="2073">
                  <c:v>1.34</c:v>
                </c:pt>
                <c:pt idx="2074">
                  <c:v>1.34</c:v>
                </c:pt>
                <c:pt idx="2075">
                  <c:v>1.34</c:v>
                </c:pt>
                <c:pt idx="2076">
                  <c:v>1.35</c:v>
                </c:pt>
                <c:pt idx="2077">
                  <c:v>1.38</c:v>
                </c:pt>
                <c:pt idx="2078">
                  <c:v>1.36</c:v>
                </c:pt>
                <c:pt idx="2079">
                  <c:v>1.34</c:v>
                </c:pt>
                <c:pt idx="2080">
                  <c:v>1.33</c:v>
                </c:pt>
                <c:pt idx="2081">
                  <c:v>1.34</c:v>
                </c:pt>
                <c:pt idx="2082">
                  <c:v>1.35</c:v>
                </c:pt>
                <c:pt idx="2083">
                  <c:v>1.39</c:v>
                </c:pt>
                <c:pt idx="2084">
                  <c:v>1.42</c:v>
                </c:pt>
                <c:pt idx="2085">
                  <c:v>1.42</c:v>
                </c:pt>
                <c:pt idx="2086">
                  <c:v>1.41</c:v>
                </c:pt>
                <c:pt idx="2087">
                  <c:v>1.4</c:v>
                </c:pt>
                <c:pt idx="2088">
                  <c:v>1.39</c:v>
                </c:pt>
                <c:pt idx="2089">
                  <c:v>1.39</c:v>
                </c:pt>
                <c:pt idx="2090">
                  <c:v>1.4</c:v>
                </c:pt>
                <c:pt idx="2091">
                  <c:v>1.39</c:v>
                </c:pt>
                <c:pt idx="2092">
                  <c:v>1.39</c:v>
                </c:pt>
                <c:pt idx="2093">
                  <c:v>1.42</c:v>
                </c:pt>
                <c:pt idx="2094">
                  <c:v>1.42</c:v>
                </c:pt>
                <c:pt idx="2095">
                  <c:v>1.43</c:v>
                </c:pt>
                <c:pt idx="2096">
                  <c:v>1.36</c:v>
                </c:pt>
                <c:pt idx="2097">
                  <c:v>1.32</c:v>
                </c:pt>
                <c:pt idx="2098">
                  <c:v>1.32</c:v>
                </c:pt>
                <c:pt idx="2099">
                  <c:v>1.34</c:v>
                </c:pt>
                <c:pt idx="2100">
                  <c:v>1.33</c:v>
                </c:pt>
                <c:pt idx="2101">
                  <c:v>1.3</c:v>
                </c:pt>
                <c:pt idx="2102">
                  <c:v>1.31</c:v>
                </c:pt>
                <c:pt idx="2103">
                  <c:v>1.32</c:v>
                </c:pt>
                <c:pt idx="2104">
                  <c:v>1.32</c:v>
                </c:pt>
                <c:pt idx="2105">
                  <c:v>1.34</c:v>
                </c:pt>
                <c:pt idx="2106">
                  <c:v>1.35</c:v>
                </c:pt>
                <c:pt idx="2107">
                  <c:v>1.32</c:v>
                </c:pt>
                <c:pt idx="2108">
                  <c:v>1.33</c:v>
                </c:pt>
                <c:pt idx="2109">
                  <c:v>1.32</c:v>
                </c:pt>
                <c:pt idx="2110">
                  <c:v>1.32</c:v>
                </c:pt>
                <c:pt idx="2111">
                  <c:v>1.31</c:v>
                </c:pt>
                <c:pt idx="2112">
                  <c:v>1.3</c:v>
                </c:pt>
                <c:pt idx="2113">
                  <c:v>1.29</c:v>
                </c:pt>
                <c:pt idx="2114">
                  <c:v>1.28</c:v>
                </c:pt>
                <c:pt idx="2115">
                  <c:v>1.29</c:v>
                </c:pt>
                <c:pt idx="2116">
                  <c:v>1.29</c:v>
                </c:pt>
                <c:pt idx="2117">
                  <c:v>1.29</c:v>
                </c:pt>
                <c:pt idx="2118">
                  <c:v>1.29</c:v>
                </c:pt>
                <c:pt idx="2119">
                  <c:v>1.29</c:v>
                </c:pt>
                <c:pt idx="2120">
                  <c:v>1.27</c:v>
                </c:pt>
                <c:pt idx="2121">
                  <c:v>1.26</c:v>
                </c:pt>
                <c:pt idx="2122">
                  <c:v>1.26</c:v>
                </c:pt>
                <c:pt idx="2123">
                  <c:v>1.26</c:v>
                </c:pt>
                <c:pt idx="2124">
                  <c:v>1.25</c:v>
                </c:pt>
                <c:pt idx="2125">
                  <c:v>1.25</c:v>
                </c:pt>
                <c:pt idx="2126">
                  <c:v>1.25</c:v>
                </c:pt>
                <c:pt idx="2127">
                  <c:v>1.24</c:v>
                </c:pt>
                <c:pt idx="2128">
                  <c:v>1.25</c:v>
                </c:pt>
                <c:pt idx="2129">
                  <c:v>1.25</c:v>
                </c:pt>
                <c:pt idx="2130">
                  <c:v>1.26</c:v>
                </c:pt>
                <c:pt idx="2131">
                  <c:v>1.26</c:v>
                </c:pt>
                <c:pt idx="2132">
                  <c:v>1.26</c:v>
                </c:pt>
                <c:pt idx="2133">
                  <c:v>1.26</c:v>
                </c:pt>
                <c:pt idx="2134">
                  <c:v>1.25</c:v>
                </c:pt>
                <c:pt idx="2135">
                  <c:v>1.24</c:v>
                </c:pt>
                <c:pt idx="2136">
                  <c:v>1.25</c:v>
                </c:pt>
                <c:pt idx="2137">
                  <c:v>1.25</c:v>
                </c:pt>
                <c:pt idx="2138">
                  <c:v>1.24</c:v>
                </c:pt>
                <c:pt idx="2139">
                  <c:v>1.24</c:v>
                </c:pt>
                <c:pt idx="2140">
                  <c:v>1.23</c:v>
                </c:pt>
                <c:pt idx="2141">
                  <c:v>1.23</c:v>
                </c:pt>
                <c:pt idx="2142">
                  <c:v>1.24</c:v>
                </c:pt>
                <c:pt idx="2143">
                  <c:v>1.24</c:v>
                </c:pt>
                <c:pt idx="2144">
                  <c:v>1.25</c:v>
                </c:pt>
                <c:pt idx="2145">
                  <c:v>1.24</c:v>
                </c:pt>
                <c:pt idx="2146">
                  <c:v>1.24</c:v>
                </c:pt>
                <c:pt idx="2147">
                  <c:v>1.25</c:v>
                </c:pt>
                <c:pt idx="2148">
                  <c:v>1.25</c:v>
                </c:pt>
                <c:pt idx="2149">
                  <c:v>1.26</c:v>
                </c:pt>
                <c:pt idx="2150">
                  <c:v>1.25</c:v>
                </c:pt>
                <c:pt idx="2151">
                  <c:v>1.25</c:v>
                </c:pt>
                <c:pt idx="2152">
                  <c:v>1.24</c:v>
                </c:pt>
                <c:pt idx="2153">
                  <c:v>1.24</c:v>
                </c:pt>
                <c:pt idx="2154">
                  <c:v>1.23</c:v>
                </c:pt>
                <c:pt idx="2155">
                  <c:v>1.22</c:v>
                </c:pt>
                <c:pt idx="2156">
                  <c:v>1.22</c:v>
                </c:pt>
                <c:pt idx="2157">
                  <c:v>1.22</c:v>
                </c:pt>
                <c:pt idx="2158">
                  <c:v>1.22</c:v>
                </c:pt>
                <c:pt idx="2159">
                  <c:v>1.22</c:v>
                </c:pt>
                <c:pt idx="2160">
                  <c:v>1.23</c:v>
                </c:pt>
                <c:pt idx="2161">
                  <c:v>1.23</c:v>
                </c:pt>
                <c:pt idx="2162">
                  <c:v>1.23</c:v>
                </c:pt>
                <c:pt idx="2163">
                  <c:v>1.24</c:v>
                </c:pt>
                <c:pt idx="2164">
                  <c:v>1.24</c:v>
                </c:pt>
                <c:pt idx="2165">
                  <c:v>1.23</c:v>
                </c:pt>
                <c:pt idx="2166">
                  <c:v>1.23</c:v>
                </c:pt>
                <c:pt idx="2167">
                  <c:v>1.26</c:v>
                </c:pt>
                <c:pt idx="2168">
                  <c:v>1.25</c:v>
                </c:pt>
                <c:pt idx="2169">
                  <c:v>1.25</c:v>
                </c:pt>
                <c:pt idx="2170">
                  <c:v>1.23</c:v>
                </c:pt>
                <c:pt idx="2171">
                  <c:v>1.23</c:v>
                </c:pt>
                <c:pt idx="2172">
                  <c:v>1.22</c:v>
                </c:pt>
                <c:pt idx="2173">
                  <c:v>1.22</c:v>
                </c:pt>
                <c:pt idx="2174">
                  <c:v>1.22</c:v>
                </c:pt>
                <c:pt idx="2175">
                  <c:v>1.24</c:v>
                </c:pt>
                <c:pt idx="2176">
                  <c:v>1.24</c:v>
                </c:pt>
                <c:pt idx="2177">
                  <c:v>1.25</c:v>
                </c:pt>
                <c:pt idx="2178">
                  <c:v>1.25</c:v>
                </c:pt>
                <c:pt idx="2179">
                  <c:v>1.26</c:v>
                </c:pt>
                <c:pt idx="2180">
                  <c:v>1.25</c:v>
                </c:pt>
                <c:pt idx="2181">
                  <c:v>1.24</c:v>
                </c:pt>
                <c:pt idx="2182">
                  <c:v>1.25</c:v>
                </c:pt>
                <c:pt idx="2183">
                  <c:v>1.26</c:v>
                </c:pt>
                <c:pt idx="2184">
                  <c:v>1.26</c:v>
                </c:pt>
                <c:pt idx="2185">
                  <c:v>1.27</c:v>
                </c:pt>
                <c:pt idx="2186">
                  <c:v>1.27</c:v>
                </c:pt>
                <c:pt idx="2187">
                  <c:v>1.31</c:v>
                </c:pt>
                <c:pt idx="2188">
                  <c:v>1.3</c:v>
                </c:pt>
                <c:pt idx="2189">
                  <c:v>1.27</c:v>
                </c:pt>
                <c:pt idx="2190">
                  <c:v>1.26</c:v>
                </c:pt>
                <c:pt idx="2191">
                  <c:v>1.26</c:v>
                </c:pt>
                <c:pt idx="2192">
                  <c:v>1.26</c:v>
                </c:pt>
                <c:pt idx="2193">
                  <c:v>1.27</c:v>
                </c:pt>
                <c:pt idx="2194">
                  <c:v>1.26</c:v>
                </c:pt>
                <c:pt idx="2195">
                  <c:v>1.25</c:v>
                </c:pt>
                <c:pt idx="2196">
                  <c:v>1.25</c:v>
                </c:pt>
                <c:pt idx="2197">
                  <c:v>1.26</c:v>
                </c:pt>
                <c:pt idx="2198">
                  <c:v>1.27</c:v>
                </c:pt>
                <c:pt idx="2199">
                  <c:v>1.27</c:v>
                </c:pt>
                <c:pt idx="2200">
                  <c:v>1.26</c:v>
                </c:pt>
                <c:pt idx="2201">
                  <c:v>1.26</c:v>
                </c:pt>
                <c:pt idx="2202">
                  <c:v>1.29</c:v>
                </c:pt>
                <c:pt idx="2203">
                  <c:v>1.29</c:v>
                </c:pt>
                <c:pt idx="2204">
                  <c:v>1.3</c:v>
                </c:pt>
                <c:pt idx="2205">
                  <c:v>1.31</c:v>
                </c:pt>
                <c:pt idx="2206">
                  <c:v>1.36</c:v>
                </c:pt>
                <c:pt idx="2207">
                  <c:v>1.37</c:v>
                </c:pt>
                <c:pt idx="2208">
                  <c:v>1.35</c:v>
                </c:pt>
                <c:pt idx="2209">
                  <c:v>1.35</c:v>
                </c:pt>
                <c:pt idx="2210">
                  <c:v>1.35</c:v>
                </c:pt>
                <c:pt idx="2211">
                  <c:v>1.39</c:v>
                </c:pt>
                <c:pt idx="2212">
                  <c:v>1.46</c:v>
                </c:pt>
                <c:pt idx="2213">
                  <c:v>1.46</c:v>
                </c:pt>
                <c:pt idx="2214">
                  <c:v>1.59</c:v>
                </c:pt>
                <c:pt idx="2215">
                  <c:v>1.53</c:v>
                </c:pt>
                <c:pt idx="2216">
                  <c:v>1.66</c:v>
                </c:pt>
                <c:pt idx="2217">
                  <c:v>1.7</c:v>
                </c:pt>
                <c:pt idx="2218">
                  <c:v>1.8</c:v>
                </c:pt>
                <c:pt idx="2219">
                  <c:v>1.84</c:v>
                </c:pt>
                <c:pt idx="2220">
                  <c:v>1.74</c:v>
                </c:pt>
                <c:pt idx="2221">
                  <c:v>2</c:v>
                </c:pt>
                <c:pt idx="2222">
                  <c:v>1.95</c:v>
                </c:pt>
                <c:pt idx="2223">
                  <c:v>1.83</c:v>
                </c:pt>
                <c:pt idx="2224">
                  <c:v>1.76</c:v>
                </c:pt>
                <c:pt idx="2225">
                  <c:v>1.76</c:v>
                </c:pt>
                <c:pt idx="2226">
                  <c:v>1.84</c:v>
                </c:pt>
                <c:pt idx="2227">
                  <c:v>1.77</c:v>
                </c:pt>
                <c:pt idx="2228">
                  <c:v>1.84</c:v>
                </c:pt>
                <c:pt idx="2229">
                  <c:v>1.88</c:v>
                </c:pt>
                <c:pt idx="2230">
                  <c:v>1.73</c:v>
                </c:pt>
                <c:pt idx="2231">
                  <c:v>1.74</c:v>
                </c:pt>
                <c:pt idx="2232">
                  <c:v>1.67</c:v>
                </c:pt>
                <c:pt idx="2233">
                  <c:v>1.69</c:v>
                </c:pt>
                <c:pt idx="2234">
                  <c:v>1.7</c:v>
                </c:pt>
                <c:pt idx="2235">
                  <c:v>1.69</c:v>
                </c:pt>
                <c:pt idx="2236">
                  <c:v>1.64</c:v>
                </c:pt>
                <c:pt idx="2237">
                  <c:v>1.64</c:v>
                </c:pt>
                <c:pt idx="2238">
                  <c:v>1.69</c:v>
                </c:pt>
                <c:pt idx="2239">
                  <c:v>1.66</c:v>
                </c:pt>
                <c:pt idx="2240">
                  <c:v>1.63</c:v>
                </c:pt>
                <c:pt idx="2241">
                  <c:v>1.66</c:v>
                </c:pt>
                <c:pt idx="2242">
                  <c:v>1.64</c:v>
                </c:pt>
                <c:pt idx="2243">
                  <c:v>1.62</c:v>
                </c:pt>
                <c:pt idx="2244">
                  <c:v>1.59</c:v>
                </c:pt>
                <c:pt idx="2245">
                  <c:v>1.54</c:v>
                </c:pt>
                <c:pt idx="2246">
                  <c:v>1.64</c:v>
                </c:pt>
                <c:pt idx="2247">
                  <c:v>1.65</c:v>
                </c:pt>
                <c:pt idx="2248">
                  <c:v>1.64</c:v>
                </c:pt>
                <c:pt idx="2249">
                  <c:v>1.65</c:v>
                </c:pt>
                <c:pt idx="2250">
                  <c:v>1.64</c:v>
                </c:pt>
                <c:pt idx="2251">
                  <c:v>1.65</c:v>
                </c:pt>
                <c:pt idx="2252">
                  <c:v>1.65</c:v>
                </c:pt>
                <c:pt idx="2253">
                  <c:v>1.62</c:v>
                </c:pt>
                <c:pt idx="2254">
                  <c:v>1.67</c:v>
                </c:pt>
                <c:pt idx="2255">
                  <c:v>1.67</c:v>
                </c:pt>
                <c:pt idx="2256">
                  <c:v>1.73</c:v>
                </c:pt>
                <c:pt idx="2257">
                  <c:v>1.72</c:v>
                </c:pt>
                <c:pt idx="2258">
                  <c:v>1.68</c:v>
                </c:pt>
                <c:pt idx="2259">
                  <c:v>1.67</c:v>
                </c:pt>
                <c:pt idx="2260">
                  <c:v>1.69</c:v>
                </c:pt>
                <c:pt idx="2261">
                  <c:v>1.69</c:v>
                </c:pt>
                <c:pt idx="2262">
                  <c:v>1.64</c:v>
                </c:pt>
                <c:pt idx="2263">
                  <c:v>1.61</c:v>
                </c:pt>
                <c:pt idx="2264">
                  <c:v>1.59</c:v>
                </c:pt>
                <c:pt idx="2265">
                  <c:v>1.55</c:v>
                </c:pt>
                <c:pt idx="2266">
                  <c:v>1.53</c:v>
                </c:pt>
                <c:pt idx="2267">
                  <c:v>1.51</c:v>
                </c:pt>
                <c:pt idx="2268">
                  <c:v>1.52</c:v>
                </c:pt>
                <c:pt idx="2269">
                  <c:v>1.5</c:v>
                </c:pt>
                <c:pt idx="2270">
                  <c:v>1.5</c:v>
                </c:pt>
                <c:pt idx="2271">
                  <c:v>1.52</c:v>
                </c:pt>
                <c:pt idx="2272">
                  <c:v>1.51</c:v>
                </c:pt>
                <c:pt idx="2273">
                  <c:v>1.54</c:v>
                </c:pt>
                <c:pt idx="2274">
                  <c:v>1.53</c:v>
                </c:pt>
                <c:pt idx="2275">
                  <c:v>1.55</c:v>
                </c:pt>
                <c:pt idx="2276">
                  <c:v>1.54</c:v>
                </c:pt>
                <c:pt idx="2277">
                  <c:v>1.54</c:v>
                </c:pt>
                <c:pt idx="2278">
                  <c:v>1.51</c:v>
                </c:pt>
                <c:pt idx="2279">
                  <c:v>1.49</c:v>
                </c:pt>
                <c:pt idx="2280">
                  <c:v>1.48</c:v>
                </c:pt>
                <c:pt idx="2281">
                  <c:v>1.45</c:v>
                </c:pt>
                <c:pt idx="2282">
                  <c:v>1.48</c:v>
                </c:pt>
                <c:pt idx="2283">
                  <c:v>1.48</c:v>
                </c:pt>
                <c:pt idx="2284">
                  <c:v>1.54</c:v>
                </c:pt>
                <c:pt idx="2285">
                  <c:v>1.55</c:v>
                </c:pt>
                <c:pt idx="2286">
                  <c:v>1.55</c:v>
                </c:pt>
                <c:pt idx="2287">
                  <c:v>1.54</c:v>
                </c:pt>
                <c:pt idx="2288">
                  <c:v>1.52</c:v>
                </c:pt>
                <c:pt idx="2289">
                  <c:v>1.51</c:v>
                </c:pt>
                <c:pt idx="2290">
                  <c:v>1.49</c:v>
                </c:pt>
                <c:pt idx="2291">
                  <c:v>1.49</c:v>
                </c:pt>
                <c:pt idx="2292">
                  <c:v>1.5</c:v>
                </c:pt>
                <c:pt idx="2293">
                  <c:v>1.48</c:v>
                </c:pt>
                <c:pt idx="2294">
                  <c:v>1.49</c:v>
                </c:pt>
                <c:pt idx="2295">
                  <c:v>1.49</c:v>
                </c:pt>
                <c:pt idx="2296">
                  <c:v>1.51</c:v>
                </c:pt>
                <c:pt idx="2297">
                  <c:v>1.51</c:v>
                </c:pt>
                <c:pt idx="2298">
                  <c:v>1.49</c:v>
                </c:pt>
                <c:pt idx="2299">
                  <c:v>1.47</c:v>
                </c:pt>
                <c:pt idx="2300">
                  <c:v>1.46</c:v>
                </c:pt>
                <c:pt idx="2301">
                  <c:v>1.44</c:v>
                </c:pt>
                <c:pt idx="2302">
                  <c:v>1.44</c:v>
                </c:pt>
                <c:pt idx="2303">
                  <c:v>1.43</c:v>
                </c:pt>
                <c:pt idx="2304">
                  <c:v>1.43</c:v>
                </c:pt>
                <c:pt idx="2305">
                  <c:v>1.44</c:v>
                </c:pt>
                <c:pt idx="2306">
                  <c:v>1.49</c:v>
                </c:pt>
                <c:pt idx="2307">
                  <c:v>1.54</c:v>
                </c:pt>
                <c:pt idx="2308">
                  <c:v>1.56</c:v>
                </c:pt>
                <c:pt idx="2309">
                  <c:v>1.49</c:v>
                </c:pt>
                <c:pt idx="2310">
                  <c:v>1.51</c:v>
                </c:pt>
                <c:pt idx="2311">
                  <c:v>1.49</c:v>
                </c:pt>
                <c:pt idx="2312">
                  <c:v>1.48</c:v>
                </c:pt>
                <c:pt idx="2313">
                  <c:v>1.47</c:v>
                </c:pt>
                <c:pt idx="2314">
                  <c:v>1.47</c:v>
                </c:pt>
                <c:pt idx="2315">
                  <c:v>1.46</c:v>
                </c:pt>
                <c:pt idx="2316">
                  <c:v>1.46</c:v>
                </c:pt>
                <c:pt idx="2317">
                  <c:v>1.46</c:v>
                </c:pt>
                <c:pt idx="2318">
                  <c:v>1.46</c:v>
                </c:pt>
                <c:pt idx="2319">
                  <c:v>1.47</c:v>
                </c:pt>
                <c:pt idx="2320">
                  <c:v>1.46</c:v>
                </c:pt>
                <c:pt idx="2321">
                  <c:v>1.45</c:v>
                </c:pt>
                <c:pt idx="2322">
                  <c:v>1.44</c:v>
                </c:pt>
                <c:pt idx="2323">
                  <c:v>1.49</c:v>
                </c:pt>
                <c:pt idx="2324">
                  <c:v>1.47</c:v>
                </c:pt>
                <c:pt idx="2325">
                  <c:v>1.46</c:v>
                </c:pt>
                <c:pt idx="2326">
                  <c:v>1.46</c:v>
                </c:pt>
                <c:pt idx="2327">
                  <c:v>1.45</c:v>
                </c:pt>
                <c:pt idx="2328">
                  <c:v>1.45</c:v>
                </c:pt>
                <c:pt idx="2329">
                  <c:v>1.43</c:v>
                </c:pt>
                <c:pt idx="2330">
                  <c:v>1.46</c:v>
                </c:pt>
                <c:pt idx="2331">
                  <c:v>1.45</c:v>
                </c:pt>
                <c:pt idx="2332">
                  <c:v>1.44</c:v>
                </c:pt>
                <c:pt idx="2333">
                  <c:v>1.45</c:v>
                </c:pt>
                <c:pt idx="2334">
                  <c:v>1.48</c:v>
                </c:pt>
                <c:pt idx="2335">
                  <c:v>1.48</c:v>
                </c:pt>
                <c:pt idx="2336">
                  <c:v>1.48</c:v>
                </c:pt>
                <c:pt idx="2337">
                  <c:v>1.49</c:v>
                </c:pt>
                <c:pt idx="2338">
                  <c:v>1.46</c:v>
                </c:pt>
                <c:pt idx="2339">
                  <c:v>1.46</c:v>
                </c:pt>
                <c:pt idx="2340">
                  <c:v>1.47</c:v>
                </c:pt>
                <c:pt idx="2341">
                  <c:v>1.42</c:v>
                </c:pt>
                <c:pt idx="2342">
                  <c:v>1.41</c:v>
                </c:pt>
                <c:pt idx="2343">
                  <c:v>1.42</c:v>
                </c:pt>
                <c:pt idx="2344">
                  <c:v>1.42</c:v>
                </c:pt>
                <c:pt idx="2345">
                  <c:v>1.45</c:v>
                </c:pt>
                <c:pt idx="2346">
                  <c:v>1.47</c:v>
                </c:pt>
                <c:pt idx="2347">
                  <c:v>1.47</c:v>
                </c:pt>
                <c:pt idx="2348">
                  <c:v>1.51</c:v>
                </c:pt>
                <c:pt idx="2349">
                  <c:v>1.44</c:v>
                </c:pt>
                <c:pt idx="2350">
                  <c:v>1.41</c:v>
                </c:pt>
                <c:pt idx="2351">
                  <c:v>1.42</c:v>
                </c:pt>
                <c:pt idx="2352">
                  <c:v>1.41</c:v>
                </c:pt>
                <c:pt idx="2353">
                  <c:v>1.39</c:v>
                </c:pt>
                <c:pt idx="2354">
                  <c:v>1.38</c:v>
                </c:pt>
                <c:pt idx="2355">
                  <c:v>1.36</c:v>
                </c:pt>
                <c:pt idx="2356">
                  <c:v>1.35</c:v>
                </c:pt>
                <c:pt idx="2357">
                  <c:v>1.34</c:v>
                </c:pt>
                <c:pt idx="2358">
                  <c:v>1.33</c:v>
                </c:pt>
                <c:pt idx="2359">
                  <c:v>1.33</c:v>
                </c:pt>
                <c:pt idx="2360">
                  <c:v>1.33</c:v>
                </c:pt>
                <c:pt idx="2361">
                  <c:v>1.33</c:v>
                </c:pt>
                <c:pt idx="2362">
                  <c:v>1.36</c:v>
                </c:pt>
                <c:pt idx="2363">
                  <c:v>1.35</c:v>
                </c:pt>
                <c:pt idx="2364">
                  <c:v>1.34</c:v>
                </c:pt>
                <c:pt idx="2365">
                  <c:v>1.33</c:v>
                </c:pt>
                <c:pt idx="2366">
                  <c:v>1.33</c:v>
                </c:pt>
                <c:pt idx="2367">
                  <c:v>1.33</c:v>
                </c:pt>
                <c:pt idx="2368">
                  <c:v>1.33</c:v>
                </c:pt>
                <c:pt idx="2369">
                  <c:v>1.35</c:v>
                </c:pt>
                <c:pt idx="2370">
                  <c:v>1.34</c:v>
                </c:pt>
                <c:pt idx="2371">
                  <c:v>1.35</c:v>
                </c:pt>
                <c:pt idx="2372">
                  <c:v>1.36</c:v>
                </c:pt>
                <c:pt idx="2373">
                  <c:v>1.36</c:v>
                </c:pt>
                <c:pt idx="2374">
                  <c:v>1.36</c:v>
                </c:pt>
                <c:pt idx="2375">
                  <c:v>1.34</c:v>
                </c:pt>
                <c:pt idx="2376">
                  <c:v>1.33</c:v>
                </c:pt>
                <c:pt idx="2377">
                  <c:v>1.31</c:v>
                </c:pt>
                <c:pt idx="2378">
                  <c:v>1.29</c:v>
                </c:pt>
                <c:pt idx="2379">
                  <c:v>1.27</c:v>
                </c:pt>
                <c:pt idx="2380">
                  <c:v>1.26</c:v>
                </c:pt>
                <c:pt idx="2381">
                  <c:v>1.25</c:v>
                </c:pt>
                <c:pt idx="2382">
                  <c:v>1.25</c:v>
                </c:pt>
                <c:pt idx="2383">
                  <c:v>1.25</c:v>
                </c:pt>
                <c:pt idx="2384">
                  <c:v>1.24</c:v>
                </c:pt>
                <c:pt idx="2385">
                  <c:v>1.23</c:v>
                </c:pt>
                <c:pt idx="2386">
                  <c:v>1.23</c:v>
                </c:pt>
                <c:pt idx="2387">
                  <c:v>1.24</c:v>
                </c:pt>
                <c:pt idx="2388">
                  <c:v>1.23</c:v>
                </c:pt>
                <c:pt idx="2389">
                  <c:v>1.23</c:v>
                </c:pt>
                <c:pt idx="2390">
                  <c:v>1.22</c:v>
                </c:pt>
                <c:pt idx="2391">
                  <c:v>1.23</c:v>
                </c:pt>
                <c:pt idx="2392">
                  <c:v>1.22</c:v>
                </c:pt>
                <c:pt idx="2393">
                  <c:v>1.22</c:v>
                </c:pt>
                <c:pt idx="2394">
                  <c:v>1.21</c:v>
                </c:pt>
                <c:pt idx="2395">
                  <c:v>1.21</c:v>
                </c:pt>
                <c:pt idx="2396">
                  <c:v>1.21</c:v>
                </c:pt>
                <c:pt idx="2397">
                  <c:v>1.2</c:v>
                </c:pt>
                <c:pt idx="2398">
                  <c:v>1.19</c:v>
                </c:pt>
                <c:pt idx="2399">
                  <c:v>1.19</c:v>
                </c:pt>
                <c:pt idx="2400">
                  <c:v>1.17</c:v>
                </c:pt>
                <c:pt idx="2401">
                  <c:v>1.18</c:v>
                </c:pt>
                <c:pt idx="2402">
                  <c:v>1.18</c:v>
                </c:pt>
                <c:pt idx="2403">
                  <c:v>1.17</c:v>
                </c:pt>
                <c:pt idx="2404">
                  <c:v>1.17</c:v>
                </c:pt>
                <c:pt idx="2405">
                  <c:v>1.1599999999999999</c:v>
                </c:pt>
                <c:pt idx="2406">
                  <c:v>1.1599999999999999</c:v>
                </c:pt>
                <c:pt idx="2407">
                  <c:v>1.1499999999999999</c:v>
                </c:pt>
                <c:pt idx="2408">
                  <c:v>1.19</c:v>
                </c:pt>
                <c:pt idx="2409">
                  <c:v>1.18</c:v>
                </c:pt>
                <c:pt idx="2410">
                  <c:v>1.17</c:v>
                </c:pt>
                <c:pt idx="2411">
                  <c:v>1.1499999999999999</c:v>
                </c:pt>
                <c:pt idx="2412">
                  <c:v>1.1399999999999999</c:v>
                </c:pt>
                <c:pt idx="2413">
                  <c:v>1.1399999999999999</c:v>
                </c:pt>
                <c:pt idx="2414">
                  <c:v>1.1399999999999999</c:v>
                </c:pt>
                <c:pt idx="2415">
                  <c:v>1.1399999999999999</c:v>
                </c:pt>
                <c:pt idx="2416">
                  <c:v>1.1299999999999999</c:v>
                </c:pt>
                <c:pt idx="2417">
                  <c:v>1.1200000000000001</c:v>
                </c:pt>
                <c:pt idx="2418">
                  <c:v>1.1200000000000001</c:v>
                </c:pt>
                <c:pt idx="2419">
                  <c:v>1.1200000000000001</c:v>
                </c:pt>
                <c:pt idx="2420">
                  <c:v>1.1200000000000001</c:v>
                </c:pt>
                <c:pt idx="2421">
                  <c:v>1.1100000000000001</c:v>
                </c:pt>
                <c:pt idx="2422">
                  <c:v>1.1000000000000001</c:v>
                </c:pt>
                <c:pt idx="2423">
                  <c:v>1.0900000000000001</c:v>
                </c:pt>
                <c:pt idx="2424">
                  <c:v>1.0900000000000001</c:v>
                </c:pt>
                <c:pt idx="2425">
                  <c:v>1.0900000000000001</c:v>
                </c:pt>
                <c:pt idx="2426">
                  <c:v>1.1000000000000001</c:v>
                </c:pt>
                <c:pt idx="2427">
                  <c:v>1.1100000000000001</c:v>
                </c:pt>
                <c:pt idx="2428">
                  <c:v>1.0900000000000001</c:v>
                </c:pt>
                <c:pt idx="2429">
                  <c:v>1.08</c:v>
                </c:pt>
                <c:pt idx="2430">
                  <c:v>1.0900000000000001</c:v>
                </c:pt>
                <c:pt idx="2431">
                  <c:v>1.1000000000000001</c:v>
                </c:pt>
                <c:pt idx="2432">
                  <c:v>1.1100000000000001</c:v>
                </c:pt>
                <c:pt idx="2433">
                  <c:v>1.1399999999999999</c:v>
                </c:pt>
                <c:pt idx="2434">
                  <c:v>1.1499999999999999</c:v>
                </c:pt>
                <c:pt idx="2435">
                  <c:v>1.1599999999999999</c:v>
                </c:pt>
                <c:pt idx="2436">
                  <c:v>1.1100000000000001</c:v>
                </c:pt>
                <c:pt idx="2437">
                  <c:v>1.08</c:v>
                </c:pt>
                <c:pt idx="2438">
                  <c:v>1.07</c:v>
                </c:pt>
                <c:pt idx="2439">
                  <c:v>1.07</c:v>
                </c:pt>
                <c:pt idx="2440">
                  <c:v>1.06</c:v>
                </c:pt>
                <c:pt idx="2441">
                  <c:v>1.05</c:v>
                </c:pt>
                <c:pt idx="2442">
                  <c:v>1.05</c:v>
                </c:pt>
                <c:pt idx="2443">
                  <c:v>1.05</c:v>
                </c:pt>
                <c:pt idx="2444">
                  <c:v>1.05</c:v>
                </c:pt>
                <c:pt idx="2445">
                  <c:v>1.05</c:v>
                </c:pt>
                <c:pt idx="2446">
                  <c:v>1.04</c:v>
                </c:pt>
                <c:pt idx="2447">
                  <c:v>1.04</c:v>
                </c:pt>
                <c:pt idx="2448">
                  <c:v>1.04</c:v>
                </c:pt>
                <c:pt idx="2449">
                  <c:v>1.05</c:v>
                </c:pt>
                <c:pt idx="2450">
                  <c:v>1.06</c:v>
                </c:pt>
                <c:pt idx="2451">
                  <c:v>1.08</c:v>
                </c:pt>
                <c:pt idx="2452">
                  <c:v>1.08</c:v>
                </c:pt>
                <c:pt idx="2453">
                  <c:v>1.06</c:v>
                </c:pt>
                <c:pt idx="2454">
                  <c:v>1.05</c:v>
                </c:pt>
                <c:pt idx="2455">
                  <c:v>1.0900000000000001</c:v>
                </c:pt>
                <c:pt idx="2456">
                  <c:v>1.08</c:v>
                </c:pt>
                <c:pt idx="2457">
                  <c:v>1.06</c:v>
                </c:pt>
                <c:pt idx="2458">
                  <c:v>1.04</c:v>
                </c:pt>
                <c:pt idx="2459">
                  <c:v>1.05</c:v>
                </c:pt>
                <c:pt idx="2460">
                  <c:v>1.06</c:v>
                </c:pt>
                <c:pt idx="2461">
                  <c:v>1.06</c:v>
                </c:pt>
                <c:pt idx="2462">
                  <c:v>1.05</c:v>
                </c:pt>
                <c:pt idx="2463">
                  <c:v>1.05</c:v>
                </c:pt>
                <c:pt idx="2464">
                  <c:v>1.06</c:v>
                </c:pt>
                <c:pt idx="2465">
                  <c:v>1.06</c:v>
                </c:pt>
                <c:pt idx="2466">
                  <c:v>1.07</c:v>
                </c:pt>
                <c:pt idx="2467">
                  <c:v>1.08</c:v>
                </c:pt>
                <c:pt idx="2468">
                  <c:v>1.0900000000000001</c:v>
                </c:pt>
                <c:pt idx="2469">
                  <c:v>1.08</c:v>
                </c:pt>
                <c:pt idx="2470">
                  <c:v>1.08</c:v>
                </c:pt>
                <c:pt idx="2471">
                  <c:v>1.07</c:v>
                </c:pt>
                <c:pt idx="2472">
                  <c:v>1.0900000000000001</c:v>
                </c:pt>
                <c:pt idx="2473">
                  <c:v>1.1100000000000001</c:v>
                </c:pt>
                <c:pt idx="2474">
                  <c:v>1.0900000000000001</c:v>
                </c:pt>
                <c:pt idx="2475">
                  <c:v>1</c:v>
                </c:pt>
                <c:pt idx="2476">
                  <c:v>0.96</c:v>
                </c:pt>
                <c:pt idx="2477">
                  <c:v>0.95</c:v>
                </c:pt>
                <c:pt idx="2478">
                  <c:v>0.97</c:v>
                </c:pt>
                <c:pt idx="2479">
                  <c:v>0.96</c:v>
                </c:pt>
                <c:pt idx="2480">
                  <c:v>0.95</c:v>
                </c:pt>
                <c:pt idx="2481">
                  <c:v>0.96</c:v>
                </c:pt>
                <c:pt idx="2482">
                  <c:v>0.97</c:v>
                </c:pt>
                <c:pt idx="2483">
                  <c:v>1</c:v>
                </c:pt>
                <c:pt idx="2484">
                  <c:v>0.99</c:v>
                </c:pt>
                <c:pt idx="2485">
                  <c:v>0.98</c:v>
                </c:pt>
                <c:pt idx="2486">
                  <c:v>0.98</c:v>
                </c:pt>
                <c:pt idx="2487">
                  <c:v>1</c:v>
                </c:pt>
                <c:pt idx="2488">
                  <c:v>1</c:v>
                </c:pt>
                <c:pt idx="2489">
                  <c:v>0.99</c:v>
                </c:pt>
                <c:pt idx="2490">
                  <c:v>1</c:v>
                </c:pt>
                <c:pt idx="2491">
                  <c:v>0.99</c:v>
                </c:pt>
                <c:pt idx="2492">
                  <c:v>0.98</c:v>
                </c:pt>
                <c:pt idx="2493">
                  <c:v>0.96</c:v>
                </c:pt>
                <c:pt idx="2494">
                  <c:v>0.99</c:v>
                </c:pt>
                <c:pt idx="2495">
                  <c:v>1</c:v>
                </c:pt>
                <c:pt idx="2496">
                  <c:v>1</c:v>
                </c:pt>
                <c:pt idx="2497">
                  <c:v>1.01</c:v>
                </c:pt>
                <c:pt idx="2498">
                  <c:v>1</c:v>
                </c:pt>
                <c:pt idx="2499">
                  <c:v>1</c:v>
                </c:pt>
                <c:pt idx="2500">
                  <c:v>0.99</c:v>
                </c:pt>
                <c:pt idx="2501">
                  <c:v>0.98</c:v>
                </c:pt>
                <c:pt idx="2502">
                  <c:v>0.99</c:v>
                </c:pt>
                <c:pt idx="2503">
                  <c:v>1</c:v>
                </c:pt>
                <c:pt idx="2504">
                  <c:v>1</c:v>
                </c:pt>
                <c:pt idx="2505">
                  <c:v>0.98</c:v>
                </c:pt>
                <c:pt idx="2506">
                  <c:v>0.97</c:v>
                </c:pt>
                <c:pt idx="2507">
                  <c:v>0.98</c:v>
                </c:pt>
                <c:pt idx="2508">
                  <c:v>0.99</c:v>
                </c:pt>
                <c:pt idx="2509">
                  <c:v>0.97</c:v>
                </c:pt>
                <c:pt idx="2510">
                  <c:v>0.97</c:v>
                </c:pt>
                <c:pt idx="2511">
                  <c:v>1</c:v>
                </c:pt>
                <c:pt idx="2512">
                  <c:v>0.99</c:v>
                </c:pt>
                <c:pt idx="2513">
                  <c:v>0.99</c:v>
                </c:pt>
                <c:pt idx="2514">
                  <c:v>0.98</c:v>
                </c:pt>
                <c:pt idx="2515">
                  <c:v>1.06</c:v>
                </c:pt>
                <c:pt idx="2516">
                  <c:v>1.07</c:v>
                </c:pt>
                <c:pt idx="2517">
                  <c:v>1.06</c:v>
                </c:pt>
                <c:pt idx="2518">
                  <c:v>1.07</c:v>
                </c:pt>
                <c:pt idx="2519">
                  <c:v>1.07</c:v>
                </c:pt>
                <c:pt idx="2520">
                  <c:v>1.07</c:v>
                </c:pt>
                <c:pt idx="2521">
                  <c:v>1.07</c:v>
                </c:pt>
                <c:pt idx="2522">
                  <c:v>1.07</c:v>
                </c:pt>
                <c:pt idx="2523">
                  <c:v>1.1499999999999999</c:v>
                </c:pt>
                <c:pt idx="2524">
                  <c:v>1.18</c:v>
                </c:pt>
                <c:pt idx="2525">
                  <c:v>1.2</c:v>
                </c:pt>
                <c:pt idx="2526">
                  <c:v>1.2</c:v>
                </c:pt>
                <c:pt idx="2527">
                  <c:v>1.2</c:v>
                </c:pt>
                <c:pt idx="2528">
                  <c:v>1.24</c:v>
                </c:pt>
                <c:pt idx="2529">
                  <c:v>1.24</c:v>
                </c:pt>
                <c:pt idx="2530">
                  <c:v>1.22</c:v>
                </c:pt>
                <c:pt idx="2531">
                  <c:v>1.21</c:v>
                </c:pt>
                <c:pt idx="2532">
                  <c:v>1.22</c:v>
                </c:pt>
                <c:pt idx="2533">
                  <c:v>1.22</c:v>
                </c:pt>
                <c:pt idx="2534">
                  <c:v>1.21</c:v>
                </c:pt>
                <c:pt idx="2535">
                  <c:v>1.22</c:v>
                </c:pt>
                <c:pt idx="2536">
                  <c:v>1.26</c:v>
                </c:pt>
                <c:pt idx="2537">
                  <c:v>1.26</c:v>
                </c:pt>
                <c:pt idx="2538">
                  <c:v>1.27</c:v>
                </c:pt>
                <c:pt idx="2539">
                  <c:v>1.23</c:v>
                </c:pt>
                <c:pt idx="2540">
                  <c:v>1.23</c:v>
                </c:pt>
                <c:pt idx="2541">
                  <c:v>1.1000000000000001</c:v>
                </c:pt>
                <c:pt idx="2542">
                  <c:v>1.1000000000000001</c:v>
                </c:pt>
                <c:pt idx="2543">
                  <c:v>1.1399999999999999</c:v>
                </c:pt>
                <c:pt idx="2544">
                  <c:v>1.0900000000000001</c:v>
                </c:pt>
                <c:pt idx="2545">
                  <c:v>1.0900000000000001</c:v>
                </c:pt>
                <c:pt idx="2546">
                  <c:v>1.08</c:v>
                </c:pt>
                <c:pt idx="2547">
                  <c:v>1.0900000000000001</c:v>
                </c:pt>
                <c:pt idx="2548">
                  <c:v>1.1000000000000001</c:v>
                </c:pt>
                <c:pt idx="2549">
                  <c:v>1.0900000000000001</c:v>
                </c:pt>
                <c:pt idx="2550">
                  <c:v>1.1100000000000001</c:v>
                </c:pt>
                <c:pt idx="2551">
                  <c:v>1.1100000000000001</c:v>
                </c:pt>
                <c:pt idx="2552">
                  <c:v>1.1100000000000001</c:v>
                </c:pt>
                <c:pt idx="2553">
                  <c:v>1.1299999999999999</c:v>
                </c:pt>
                <c:pt idx="2554">
                  <c:v>1.1299999999999999</c:v>
                </c:pt>
                <c:pt idx="2555">
                  <c:v>1.1399999999999999</c:v>
                </c:pt>
                <c:pt idx="2556">
                  <c:v>1.18</c:v>
                </c:pt>
                <c:pt idx="2557">
                  <c:v>1.19</c:v>
                </c:pt>
                <c:pt idx="2558">
                  <c:v>1.18</c:v>
                </c:pt>
                <c:pt idx="2559">
                  <c:v>1.17</c:v>
                </c:pt>
                <c:pt idx="2560">
                  <c:v>1.1499999999999999</c:v>
                </c:pt>
                <c:pt idx="2561">
                  <c:v>1.1399999999999999</c:v>
                </c:pt>
                <c:pt idx="2562">
                  <c:v>1.1399999999999999</c:v>
                </c:pt>
                <c:pt idx="2563">
                  <c:v>1.1299999999999999</c:v>
                </c:pt>
                <c:pt idx="2564">
                  <c:v>1.1299999999999999</c:v>
                </c:pt>
                <c:pt idx="2565">
                  <c:v>1.1299999999999999</c:v>
                </c:pt>
                <c:pt idx="2566">
                  <c:v>1.1299999999999999</c:v>
                </c:pt>
                <c:pt idx="2567">
                  <c:v>1.1399999999999999</c:v>
                </c:pt>
                <c:pt idx="2568">
                  <c:v>1.1000000000000001</c:v>
                </c:pt>
                <c:pt idx="2569">
                  <c:v>1.1000000000000001</c:v>
                </c:pt>
                <c:pt idx="2570">
                  <c:v>1.1000000000000001</c:v>
                </c:pt>
                <c:pt idx="2571">
                  <c:v>1.1000000000000001</c:v>
                </c:pt>
                <c:pt idx="2572">
                  <c:v>1.1100000000000001</c:v>
                </c:pt>
                <c:pt idx="2573">
                  <c:v>1.1100000000000001</c:v>
                </c:pt>
                <c:pt idx="2574">
                  <c:v>1.1000000000000001</c:v>
                </c:pt>
                <c:pt idx="2575">
                  <c:v>1.1000000000000001</c:v>
                </c:pt>
                <c:pt idx="2576">
                  <c:v>1.08</c:v>
                </c:pt>
                <c:pt idx="2577">
                  <c:v>1.08</c:v>
                </c:pt>
                <c:pt idx="2578">
                  <c:v>1.06</c:v>
                </c:pt>
                <c:pt idx="2579">
                  <c:v>1.05</c:v>
                </c:pt>
                <c:pt idx="2580">
                  <c:v>1.05</c:v>
                </c:pt>
                <c:pt idx="2581">
                  <c:v>1.04</c:v>
                </c:pt>
                <c:pt idx="2582">
                  <c:v>1.03</c:v>
                </c:pt>
                <c:pt idx="2583">
                  <c:v>1.03</c:v>
                </c:pt>
                <c:pt idx="2584">
                  <c:v>1.03</c:v>
                </c:pt>
                <c:pt idx="2585">
                  <c:v>1.07</c:v>
                </c:pt>
                <c:pt idx="2586">
                  <c:v>1.07</c:v>
                </c:pt>
                <c:pt idx="2587">
                  <c:v>1.07</c:v>
                </c:pt>
                <c:pt idx="2588">
                  <c:v>1.07</c:v>
                </c:pt>
                <c:pt idx="2589">
                  <c:v>1.06</c:v>
                </c:pt>
                <c:pt idx="2590">
                  <c:v>1.1200000000000001</c:v>
                </c:pt>
                <c:pt idx="2591">
                  <c:v>1.1299999999999999</c:v>
                </c:pt>
                <c:pt idx="2592">
                  <c:v>1.1399999999999999</c:v>
                </c:pt>
                <c:pt idx="2593">
                  <c:v>1.1299999999999999</c:v>
                </c:pt>
                <c:pt idx="2594">
                  <c:v>1.1299999999999999</c:v>
                </c:pt>
                <c:pt idx="2595">
                  <c:v>1.1100000000000001</c:v>
                </c:pt>
                <c:pt idx="2596">
                  <c:v>1.1100000000000001</c:v>
                </c:pt>
                <c:pt idx="2597">
                  <c:v>1.1499999999999999</c:v>
                </c:pt>
                <c:pt idx="2598">
                  <c:v>1.1599999999999999</c:v>
                </c:pt>
                <c:pt idx="2599">
                  <c:v>1.1599999999999999</c:v>
                </c:pt>
                <c:pt idx="2600">
                  <c:v>1.17</c:v>
                </c:pt>
                <c:pt idx="2601">
                  <c:v>1.17</c:v>
                </c:pt>
                <c:pt idx="2602">
                  <c:v>1.1599999999999999</c:v>
                </c:pt>
                <c:pt idx="2603">
                  <c:v>1.1599999999999999</c:v>
                </c:pt>
                <c:pt idx="2604">
                  <c:v>1.17</c:v>
                </c:pt>
                <c:pt idx="2605">
                  <c:v>1.1599999999999999</c:v>
                </c:pt>
                <c:pt idx="2606">
                  <c:v>1.1499999999999999</c:v>
                </c:pt>
                <c:pt idx="2607">
                  <c:v>1.1499999999999999</c:v>
                </c:pt>
                <c:pt idx="2608">
                  <c:v>1.1399999999999999</c:v>
                </c:pt>
                <c:pt idx="2609">
                  <c:v>1.1299999999999999</c:v>
                </c:pt>
                <c:pt idx="2610">
                  <c:v>1.1200000000000001</c:v>
                </c:pt>
                <c:pt idx="2611">
                  <c:v>1.1100000000000001</c:v>
                </c:pt>
                <c:pt idx="2612">
                  <c:v>1.07</c:v>
                </c:pt>
                <c:pt idx="2613">
                  <c:v>1.08</c:v>
                </c:pt>
                <c:pt idx="2614">
                  <c:v>1.1000000000000001</c:v>
                </c:pt>
                <c:pt idx="2615">
                  <c:v>1.1000000000000001</c:v>
                </c:pt>
                <c:pt idx="2616">
                  <c:v>1.04</c:v>
                </c:pt>
                <c:pt idx="2617">
                  <c:v>1.1200000000000001</c:v>
                </c:pt>
                <c:pt idx="2618">
                  <c:v>1.1299999999999999</c:v>
                </c:pt>
                <c:pt idx="2619">
                  <c:v>1.1299999999999999</c:v>
                </c:pt>
                <c:pt idx="2620">
                  <c:v>1.1299999999999999</c:v>
                </c:pt>
                <c:pt idx="2621">
                  <c:v>1.1100000000000001</c:v>
                </c:pt>
                <c:pt idx="2622">
                  <c:v>1.1299999999999999</c:v>
                </c:pt>
                <c:pt idx="2623">
                  <c:v>1.1299999999999999</c:v>
                </c:pt>
                <c:pt idx="2624">
                  <c:v>1.1000000000000001</c:v>
                </c:pt>
                <c:pt idx="2625">
                  <c:v>1.0900000000000001</c:v>
                </c:pt>
                <c:pt idx="2626">
                  <c:v>1.0900000000000001</c:v>
                </c:pt>
                <c:pt idx="2627">
                  <c:v>1.0900000000000001</c:v>
                </c:pt>
                <c:pt idx="2628">
                  <c:v>1.1200000000000001</c:v>
                </c:pt>
                <c:pt idx="2629">
                  <c:v>1.1100000000000001</c:v>
                </c:pt>
                <c:pt idx="2630">
                  <c:v>1.1100000000000001</c:v>
                </c:pt>
                <c:pt idx="2631">
                  <c:v>1.1100000000000001</c:v>
                </c:pt>
                <c:pt idx="2632">
                  <c:v>1.1200000000000001</c:v>
                </c:pt>
                <c:pt idx="2633">
                  <c:v>1.1299999999999999</c:v>
                </c:pt>
                <c:pt idx="2634">
                  <c:v>1.1599999999999999</c:v>
                </c:pt>
                <c:pt idx="2635">
                  <c:v>1.1499999999999999</c:v>
                </c:pt>
                <c:pt idx="2636">
                  <c:v>1.1599999999999999</c:v>
                </c:pt>
                <c:pt idx="2637">
                  <c:v>1.1499999999999999</c:v>
                </c:pt>
                <c:pt idx="2638">
                  <c:v>1.18</c:v>
                </c:pt>
                <c:pt idx="2639">
                  <c:v>1.18</c:v>
                </c:pt>
                <c:pt idx="2640">
                  <c:v>1.19</c:v>
                </c:pt>
                <c:pt idx="2641">
                  <c:v>1.17</c:v>
                </c:pt>
                <c:pt idx="2642">
                  <c:v>1.1599999999999999</c:v>
                </c:pt>
                <c:pt idx="2643">
                  <c:v>1.17</c:v>
                </c:pt>
                <c:pt idx="2644">
                  <c:v>1.22</c:v>
                </c:pt>
                <c:pt idx="2645">
                  <c:v>1.2</c:v>
                </c:pt>
                <c:pt idx="2646">
                  <c:v>1.18</c:v>
                </c:pt>
                <c:pt idx="2647">
                  <c:v>1.17</c:v>
                </c:pt>
                <c:pt idx="2648">
                  <c:v>1.18</c:v>
                </c:pt>
                <c:pt idx="2649">
                  <c:v>1.18</c:v>
                </c:pt>
                <c:pt idx="2650">
                  <c:v>1.19</c:v>
                </c:pt>
                <c:pt idx="2651">
                  <c:v>1.2</c:v>
                </c:pt>
                <c:pt idx="2652">
                  <c:v>1.19</c:v>
                </c:pt>
                <c:pt idx="2653">
                  <c:v>1.19</c:v>
                </c:pt>
                <c:pt idx="2654">
                  <c:v>1.22</c:v>
                </c:pt>
                <c:pt idx="2655">
                  <c:v>1.2</c:v>
                </c:pt>
                <c:pt idx="2656">
                  <c:v>1.22</c:v>
                </c:pt>
                <c:pt idx="2657">
                  <c:v>1.22</c:v>
                </c:pt>
                <c:pt idx="2658">
                  <c:v>1.22</c:v>
                </c:pt>
                <c:pt idx="2659">
                  <c:v>1.21</c:v>
                </c:pt>
                <c:pt idx="2660">
                  <c:v>1.2</c:v>
                </c:pt>
                <c:pt idx="2661">
                  <c:v>1.21</c:v>
                </c:pt>
                <c:pt idx="2662">
                  <c:v>1.21</c:v>
                </c:pt>
                <c:pt idx="2663">
                  <c:v>1.19</c:v>
                </c:pt>
                <c:pt idx="2664">
                  <c:v>1.17</c:v>
                </c:pt>
                <c:pt idx="2665">
                  <c:v>1.1599999999999999</c:v>
                </c:pt>
                <c:pt idx="2666">
                  <c:v>1.1499999999999999</c:v>
                </c:pt>
                <c:pt idx="2667">
                  <c:v>1.1599999999999999</c:v>
                </c:pt>
                <c:pt idx="2668">
                  <c:v>1.1599999999999999</c:v>
                </c:pt>
                <c:pt idx="2669">
                  <c:v>1.1399999999999999</c:v>
                </c:pt>
                <c:pt idx="2670">
                  <c:v>1.1399999999999999</c:v>
                </c:pt>
                <c:pt idx="2671">
                  <c:v>1.1299999999999999</c:v>
                </c:pt>
                <c:pt idx="2672">
                  <c:v>1.1299999999999999</c:v>
                </c:pt>
                <c:pt idx="2673">
                  <c:v>1.1200000000000001</c:v>
                </c:pt>
                <c:pt idx="2674">
                  <c:v>1.1200000000000001</c:v>
                </c:pt>
                <c:pt idx="2675">
                  <c:v>1.1299999999999999</c:v>
                </c:pt>
                <c:pt idx="2676">
                  <c:v>1.1499999999999999</c:v>
                </c:pt>
                <c:pt idx="2677">
                  <c:v>1.18</c:v>
                </c:pt>
                <c:pt idx="2678">
                  <c:v>1.18</c:v>
                </c:pt>
                <c:pt idx="2679">
                  <c:v>1.21</c:v>
                </c:pt>
                <c:pt idx="2680">
                  <c:v>1.2</c:v>
                </c:pt>
                <c:pt idx="2681">
                  <c:v>1.21</c:v>
                </c:pt>
                <c:pt idx="2682">
                  <c:v>1.21</c:v>
                </c:pt>
                <c:pt idx="2683">
                  <c:v>1.2</c:v>
                </c:pt>
                <c:pt idx="2684">
                  <c:v>1.18</c:v>
                </c:pt>
                <c:pt idx="2685">
                  <c:v>1.17</c:v>
                </c:pt>
                <c:pt idx="2686">
                  <c:v>1.21</c:v>
                </c:pt>
                <c:pt idx="2687">
                  <c:v>1.21</c:v>
                </c:pt>
                <c:pt idx="2688">
                  <c:v>1.23</c:v>
                </c:pt>
                <c:pt idx="2689">
                  <c:v>1.23</c:v>
                </c:pt>
                <c:pt idx="2690">
                  <c:v>1.2</c:v>
                </c:pt>
                <c:pt idx="2691">
                  <c:v>1.2</c:v>
                </c:pt>
                <c:pt idx="2692">
                  <c:v>1.2</c:v>
                </c:pt>
                <c:pt idx="2693">
                  <c:v>1.3</c:v>
                </c:pt>
                <c:pt idx="2694">
                  <c:v>1.25</c:v>
                </c:pt>
                <c:pt idx="2695">
                  <c:v>1.28</c:v>
                </c:pt>
                <c:pt idx="2696">
                  <c:v>1.25</c:v>
                </c:pt>
                <c:pt idx="2697">
                  <c:v>1.25</c:v>
                </c:pt>
                <c:pt idx="2698">
                  <c:v>1.29</c:v>
                </c:pt>
                <c:pt idx="2699">
                  <c:v>1.24</c:v>
                </c:pt>
                <c:pt idx="2700">
                  <c:v>1.24</c:v>
                </c:pt>
                <c:pt idx="2701">
                  <c:v>1.3</c:v>
                </c:pt>
                <c:pt idx="2702">
                  <c:v>1.27</c:v>
                </c:pt>
                <c:pt idx="2703">
                  <c:v>1.26</c:v>
                </c:pt>
                <c:pt idx="2704">
                  <c:v>1.27</c:v>
                </c:pt>
                <c:pt idx="2705">
                  <c:v>1.28</c:v>
                </c:pt>
                <c:pt idx="2706">
                  <c:v>1.3</c:v>
                </c:pt>
                <c:pt idx="2707">
                  <c:v>1.33</c:v>
                </c:pt>
                <c:pt idx="2708">
                  <c:v>1.31</c:v>
                </c:pt>
                <c:pt idx="2709">
                  <c:v>1.28</c:v>
                </c:pt>
                <c:pt idx="2710">
                  <c:v>1.26</c:v>
                </c:pt>
                <c:pt idx="2711">
                  <c:v>1.26</c:v>
                </c:pt>
                <c:pt idx="2712">
                  <c:v>1.24</c:v>
                </c:pt>
                <c:pt idx="2713">
                  <c:v>1.24</c:v>
                </c:pt>
                <c:pt idx="2714">
                  <c:v>1.22</c:v>
                </c:pt>
                <c:pt idx="2715">
                  <c:v>1.2</c:v>
                </c:pt>
                <c:pt idx="2716">
                  <c:v>1.21</c:v>
                </c:pt>
                <c:pt idx="2717">
                  <c:v>1.2</c:v>
                </c:pt>
                <c:pt idx="2718">
                  <c:v>1.19</c:v>
                </c:pt>
                <c:pt idx="2719">
                  <c:v>1.19</c:v>
                </c:pt>
                <c:pt idx="2720">
                  <c:v>1.19</c:v>
                </c:pt>
                <c:pt idx="2721">
                  <c:v>1.19</c:v>
                </c:pt>
                <c:pt idx="2722">
                  <c:v>1.18</c:v>
                </c:pt>
                <c:pt idx="2723">
                  <c:v>1.17</c:v>
                </c:pt>
                <c:pt idx="2724">
                  <c:v>1.1299999999999999</c:v>
                </c:pt>
              </c:numCache>
            </c:numRef>
          </c:val>
          <c:smooth val="1"/>
          <c:extLst>
            <c:ext xmlns:c16="http://schemas.microsoft.com/office/drawing/2014/chart" uri="{C3380CC4-5D6E-409C-BE32-E72D297353CC}">
              <c16:uniqueId val="{00000003-D794-4632-B2AE-FE4176C69BF8}"/>
            </c:ext>
          </c:extLst>
        </c:ser>
        <c:ser>
          <c:idx val="1"/>
          <c:order val="1"/>
          <c:tx>
            <c:strRef>
              <c:f>'PE PB Div Yld'!$E$1</c:f>
              <c:strCache>
                <c:ptCount val="1"/>
                <c:pt idx="0">
                  <c:v>Long term Avergae</c:v>
                </c:pt>
              </c:strCache>
            </c:strRef>
          </c:tx>
          <c:spPr>
            <a:ln w="38100" cap="rnd">
              <a:solidFill>
                <a:schemeClr val="tx2"/>
              </a:solidFill>
              <a:round/>
            </a:ln>
            <a:effectLst/>
          </c:spPr>
          <c:marker>
            <c:symbol val="none"/>
          </c:marker>
          <c:cat>
            <c:numRef>
              <c:f>'PE PB Div Yld'!$A$3061:$A$5785</c:f>
              <c:numCache>
                <c:formatCode>[$-409]d\-mmm\-yy;@</c:formatCode>
                <c:ptCount val="2725"/>
                <c:pt idx="0">
                  <c:v>40998</c:v>
                </c:pt>
                <c:pt idx="1">
                  <c:v>41001</c:v>
                </c:pt>
                <c:pt idx="2">
                  <c:v>41002</c:v>
                </c:pt>
                <c:pt idx="3">
                  <c:v>41003</c:v>
                </c:pt>
                <c:pt idx="4">
                  <c:v>41008</c:v>
                </c:pt>
                <c:pt idx="5">
                  <c:v>41009</c:v>
                </c:pt>
                <c:pt idx="6">
                  <c:v>41010</c:v>
                </c:pt>
                <c:pt idx="7">
                  <c:v>41011</c:v>
                </c:pt>
                <c:pt idx="8">
                  <c:v>41012</c:v>
                </c:pt>
                <c:pt idx="9">
                  <c:v>41015</c:v>
                </c:pt>
                <c:pt idx="10">
                  <c:v>41016</c:v>
                </c:pt>
                <c:pt idx="11">
                  <c:v>41017</c:v>
                </c:pt>
                <c:pt idx="12">
                  <c:v>41018</c:v>
                </c:pt>
                <c:pt idx="13">
                  <c:v>41019</c:v>
                </c:pt>
                <c:pt idx="14">
                  <c:v>41022</c:v>
                </c:pt>
                <c:pt idx="15">
                  <c:v>41023</c:v>
                </c:pt>
                <c:pt idx="16">
                  <c:v>41024</c:v>
                </c:pt>
                <c:pt idx="17">
                  <c:v>41025</c:v>
                </c:pt>
                <c:pt idx="18">
                  <c:v>41026</c:v>
                </c:pt>
                <c:pt idx="19">
                  <c:v>41027</c:v>
                </c:pt>
                <c:pt idx="20">
                  <c:v>41029</c:v>
                </c:pt>
                <c:pt idx="21">
                  <c:v>41031</c:v>
                </c:pt>
                <c:pt idx="22">
                  <c:v>41032</c:v>
                </c:pt>
                <c:pt idx="23">
                  <c:v>41033</c:v>
                </c:pt>
                <c:pt idx="24">
                  <c:v>41036</c:v>
                </c:pt>
                <c:pt idx="25">
                  <c:v>41037</c:v>
                </c:pt>
                <c:pt idx="26">
                  <c:v>41038</c:v>
                </c:pt>
                <c:pt idx="27">
                  <c:v>41039</c:v>
                </c:pt>
                <c:pt idx="28">
                  <c:v>41040</c:v>
                </c:pt>
                <c:pt idx="29">
                  <c:v>41043</c:v>
                </c:pt>
                <c:pt idx="30">
                  <c:v>41044</c:v>
                </c:pt>
                <c:pt idx="31">
                  <c:v>41045</c:v>
                </c:pt>
                <c:pt idx="32">
                  <c:v>41046</c:v>
                </c:pt>
                <c:pt idx="33">
                  <c:v>41047</c:v>
                </c:pt>
                <c:pt idx="34">
                  <c:v>41050</c:v>
                </c:pt>
                <c:pt idx="35">
                  <c:v>41051</c:v>
                </c:pt>
                <c:pt idx="36">
                  <c:v>41052</c:v>
                </c:pt>
                <c:pt idx="37">
                  <c:v>41053</c:v>
                </c:pt>
                <c:pt idx="38">
                  <c:v>41054</c:v>
                </c:pt>
                <c:pt idx="39">
                  <c:v>41057</c:v>
                </c:pt>
                <c:pt idx="40">
                  <c:v>41058</c:v>
                </c:pt>
                <c:pt idx="41">
                  <c:v>41059</c:v>
                </c:pt>
                <c:pt idx="42">
                  <c:v>41060</c:v>
                </c:pt>
                <c:pt idx="43">
                  <c:v>41061</c:v>
                </c:pt>
                <c:pt idx="44">
                  <c:v>41064</c:v>
                </c:pt>
                <c:pt idx="45">
                  <c:v>41065</c:v>
                </c:pt>
                <c:pt idx="46">
                  <c:v>41066</c:v>
                </c:pt>
                <c:pt idx="47">
                  <c:v>41067</c:v>
                </c:pt>
                <c:pt idx="48">
                  <c:v>41068</c:v>
                </c:pt>
                <c:pt idx="49">
                  <c:v>41071</c:v>
                </c:pt>
                <c:pt idx="50">
                  <c:v>41072</c:v>
                </c:pt>
                <c:pt idx="51">
                  <c:v>41073</c:v>
                </c:pt>
                <c:pt idx="52">
                  <c:v>41074</c:v>
                </c:pt>
                <c:pt idx="53">
                  <c:v>41075</c:v>
                </c:pt>
                <c:pt idx="54">
                  <c:v>41078</c:v>
                </c:pt>
                <c:pt idx="55">
                  <c:v>41079</c:v>
                </c:pt>
                <c:pt idx="56">
                  <c:v>41080</c:v>
                </c:pt>
                <c:pt idx="57">
                  <c:v>41081</c:v>
                </c:pt>
                <c:pt idx="58">
                  <c:v>41082</c:v>
                </c:pt>
                <c:pt idx="59">
                  <c:v>41085</c:v>
                </c:pt>
                <c:pt idx="60">
                  <c:v>41086</c:v>
                </c:pt>
                <c:pt idx="61">
                  <c:v>41087</c:v>
                </c:pt>
                <c:pt idx="62">
                  <c:v>41088</c:v>
                </c:pt>
                <c:pt idx="63">
                  <c:v>41089</c:v>
                </c:pt>
                <c:pt idx="64">
                  <c:v>41092</c:v>
                </c:pt>
                <c:pt idx="65">
                  <c:v>41093</c:v>
                </c:pt>
                <c:pt idx="66">
                  <c:v>41094</c:v>
                </c:pt>
                <c:pt idx="67">
                  <c:v>41095</c:v>
                </c:pt>
                <c:pt idx="68">
                  <c:v>41096</c:v>
                </c:pt>
                <c:pt idx="69">
                  <c:v>41099</c:v>
                </c:pt>
                <c:pt idx="70">
                  <c:v>41100</c:v>
                </c:pt>
                <c:pt idx="71">
                  <c:v>41101</c:v>
                </c:pt>
                <c:pt idx="72">
                  <c:v>41102</c:v>
                </c:pt>
                <c:pt idx="73">
                  <c:v>41103</c:v>
                </c:pt>
                <c:pt idx="74">
                  <c:v>41106</c:v>
                </c:pt>
                <c:pt idx="75">
                  <c:v>41107</c:v>
                </c:pt>
                <c:pt idx="76">
                  <c:v>41108</c:v>
                </c:pt>
                <c:pt idx="77">
                  <c:v>41109</c:v>
                </c:pt>
                <c:pt idx="78">
                  <c:v>41110</c:v>
                </c:pt>
                <c:pt idx="79">
                  <c:v>41113</c:v>
                </c:pt>
                <c:pt idx="80">
                  <c:v>41114</c:v>
                </c:pt>
                <c:pt idx="81">
                  <c:v>41115</c:v>
                </c:pt>
                <c:pt idx="82">
                  <c:v>41116</c:v>
                </c:pt>
                <c:pt idx="83">
                  <c:v>41117</c:v>
                </c:pt>
                <c:pt idx="84">
                  <c:v>41120</c:v>
                </c:pt>
                <c:pt idx="85">
                  <c:v>41121</c:v>
                </c:pt>
                <c:pt idx="86">
                  <c:v>41122</c:v>
                </c:pt>
                <c:pt idx="87">
                  <c:v>41123</c:v>
                </c:pt>
                <c:pt idx="88">
                  <c:v>41124</c:v>
                </c:pt>
                <c:pt idx="89">
                  <c:v>41127</c:v>
                </c:pt>
                <c:pt idx="90">
                  <c:v>41128</c:v>
                </c:pt>
                <c:pt idx="91">
                  <c:v>41129</c:v>
                </c:pt>
                <c:pt idx="92">
                  <c:v>41130</c:v>
                </c:pt>
                <c:pt idx="93">
                  <c:v>41131</c:v>
                </c:pt>
                <c:pt idx="94">
                  <c:v>41134</c:v>
                </c:pt>
                <c:pt idx="95">
                  <c:v>41135</c:v>
                </c:pt>
                <c:pt idx="96">
                  <c:v>41137</c:v>
                </c:pt>
                <c:pt idx="97">
                  <c:v>41138</c:v>
                </c:pt>
                <c:pt idx="98">
                  <c:v>41142</c:v>
                </c:pt>
                <c:pt idx="99">
                  <c:v>41143</c:v>
                </c:pt>
                <c:pt idx="100">
                  <c:v>41144</c:v>
                </c:pt>
                <c:pt idx="101">
                  <c:v>41145</c:v>
                </c:pt>
                <c:pt idx="102">
                  <c:v>41148</c:v>
                </c:pt>
                <c:pt idx="103">
                  <c:v>41149</c:v>
                </c:pt>
                <c:pt idx="104">
                  <c:v>41150</c:v>
                </c:pt>
                <c:pt idx="105">
                  <c:v>41151</c:v>
                </c:pt>
                <c:pt idx="106">
                  <c:v>41152</c:v>
                </c:pt>
                <c:pt idx="107">
                  <c:v>41155</c:v>
                </c:pt>
                <c:pt idx="108">
                  <c:v>41156</c:v>
                </c:pt>
                <c:pt idx="109">
                  <c:v>41157</c:v>
                </c:pt>
                <c:pt idx="110">
                  <c:v>41158</c:v>
                </c:pt>
                <c:pt idx="111">
                  <c:v>41159</c:v>
                </c:pt>
                <c:pt idx="112">
                  <c:v>41160</c:v>
                </c:pt>
                <c:pt idx="113">
                  <c:v>41162</c:v>
                </c:pt>
                <c:pt idx="114">
                  <c:v>41163</c:v>
                </c:pt>
                <c:pt idx="115">
                  <c:v>41164</c:v>
                </c:pt>
                <c:pt idx="116">
                  <c:v>41165</c:v>
                </c:pt>
                <c:pt idx="117">
                  <c:v>41166</c:v>
                </c:pt>
                <c:pt idx="118">
                  <c:v>41169</c:v>
                </c:pt>
                <c:pt idx="119">
                  <c:v>41170</c:v>
                </c:pt>
                <c:pt idx="120">
                  <c:v>41172</c:v>
                </c:pt>
                <c:pt idx="121">
                  <c:v>41173</c:v>
                </c:pt>
                <c:pt idx="122">
                  <c:v>41176</c:v>
                </c:pt>
                <c:pt idx="123">
                  <c:v>41177</c:v>
                </c:pt>
                <c:pt idx="124">
                  <c:v>41178</c:v>
                </c:pt>
                <c:pt idx="125">
                  <c:v>41179</c:v>
                </c:pt>
                <c:pt idx="126">
                  <c:v>41180</c:v>
                </c:pt>
                <c:pt idx="127">
                  <c:v>41183</c:v>
                </c:pt>
                <c:pt idx="128">
                  <c:v>41185</c:v>
                </c:pt>
                <c:pt idx="129">
                  <c:v>41186</c:v>
                </c:pt>
                <c:pt idx="130">
                  <c:v>41187</c:v>
                </c:pt>
                <c:pt idx="131">
                  <c:v>41190</c:v>
                </c:pt>
                <c:pt idx="132">
                  <c:v>41191</c:v>
                </c:pt>
                <c:pt idx="133">
                  <c:v>41192</c:v>
                </c:pt>
                <c:pt idx="134">
                  <c:v>41193</c:v>
                </c:pt>
                <c:pt idx="135">
                  <c:v>41194</c:v>
                </c:pt>
                <c:pt idx="136">
                  <c:v>41197</c:v>
                </c:pt>
                <c:pt idx="137">
                  <c:v>41198</c:v>
                </c:pt>
                <c:pt idx="138">
                  <c:v>41199</c:v>
                </c:pt>
                <c:pt idx="139">
                  <c:v>41200</c:v>
                </c:pt>
                <c:pt idx="140">
                  <c:v>41201</c:v>
                </c:pt>
                <c:pt idx="141">
                  <c:v>41204</c:v>
                </c:pt>
                <c:pt idx="142">
                  <c:v>41205</c:v>
                </c:pt>
                <c:pt idx="143">
                  <c:v>41207</c:v>
                </c:pt>
                <c:pt idx="144">
                  <c:v>41208</c:v>
                </c:pt>
                <c:pt idx="145">
                  <c:v>41211</c:v>
                </c:pt>
                <c:pt idx="146">
                  <c:v>41212</c:v>
                </c:pt>
                <c:pt idx="147">
                  <c:v>41213</c:v>
                </c:pt>
                <c:pt idx="148">
                  <c:v>41214</c:v>
                </c:pt>
                <c:pt idx="149">
                  <c:v>41215</c:v>
                </c:pt>
                <c:pt idx="150">
                  <c:v>41218</c:v>
                </c:pt>
                <c:pt idx="151">
                  <c:v>41219</c:v>
                </c:pt>
                <c:pt idx="152">
                  <c:v>41220</c:v>
                </c:pt>
                <c:pt idx="153">
                  <c:v>41221</c:v>
                </c:pt>
                <c:pt idx="154">
                  <c:v>41222</c:v>
                </c:pt>
                <c:pt idx="155">
                  <c:v>41225</c:v>
                </c:pt>
                <c:pt idx="156">
                  <c:v>41226</c:v>
                </c:pt>
                <c:pt idx="157">
                  <c:v>41228</c:v>
                </c:pt>
                <c:pt idx="158">
                  <c:v>41229</c:v>
                </c:pt>
                <c:pt idx="159">
                  <c:v>41232</c:v>
                </c:pt>
                <c:pt idx="160">
                  <c:v>41233</c:v>
                </c:pt>
                <c:pt idx="161">
                  <c:v>41234</c:v>
                </c:pt>
                <c:pt idx="162">
                  <c:v>41235</c:v>
                </c:pt>
                <c:pt idx="163">
                  <c:v>41236</c:v>
                </c:pt>
                <c:pt idx="164">
                  <c:v>41239</c:v>
                </c:pt>
                <c:pt idx="165">
                  <c:v>41240</c:v>
                </c:pt>
                <c:pt idx="166">
                  <c:v>41242</c:v>
                </c:pt>
                <c:pt idx="167">
                  <c:v>41243</c:v>
                </c:pt>
                <c:pt idx="168">
                  <c:v>41246</c:v>
                </c:pt>
                <c:pt idx="169">
                  <c:v>41247</c:v>
                </c:pt>
                <c:pt idx="170">
                  <c:v>41248</c:v>
                </c:pt>
                <c:pt idx="171">
                  <c:v>41249</c:v>
                </c:pt>
                <c:pt idx="172">
                  <c:v>41250</c:v>
                </c:pt>
                <c:pt idx="173">
                  <c:v>41253</c:v>
                </c:pt>
                <c:pt idx="174">
                  <c:v>41254</c:v>
                </c:pt>
                <c:pt idx="175">
                  <c:v>41255</c:v>
                </c:pt>
                <c:pt idx="176">
                  <c:v>41256</c:v>
                </c:pt>
                <c:pt idx="177">
                  <c:v>41257</c:v>
                </c:pt>
                <c:pt idx="178">
                  <c:v>41260</c:v>
                </c:pt>
                <c:pt idx="179">
                  <c:v>41261</c:v>
                </c:pt>
                <c:pt idx="180">
                  <c:v>41262</c:v>
                </c:pt>
                <c:pt idx="181">
                  <c:v>41263</c:v>
                </c:pt>
                <c:pt idx="182">
                  <c:v>41264</c:v>
                </c:pt>
                <c:pt idx="183">
                  <c:v>41267</c:v>
                </c:pt>
                <c:pt idx="184">
                  <c:v>41269</c:v>
                </c:pt>
                <c:pt idx="185">
                  <c:v>41270</c:v>
                </c:pt>
                <c:pt idx="186">
                  <c:v>41271</c:v>
                </c:pt>
                <c:pt idx="187">
                  <c:v>41274</c:v>
                </c:pt>
                <c:pt idx="188">
                  <c:v>41275</c:v>
                </c:pt>
                <c:pt idx="189">
                  <c:v>41276</c:v>
                </c:pt>
                <c:pt idx="190">
                  <c:v>41277</c:v>
                </c:pt>
                <c:pt idx="191">
                  <c:v>41278</c:v>
                </c:pt>
                <c:pt idx="192">
                  <c:v>41281</c:v>
                </c:pt>
                <c:pt idx="193">
                  <c:v>41282</c:v>
                </c:pt>
                <c:pt idx="194">
                  <c:v>41283</c:v>
                </c:pt>
                <c:pt idx="195">
                  <c:v>41284</c:v>
                </c:pt>
                <c:pt idx="196">
                  <c:v>41285</c:v>
                </c:pt>
                <c:pt idx="197">
                  <c:v>41288</c:v>
                </c:pt>
                <c:pt idx="198">
                  <c:v>41289</c:v>
                </c:pt>
                <c:pt idx="199">
                  <c:v>41290</c:v>
                </c:pt>
                <c:pt idx="200">
                  <c:v>41291</c:v>
                </c:pt>
                <c:pt idx="201">
                  <c:v>41292</c:v>
                </c:pt>
                <c:pt idx="202">
                  <c:v>41295</c:v>
                </c:pt>
                <c:pt idx="203">
                  <c:v>41296</c:v>
                </c:pt>
                <c:pt idx="204">
                  <c:v>41297</c:v>
                </c:pt>
                <c:pt idx="205">
                  <c:v>41298</c:v>
                </c:pt>
                <c:pt idx="206">
                  <c:v>41299</c:v>
                </c:pt>
                <c:pt idx="207">
                  <c:v>41302</c:v>
                </c:pt>
                <c:pt idx="208">
                  <c:v>41303</c:v>
                </c:pt>
                <c:pt idx="209">
                  <c:v>41304</c:v>
                </c:pt>
                <c:pt idx="210">
                  <c:v>41305</c:v>
                </c:pt>
                <c:pt idx="211">
                  <c:v>41306</c:v>
                </c:pt>
                <c:pt idx="212">
                  <c:v>41309</c:v>
                </c:pt>
                <c:pt idx="213">
                  <c:v>41310</c:v>
                </c:pt>
                <c:pt idx="214">
                  <c:v>41311</c:v>
                </c:pt>
                <c:pt idx="215">
                  <c:v>41312</c:v>
                </c:pt>
                <c:pt idx="216">
                  <c:v>41313</c:v>
                </c:pt>
                <c:pt idx="217">
                  <c:v>41316</c:v>
                </c:pt>
                <c:pt idx="218">
                  <c:v>41317</c:v>
                </c:pt>
                <c:pt idx="219">
                  <c:v>41318</c:v>
                </c:pt>
                <c:pt idx="220">
                  <c:v>41319</c:v>
                </c:pt>
                <c:pt idx="221">
                  <c:v>41320</c:v>
                </c:pt>
                <c:pt idx="222">
                  <c:v>41323</c:v>
                </c:pt>
                <c:pt idx="223">
                  <c:v>41324</c:v>
                </c:pt>
                <c:pt idx="224">
                  <c:v>41325</c:v>
                </c:pt>
                <c:pt idx="225">
                  <c:v>41326</c:v>
                </c:pt>
                <c:pt idx="226">
                  <c:v>41327</c:v>
                </c:pt>
                <c:pt idx="227">
                  <c:v>41330</c:v>
                </c:pt>
                <c:pt idx="228">
                  <c:v>41331</c:v>
                </c:pt>
                <c:pt idx="229">
                  <c:v>41332</c:v>
                </c:pt>
                <c:pt idx="230">
                  <c:v>41333</c:v>
                </c:pt>
                <c:pt idx="231">
                  <c:v>41334</c:v>
                </c:pt>
                <c:pt idx="232">
                  <c:v>41337</c:v>
                </c:pt>
                <c:pt idx="233">
                  <c:v>41338</c:v>
                </c:pt>
                <c:pt idx="234">
                  <c:v>41339</c:v>
                </c:pt>
                <c:pt idx="235">
                  <c:v>41340</c:v>
                </c:pt>
                <c:pt idx="236">
                  <c:v>41341</c:v>
                </c:pt>
                <c:pt idx="237">
                  <c:v>41344</c:v>
                </c:pt>
                <c:pt idx="238">
                  <c:v>41345</c:v>
                </c:pt>
                <c:pt idx="239">
                  <c:v>41346</c:v>
                </c:pt>
                <c:pt idx="240">
                  <c:v>41347</c:v>
                </c:pt>
                <c:pt idx="241">
                  <c:v>41348</c:v>
                </c:pt>
                <c:pt idx="242">
                  <c:v>41351</c:v>
                </c:pt>
                <c:pt idx="243">
                  <c:v>41352</c:v>
                </c:pt>
                <c:pt idx="244">
                  <c:v>41353</c:v>
                </c:pt>
                <c:pt idx="245">
                  <c:v>41354</c:v>
                </c:pt>
                <c:pt idx="246">
                  <c:v>41355</c:v>
                </c:pt>
                <c:pt idx="247">
                  <c:v>41358</c:v>
                </c:pt>
                <c:pt idx="248">
                  <c:v>41359</c:v>
                </c:pt>
                <c:pt idx="249">
                  <c:v>41361</c:v>
                </c:pt>
                <c:pt idx="250">
                  <c:v>41365</c:v>
                </c:pt>
                <c:pt idx="251">
                  <c:v>41366</c:v>
                </c:pt>
                <c:pt idx="252">
                  <c:v>41367</c:v>
                </c:pt>
                <c:pt idx="253">
                  <c:v>41368</c:v>
                </c:pt>
                <c:pt idx="254">
                  <c:v>41369</c:v>
                </c:pt>
                <c:pt idx="255">
                  <c:v>41372</c:v>
                </c:pt>
                <c:pt idx="256">
                  <c:v>41373</c:v>
                </c:pt>
                <c:pt idx="257">
                  <c:v>41374</c:v>
                </c:pt>
                <c:pt idx="258">
                  <c:v>41375</c:v>
                </c:pt>
                <c:pt idx="259">
                  <c:v>41376</c:v>
                </c:pt>
                <c:pt idx="260">
                  <c:v>41379</c:v>
                </c:pt>
                <c:pt idx="261">
                  <c:v>41380</c:v>
                </c:pt>
                <c:pt idx="262">
                  <c:v>41381</c:v>
                </c:pt>
                <c:pt idx="263">
                  <c:v>41382</c:v>
                </c:pt>
                <c:pt idx="264">
                  <c:v>41386</c:v>
                </c:pt>
                <c:pt idx="265">
                  <c:v>41387</c:v>
                </c:pt>
                <c:pt idx="266">
                  <c:v>41389</c:v>
                </c:pt>
                <c:pt idx="267">
                  <c:v>41390</c:v>
                </c:pt>
                <c:pt idx="268">
                  <c:v>41393</c:v>
                </c:pt>
                <c:pt idx="269">
                  <c:v>41394</c:v>
                </c:pt>
                <c:pt idx="270">
                  <c:v>41396</c:v>
                </c:pt>
                <c:pt idx="271">
                  <c:v>41397</c:v>
                </c:pt>
                <c:pt idx="272">
                  <c:v>41400</c:v>
                </c:pt>
                <c:pt idx="273">
                  <c:v>41401</c:v>
                </c:pt>
                <c:pt idx="274">
                  <c:v>41402</c:v>
                </c:pt>
                <c:pt idx="275">
                  <c:v>41403</c:v>
                </c:pt>
                <c:pt idx="276">
                  <c:v>41404</c:v>
                </c:pt>
                <c:pt idx="277">
                  <c:v>41405</c:v>
                </c:pt>
                <c:pt idx="278">
                  <c:v>41407</c:v>
                </c:pt>
                <c:pt idx="279">
                  <c:v>41408</c:v>
                </c:pt>
                <c:pt idx="280">
                  <c:v>41409</c:v>
                </c:pt>
                <c:pt idx="281">
                  <c:v>41410</c:v>
                </c:pt>
                <c:pt idx="282">
                  <c:v>41411</c:v>
                </c:pt>
                <c:pt idx="283">
                  <c:v>41414</c:v>
                </c:pt>
                <c:pt idx="284">
                  <c:v>41415</c:v>
                </c:pt>
                <c:pt idx="285">
                  <c:v>41416</c:v>
                </c:pt>
                <c:pt idx="286">
                  <c:v>41417</c:v>
                </c:pt>
                <c:pt idx="287">
                  <c:v>41418</c:v>
                </c:pt>
                <c:pt idx="288">
                  <c:v>41421</c:v>
                </c:pt>
                <c:pt idx="289">
                  <c:v>41422</c:v>
                </c:pt>
                <c:pt idx="290">
                  <c:v>41423</c:v>
                </c:pt>
                <c:pt idx="291">
                  <c:v>41424</c:v>
                </c:pt>
                <c:pt idx="292">
                  <c:v>41425</c:v>
                </c:pt>
                <c:pt idx="293">
                  <c:v>41428</c:v>
                </c:pt>
                <c:pt idx="294">
                  <c:v>41429</c:v>
                </c:pt>
                <c:pt idx="295">
                  <c:v>41430</c:v>
                </c:pt>
                <c:pt idx="296">
                  <c:v>41431</c:v>
                </c:pt>
                <c:pt idx="297">
                  <c:v>41432</c:v>
                </c:pt>
                <c:pt idx="298">
                  <c:v>41435</c:v>
                </c:pt>
                <c:pt idx="299">
                  <c:v>41436</c:v>
                </c:pt>
                <c:pt idx="300">
                  <c:v>41437</c:v>
                </c:pt>
                <c:pt idx="301">
                  <c:v>41438</c:v>
                </c:pt>
                <c:pt idx="302">
                  <c:v>41439</c:v>
                </c:pt>
                <c:pt idx="303">
                  <c:v>41442</c:v>
                </c:pt>
                <c:pt idx="304">
                  <c:v>41443</c:v>
                </c:pt>
                <c:pt idx="305">
                  <c:v>41444</c:v>
                </c:pt>
                <c:pt idx="306">
                  <c:v>41445</c:v>
                </c:pt>
                <c:pt idx="307">
                  <c:v>41446</c:v>
                </c:pt>
                <c:pt idx="308">
                  <c:v>41449</c:v>
                </c:pt>
                <c:pt idx="309">
                  <c:v>41450</c:v>
                </c:pt>
                <c:pt idx="310">
                  <c:v>41451</c:v>
                </c:pt>
                <c:pt idx="311">
                  <c:v>41452</c:v>
                </c:pt>
                <c:pt idx="312">
                  <c:v>41453</c:v>
                </c:pt>
                <c:pt idx="313">
                  <c:v>41456</c:v>
                </c:pt>
                <c:pt idx="314">
                  <c:v>41457</c:v>
                </c:pt>
                <c:pt idx="315">
                  <c:v>41458</c:v>
                </c:pt>
                <c:pt idx="316">
                  <c:v>41459</c:v>
                </c:pt>
                <c:pt idx="317">
                  <c:v>41460</c:v>
                </c:pt>
                <c:pt idx="318">
                  <c:v>41463</c:v>
                </c:pt>
                <c:pt idx="319">
                  <c:v>41464</c:v>
                </c:pt>
                <c:pt idx="320">
                  <c:v>41465</c:v>
                </c:pt>
                <c:pt idx="321">
                  <c:v>41466</c:v>
                </c:pt>
                <c:pt idx="322">
                  <c:v>41467</c:v>
                </c:pt>
                <c:pt idx="323">
                  <c:v>41470</c:v>
                </c:pt>
                <c:pt idx="324">
                  <c:v>41471</c:v>
                </c:pt>
                <c:pt idx="325">
                  <c:v>41472</c:v>
                </c:pt>
                <c:pt idx="326">
                  <c:v>41473</c:v>
                </c:pt>
                <c:pt idx="327">
                  <c:v>41474</c:v>
                </c:pt>
                <c:pt idx="328">
                  <c:v>41477</c:v>
                </c:pt>
                <c:pt idx="329">
                  <c:v>41478</c:v>
                </c:pt>
                <c:pt idx="330">
                  <c:v>41479</c:v>
                </c:pt>
                <c:pt idx="331">
                  <c:v>41480</c:v>
                </c:pt>
                <c:pt idx="332">
                  <c:v>41481</c:v>
                </c:pt>
                <c:pt idx="333">
                  <c:v>41484</c:v>
                </c:pt>
                <c:pt idx="334">
                  <c:v>41485</c:v>
                </c:pt>
                <c:pt idx="335">
                  <c:v>41486</c:v>
                </c:pt>
                <c:pt idx="336">
                  <c:v>41487</c:v>
                </c:pt>
                <c:pt idx="337">
                  <c:v>41488</c:v>
                </c:pt>
                <c:pt idx="338">
                  <c:v>41491</c:v>
                </c:pt>
                <c:pt idx="339">
                  <c:v>41492</c:v>
                </c:pt>
                <c:pt idx="340">
                  <c:v>41493</c:v>
                </c:pt>
                <c:pt idx="341">
                  <c:v>41494</c:v>
                </c:pt>
                <c:pt idx="342">
                  <c:v>41498</c:v>
                </c:pt>
                <c:pt idx="343">
                  <c:v>41499</c:v>
                </c:pt>
                <c:pt idx="344">
                  <c:v>41500</c:v>
                </c:pt>
                <c:pt idx="345">
                  <c:v>41502</c:v>
                </c:pt>
                <c:pt idx="346">
                  <c:v>41505</c:v>
                </c:pt>
                <c:pt idx="347">
                  <c:v>41506</c:v>
                </c:pt>
                <c:pt idx="348">
                  <c:v>41507</c:v>
                </c:pt>
                <c:pt idx="349">
                  <c:v>41508</c:v>
                </c:pt>
                <c:pt idx="350">
                  <c:v>41509</c:v>
                </c:pt>
                <c:pt idx="351">
                  <c:v>41512</c:v>
                </c:pt>
                <c:pt idx="352">
                  <c:v>41513</c:v>
                </c:pt>
                <c:pt idx="353">
                  <c:v>41514</c:v>
                </c:pt>
                <c:pt idx="354">
                  <c:v>41515</c:v>
                </c:pt>
                <c:pt idx="355">
                  <c:v>41516</c:v>
                </c:pt>
                <c:pt idx="356">
                  <c:v>41519</c:v>
                </c:pt>
                <c:pt idx="357">
                  <c:v>41520</c:v>
                </c:pt>
                <c:pt idx="358">
                  <c:v>41521</c:v>
                </c:pt>
                <c:pt idx="359">
                  <c:v>41522</c:v>
                </c:pt>
                <c:pt idx="360">
                  <c:v>41523</c:v>
                </c:pt>
                <c:pt idx="361">
                  <c:v>41527</c:v>
                </c:pt>
                <c:pt idx="362">
                  <c:v>41528</c:v>
                </c:pt>
                <c:pt idx="363">
                  <c:v>41529</c:v>
                </c:pt>
                <c:pt idx="364">
                  <c:v>41530</c:v>
                </c:pt>
                <c:pt idx="365">
                  <c:v>41533</c:v>
                </c:pt>
                <c:pt idx="366">
                  <c:v>41534</c:v>
                </c:pt>
                <c:pt idx="367">
                  <c:v>41535</c:v>
                </c:pt>
                <c:pt idx="368">
                  <c:v>41536</c:v>
                </c:pt>
                <c:pt idx="369">
                  <c:v>41537</c:v>
                </c:pt>
                <c:pt idx="370">
                  <c:v>41540</c:v>
                </c:pt>
                <c:pt idx="371">
                  <c:v>41541</c:v>
                </c:pt>
                <c:pt idx="372">
                  <c:v>41542</c:v>
                </c:pt>
                <c:pt idx="373">
                  <c:v>41543</c:v>
                </c:pt>
                <c:pt idx="374">
                  <c:v>41544</c:v>
                </c:pt>
                <c:pt idx="375">
                  <c:v>41547</c:v>
                </c:pt>
                <c:pt idx="376">
                  <c:v>41548</c:v>
                </c:pt>
                <c:pt idx="377">
                  <c:v>41550</c:v>
                </c:pt>
                <c:pt idx="378">
                  <c:v>41551</c:v>
                </c:pt>
                <c:pt idx="379">
                  <c:v>41554</c:v>
                </c:pt>
                <c:pt idx="380">
                  <c:v>41555</c:v>
                </c:pt>
                <c:pt idx="381">
                  <c:v>41556</c:v>
                </c:pt>
                <c:pt idx="382">
                  <c:v>41557</c:v>
                </c:pt>
                <c:pt idx="383">
                  <c:v>41558</c:v>
                </c:pt>
                <c:pt idx="384">
                  <c:v>41561</c:v>
                </c:pt>
                <c:pt idx="385">
                  <c:v>41562</c:v>
                </c:pt>
                <c:pt idx="386">
                  <c:v>41564</c:v>
                </c:pt>
                <c:pt idx="387">
                  <c:v>41565</c:v>
                </c:pt>
                <c:pt idx="388">
                  <c:v>41568</c:v>
                </c:pt>
                <c:pt idx="389">
                  <c:v>41569</c:v>
                </c:pt>
                <c:pt idx="390">
                  <c:v>41570</c:v>
                </c:pt>
                <c:pt idx="391">
                  <c:v>41571</c:v>
                </c:pt>
                <c:pt idx="392">
                  <c:v>41572</c:v>
                </c:pt>
                <c:pt idx="393">
                  <c:v>41575</c:v>
                </c:pt>
                <c:pt idx="394">
                  <c:v>41576</c:v>
                </c:pt>
                <c:pt idx="395">
                  <c:v>41577</c:v>
                </c:pt>
                <c:pt idx="396">
                  <c:v>41578</c:v>
                </c:pt>
                <c:pt idx="397">
                  <c:v>41579</c:v>
                </c:pt>
                <c:pt idx="398">
                  <c:v>41581</c:v>
                </c:pt>
                <c:pt idx="399">
                  <c:v>41583</c:v>
                </c:pt>
                <c:pt idx="400">
                  <c:v>41584</c:v>
                </c:pt>
                <c:pt idx="401">
                  <c:v>41585</c:v>
                </c:pt>
                <c:pt idx="402">
                  <c:v>41586</c:v>
                </c:pt>
                <c:pt idx="403">
                  <c:v>41589</c:v>
                </c:pt>
                <c:pt idx="404">
                  <c:v>41590</c:v>
                </c:pt>
                <c:pt idx="405">
                  <c:v>41591</c:v>
                </c:pt>
                <c:pt idx="406">
                  <c:v>41592</c:v>
                </c:pt>
                <c:pt idx="407">
                  <c:v>41596</c:v>
                </c:pt>
                <c:pt idx="408">
                  <c:v>41597</c:v>
                </c:pt>
                <c:pt idx="409">
                  <c:v>41598</c:v>
                </c:pt>
                <c:pt idx="410">
                  <c:v>41599</c:v>
                </c:pt>
                <c:pt idx="411">
                  <c:v>41600</c:v>
                </c:pt>
                <c:pt idx="412">
                  <c:v>41603</c:v>
                </c:pt>
                <c:pt idx="413">
                  <c:v>41604</c:v>
                </c:pt>
                <c:pt idx="414">
                  <c:v>41605</c:v>
                </c:pt>
                <c:pt idx="415">
                  <c:v>41606</c:v>
                </c:pt>
                <c:pt idx="416">
                  <c:v>41607</c:v>
                </c:pt>
                <c:pt idx="417">
                  <c:v>41610</c:v>
                </c:pt>
                <c:pt idx="418">
                  <c:v>41611</c:v>
                </c:pt>
                <c:pt idx="419">
                  <c:v>41612</c:v>
                </c:pt>
                <c:pt idx="420">
                  <c:v>41613</c:v>
                </c:pt>
                <c:pt idx="421">
                  <c:v>41614</c:v>
                </c:pt>
                <c:pt idx="422">
                  <c:v>41617</c:v>
                </c:pt>
                <c:pt idx="423">
                  <c:v>41618</c:v>
                </c:pt>
                <c:pt idx="424">
                  <c:v>41619</c:v>
                </c:pt>
                <c:pt idx="425">
                  <c:v>41620</c:v>
                </c:pt>
                <c:pt idx="426">
                  <c:v>41621</c:v>
                </c:pt>
                <c:pt idx="427">
                  <c:v>41624</c:v>
                </c:pt>
                <c:pt idx="428">
                  <c:v>41625</c:v>
                </c:pt>
                <c:pt idx="429">
                  <c:v>41626</c:v>
                </c:pt>
                <c:pt idx="430">
                  <c:v>41627</c:v>
                </c:pt>
                <c:pt idx="431">
                  <c:v>41628</c:v>
                </c:pt>
                <c:pt idx="432">
                  <c:v>41631</c:v>
                </c:pt>
                <c:pt idx="433">
                  <c:v>41632</c:v>
                </c:pt>
                <c:pt idx="434">
                  <c:v>41634</c:v>
                </c:pt>
                <c:pt idx="435">
                  <c:v>41635</c:v>
                </c:pt>
                <c:pt idx="436">
                  <c:v>41638</c:v>
                </c:pt>
                <c:pt idx="437">
                  <c:v>41639</c:v>
                </c:pt>
                <c:pt idx="438">
                  <c:v>41640</c:v>
                </c:pt>
                <c:pt idx="439">
                  <c:v>41641</c:v>
                </c:pt>
                <c:pt idx="440">
                  <c:v>41642</c:v>
                </c:pt>
                <c:pt idx="441">
                  <c:v>41645</c:v>
                </c:pt>
                <c:pt idx="442">
                  <c:v>41646</c:v>
                </c:pt>
                <c:pt idx="443">
                  <c:v>41647</c:v>
                </c:pt>
                <c:pt idx="444">
                  <c:v>41648</c:v>
                </c:pt>
                <c:pt idx="445">
                  <c:v>41649</c:v>
                </c:pt>
                <c:pt idx="446">
                  <c:v>41652</c:v>
                </c:pt>
                <c:pt idx="447">
                  <c:v>41653</c:v>
                </c:pt>
                <c:pt idx="448">
                  <c:v>41654</c:v>
                </c:pt>
                <c:pt idx="449">
                  <c:v>41655</c:v>
                </c:pt>
                <c:pt idx="450">
                  <c:v>41656</c:v>
                </c:pt>
                <c:pt idx="451">
                  <c:v>41659</c:v>
                </c:pt>
                <c:pt idx="452">
                  <c:v>41660</c:v>
                </c:pt>
                <c:pt idx="453">
                  <c:v>41661</c:v>
                </c:pt>
                <c:pt idx="454">
                  <c:v>41662</c:v>
                </c:pt>
                <c:pt idx="455">
                  <c:v>41663</c:v>
                </c:pt>
                <c:pt idx="456">
                  <c:v>41666</c:v>
                </c:pt>
                <c:pt idx="457">
                  <c:v>41667</c:v>
                </c:pt>
                <c:pt idx="458">
                  <c:v>41668</c:v>
                </c:pt>
                <c:pt idx="459">
                  <c:v>41669</c:v>
                </c:pt>
                <c:pt idx="460">
                  <c:v>41670</c:v>
                </c:pt>
                <c:pt idx="461">
                  <c:v>41673</c:v>
                </c:pt>
                <c:pt idx="462">
                  <c:v>41674</c:v>
                </c:pt>
                <c:pt idx="463">
                  <c:v>41675</c:v>
                </c:pt>
                <c:pt idx="464">
                  <c:v>41676</c:v>
                </c:pt>
                <c:pt idx="465">
                  <c:v>41677</c:v>
                </c:pt>
                <c:pt idx="466">
                  <c:v>41680</c:v>
                </c:pt>
                <c:pt idx="467">
                  <c:v>41681</c:v>
                </c:pt>
                <c:pt idx="468">
                  <c:v>41682</c:v>
                </c:pt>
                <c:pt idx="469">
                  <c:v>41683</c:v>
                </c:pt>
                <c:pt idx="470">
                  <c:v>41684</c:v>
                </c:pt>
                <c:pt idx="471">
                  <c:v>41687</c:v>
                </c:pt>
                <c:pt idx="472">
                  <c:v>41688</c:v>
                </c:pt>
                <c:pt idx="473">
                  <c:v>41689</c:v>
                </c:pt>
                <c:pt idx="474">
                  <c:v>41690</c:v>
                </c:pt>
                <c:pt idx="475">
                  <c:v>41691</c:v>
                </c:pt>
                <c:pt idx="476">
                  <c:v>41694</c:v>
                </c:pt>
                <c:pt idx="477">
                  <c:v>41695</c:v>
                </c:pt>
                <c:pt idx="478">
                  <c:v>41696</c:v>
                </c:pt>
                <c:pt idx="479">
                  <c:v>41698</c:v>
                </c:pt>
                <c:pt idx="480">
                  <c:v>41701</c:v>
                </c:pt>
                <c:pt idx="481">
                  <c:v>41702</c:v>
                </c:pt>
                <c:pt idx="482">
                  <c:v>41703</c:v>
                </c:pt>
                <c:pt idx="483">
                  <c:v>41704</c:v>
                </c:pt>
                <c:pt idx="484">
                  <c:v>41705</c:v>
                </c:pt>
                <c:pt idx="485">
                  <c:v>41708</c:v>
                </c:pt>
                <c:pt idx="486">
                  <c:v>41709</c:v>
                </c:pt>
                <c:pt idx="487">
                  <c:v>41710</c:v>
                </c:pt>
                <c:pt idx="488">
                  <c:v>41711</c:v>
                </c:pt>
                <c:pt idx="489">
                  <c:v>41712</c:v>
                </c:pt>
                <c:pt idx="490">
                  <c:v>41716</c:v>
                </c:pt>
                <c:pt idx="491">
                  <c:v>41717</c:v>
                </c:pt>
                <c:pt idx="492">
                  <c:v>41718</c:v>
                </c:pt>
                <c:pt idx="493">
                  <c:v>41719</c:v>
                </c:pt>
                <c:pt idx="494">
                  <c:v>41720</c:v>
                </c:pt>
                <c:pt idx="495">
                  <c:v>41722</c:v>
                </c:pt>
                <c:pt idx="496">
                  <c:v>41723</c:v>
                </c:pt>
                <c:pt idx="497">
                  <c:v>41724</c:v>
                </c:pt>
                <c:pt idx="498">
                  <c:v>41725</c:v>
                </c:pt>
                <c:pt idx="499">
                  <c:v>41726</c:v>
                </c:pt>
                <c:pt idx="500">
                  <c:v>41729</c:v>
                </c:pt>
                <c:pt idx="501">
                  <c:v>41730</c:v>
                </c:pt>
                <c:pt idx="502">
                  <c:v>41731</c:v>
                </c:pt>
                <c:pt idx="503">
                  <c:v>41732</c:v>
                </c:pt>
                <c:pt idx="504">
                  <c:v>41733</c:v>
                </c:pt>
                <c:pt idx="505">
                  <c:v>41736</c:v>
                </c:pt>
                <c:pt idx="506">
                  <c:v>41738</c:v>
                </c:pt>
                <c:pt idx="507">
                  <c:v>41739</c:v>
                </c:pt>
                <c:pt idx="508">
                  <c:v>41740</c:v>
                </c:pt>
                <c:pt idx="509">
                  <c:v>41744</c:v>
                </c:pt>
                <c:pt idx="510">
                  <c:v>41745</c:v>
                </c:pt>
                <c:pt idx="511">
                  <c:v>41746</c:v>
                </c:pt>
                <c:pt idx="512">
                  <c:v>41750</c:v>
                </c:pt>
                <c:pt idx="513">
                  <c:v>41751</c:v>
                </c:pt>
                <c:pt idx="514">
                  <c:v>41752</c:v>
                </c:pt>
                <c:pt idx="515">
                  <c:v>41754</c:v>
                </c:pt>
                <c:pt idx="516">
                  <c:v>41757</c:v>
                </c:pt>
                <c:pt idx="517">
                  <c:v>41758</c:v>
                </c:pt>
                <c:pt idx="518">
                  <c:v>41759</c:v>
                </c:pt>
                <c:pt idx="519">
                  <c:v>41761</c:v>
                </c:pt>
                <c:pt idx="520">
                  <c:v>41764</c:v>
                </c:pt>
                <c:pt idx="521">
                  <c:v>41765</c:v>
                </c:pt>
                <c:pt idx="522">
                  <c:v>41766</c:v>
                </c:pt>
                <c:pt idx="523">
                  <c:v>41767</c:v>
                </c:pt>
                <c:pt idx="524">
                  <c:v>41768</c:v>
                </c:pt>
                <c:pt idx="525">
                  <c:v>41771</c:v>
                </c:pt>
                <c:pt idx="526">
                  <c:v>41772</c:v>
                </c:pt>
                <c:pt idx="527">
                  <c:v>41773</c:v>
                </c:pt>
                <c:pt idx="528">
                  <c:v>41774</c:v>
                </c:pt>
                <c:pt idx="529">
                  <c:v>41775</c:v>
                </c:pt>
                <c:pt idx="530">
                  <c:v>41778</c:v>
                </c:pt>
                <c:pt idx="531">
                  <c:v>41779</c:v>
                </c:pt>
                <c:pt idx="532">
                  <c:v>41780</c:v>
                </c:pt>
                <c:pt idx="533">
                  <c:v>41781</c:v>
                </c:pt>
                <c:pt idx="534">
                  <c:v>41782</c:v>
                </c:pt>
                <c:pt idx="535">
                  <c:v>41785</c:v>
                </c:pt>
                <c:pt idx="536">
                  <c:v>41786</c:v>
                </c:pt>
                <c:pt idx="537">
                  <c:v>41787</c:v>
                </c:pt>
                <c:pt idx="538">
                  <c:v>41788</c:v>
                </c:pt>
                <c:pt idx="539">
                  <c:v>41789</c:v>
                </c:pt>
                <c:pt idx="540">
                  <c:v>41792</c:v>
                </c:pt>
                <c:pt idx="541">
                  <c:v>41793</c:v>
                </c:pt>
                <c:pt idx="542">
                  <c:v>41794</c:v>
                </c:pt>
                <c:pt idx="543">
                  <c:v>41795</c:v>
                </c:pt>
                <c:pt idx="544">
                  <c:v>41796</c:v>
                </c:pt>
                <c:pt idx="545">
                  <c:v>41799</c:v>
                </c:pt>
                <c:pt idx="546">
                  <c:v>41800</c:v>
                </c:pt>
                <c:pt idx="547">
                  <c:v>41801</c:v>
                </c:pt>
                <c:pt idx="548">
                  <c:v>41802</c:v>
                </c:pt>
                <c:pt idx="549">
                  <c:v>41803</c:v>
                </c:pt>
                <c:pt idx="550">
                  <c:v>41806</c:v>
                </c:pt>
                <c:pt idx="551">
                  <c:v>41807</c:v>
                </c:pt>
                <c:pt idx="552">
                  <c:v>41808</c:v>
                </c:pt>
                <c:pt idx="553">
                  <c:v>41809</c:v>
                </c:pt>
                <c:pt idx="554">
                  <c:v>41810</c:v>
                </c:pt>
                <c:pt idx="555">
                  <c:v>41813</c:v>
                </c:pt>
                <c:pt idx="556">
                  <c:v>41814</c:v>
                </c:pt>
                <c:pt idx="557">
                  <c:v>41815</c:v>
                </c:pt>
                <c:pt idx="558">
                  <c:v>41816</c:v>
                </c:pt>
                <c:pt idx="559">
                  <c:v>41817</c:v>
                </c:pt>
                <c:pt idx="560">
                  <c:v>41820</c:v>
                </c:pt>
                <c:pt idx="561">
                  <c:v>41821</c:v>
                </c:pt>
                <c:pt idx="562">
                  <c:v>41822</c:v>
                </c:pt>
                <c:pt idx="563">
                  <c:v>41823</c:v>
                </c:pt>
                <c:pt idx="564">
                  <c:v>41824</c:v>
                </c:pt>
                <c:pt idx="565">
                  <c:v>41827</c:v>
                </c:pt>
                <c:pt idx="566">
                  <c:v>41828</c:v>
                </c:pt>
                <c:pt idx="567">
                  <c:v>41829</c:v>
                </c:pt>
                <c:pt idx="568">
                  <c:v>41830</c:v>
                </c:pt>
                <c:pt idx="569">
                  <c:v>41831</c:v>
                </c:pt>
                <c:pt idx="570">
                  <c:v>41834</c:v>
                </c:pt>
                <c:pt idx="571">
                  <c:v>41835</c:v>
                </c:pt>
                <c:pt idx="572">
                  <c:v>41836</c:v>
                </c:pt>
                <c:pt idx="573">
                  <c:v>41837</c:v>
                </c:pt>
                <c:pt idx="574">
                  <c:v>41838</c:v>
                </c:pt>
                <c:pt idx="575">
                  <c:v>41841</c:v>
                </c:pt>
                <c:pt idx="576">
                  <c:v>41842</c:v>
                </c:pt>
                <c:pt idx="577">
                  <c:v>41843</c:v>
                </c:pt>
                <c:pt idx="578">
                  <c:v>41844</c:v>
                </c:pt>
                <c:pt idx="579">
                  <c:v>41845</c:v>
                </c:pt>
                <c:pt idx="580">
                  <c:v>41848</c:v>
                </c:pt>
                <c:pt idx="581">
                  <c:v>41850</c:v>
                </c:pt>
                <c:pt idx="582">
                  <c:v>41851</c:v>
                </c:pt>
                <c:pt idx="583">
                  <c:v>41852</c:v>
                </c:pt>
                <c:pt idx="584">
                  <c:v>41855</c:v>
                </c:pt>
                <c:pt idx="585">
                  <c:v>41856</c:v>
                </c:pt>
                <c:pt idx="586">
                  <c:v>41857</c:v>
                </c:pt>
                <c:pt idx="587">
                  <c:v>41858</c:v>
                </c:pt>
                <c:pt idx="588">
                  <c:v>41859</c:v>
                </c:pt>
                <c:pt idx="589">
                  <c:v>41862</c:v>
                </c:pt>
                <c:pt idx="590">
                  <c:v>41863</c:v>
                </c:pt>
                <c:pt idx="591">
                  <c:v>41864</c:v>
                </c:pt>
                <c:pt idx="592">
                  <c:v>41865</c:v>
                </c:pt>
                <c:pt idx="593">
                  <c:v>41869</c:v>
                </c:pt>
                <c:pt idx="594">
                  <c:v>41870</c:v>
                </c:pt>
                <c:pt idx="595">
                  <c:v>41871</c:v>
                </c:pt>
                <c:pt idx="596">
                  <c:v>41872</c:v>
                </c:pt>
                <c:pt idx="597">
                  <c:v>41873</c:v>
                </c:pt>
                <c:pt idx="598">
                  <c:v>41876</c:v>
                </c:pt>
                <c:pt idx="599">
                  <c:v>41877</c:v>
                </c:pt>
                <c:pt idx="600">
                  <c:v>41878</c:v>
                </c:pt>
                <c:pt idx="601">
                  <c:v>41879</c:v>
                </c:pt>
                <c:pt idx="602">
                  <c:v>41883</c:v>
                </c:pt>
                <c:pt idx="603">
                  <c:v>41884</c:v>
                </c:pt>
                <c:pt idx="604">
                  <c:v>41885</c:v>
                </c:pt>
                <c:pt idx="605">
                  <c:v>41886</c:v>
                </c:pt>
                <c:pt idx="606">
                  <c:v>41887</c:v>
                </c:pt>
                <c:pt idx="607">
                  <c:v>41890</c:v>
                </c:pt>
                <c:pt idx="608">
                  <c:v>41891</c:v>
                </c:pt>
                <c:pt idx="609">
                  <c:v>41892</c:v>
                </c:pt>
                <c:pt idx="610">
                  <c:v>41893</c:v>
                </c:pt>
                <c:pt idx="611">
                  <c:v>41894</c:v>
                </c:pt>
                <c:pt idx="612">
                  <c:v>41897</c:v>
                </c:pt>
                <c:pt idx="613">
                  <c:v>41898</c:v>
                </c:pt>
                <c:pt idx="614">
                  <c:v>41899</c:v>
                </c:pt>
                <c:pt idx="615">
                  <c:v>41900</c:v>
                </c:pt>
                <c:pt idx="616">
                  <c:v>41901</c:v>
                </c:pt>
                <c:pt idx="617">
                  <c:v>41904</c:v>
                </c:pt>
                <c:pt idx="618">
                  <c:v>41905</c:v>
                </c:pt>
                <c:pt idx="619">
                  <c:v>41906</c:v>
                </c:pt>
                <c:pt idx="620">
                  <c:v>41907</c:v>
                </c:pt>
                <c:pt idx="621">
                  <c:v>41908</c:v>
                </c:pt>
                <c:pt idx="622">
                  <c:v>41911</c:v>
                </c:pt>
                <c:pt idx="623">
                  <c:v>41912</c:v>
                </c:pt>
                <c:pt idx="624">
                  <c:v>41913</c:v>
                </c:pt>
                <c:pt idx="625">
                  <c:v>41919</c:v>
                </c:pt>
                <c:pt idx="626">
                  <c:v>41920</c:v>
                </c:pt>
                <c:pt idx="627">
                  <c:v>41921</c:v>
                </c:pt>
                <c:pt idx="628">
                  <c:v>41922</c:v>
                </c:pt>
                <c:pt idx="629">
                  <c:v>41925</c:v>
                </c:pt>
                <c:pt idx="630">
                  <c:v>41926</c:v>
                </c:pt>
                <c:pt idx="631">
                  <c:v>41928</c:v>
                </c:pt>
                <c:pt idx="632">
                  <c:v>41929</c:v>
                </c:pt>
                <c:pt idx="633">
                  <c:v>41932</c:v>
                </c:pt>
                <c:pt idx="634">
                  <c:v>41933</c:v>
                </c:pt>
                <c:pt idx="635">
                  <c:v>41934</c:v>
                </c:pt>
                <c:pt idx="636">
                  <c:v>41935</c:v>
                </c:pt>
                <c:pt idx="637">
                  <c:v>41939</c:v>
                </c:pt>
                <c:pt idx="638">
                  <c:v>41940</c:v>
                </c:pt>
                <c:pt idx="639">
                  <c:v>41941</c:v>
                </c:pt>
                <c:pt idx="640">
                  <c:v>41942</c:v>
                </c:pt>
                <c:pt idx="641">
                  <c:v>41943</c:v>
                </c:pt>
                <c:pt idx="642">
                  <c:v>41946</c:v>
                </c:pt>
                <c:pt idx="643">
                  <c:v>41948</c:v>
                </c:pt>
                <c:pt idx="644">
                  <c:v>41950</c:v>
                </c:pt>
                <c:pt idx="645">
                  <c:v>41953</c:v>
                </c:pt>
                <c:pt idx="646">
                  <c:v>41954</c:v>
                </c:pt>
                <c:pt idx="647">
                  <c:v>41955</c:v>
                </c:pt>
                <c:pt idx="648">
                  <c:v>41956</c:v>
                </c:pt>
                <c:pt idx="649">
                  <c:v>41957</c:v>
                </c:pt>
                <c:pt idx="650">
                  <c:v>41960</c:v>
                </c:pt>
                <c:pt idx="651">
                  <c:v>41961</c:v>
                </c:pt>
                <c:pt idx="652">
                  <c:v>41962</c:v>
                </c:pt>
                <c:pt idx="653">
                  <c:v>41963</c:v>
                </c:pt>
                <c:pt idx="654">
                  <c:v>41964</c:v>
                </c:pt>
                <c:pt idx="655">
                  <c:v>41967</c:v>
                </c:pt>
                <c:pt idx="656">
                  <c:v>41968</c:v>
                </c:pt>
                <c:pt idx="657">
                  <c:v>41969</c:v>
                </c:pt>
                <c:pt idx="658">
                  <c:v>41970</c:v>
                </c:pt>
                <c:pt idx="659">
                  <c:v>41971</c:v>
                </c:pt>
                <c:pt idx="660">
                  <c:v>41974</c:v>
                </c:pt>
                <c:pt idx="661">
                  <c:v>41975</c:v>
                </c:pt>
                <c:pt idx="662">
                  <c:v>41976</c:v>
                </c:pt>
                <c:pt idx="663">
                  <c:v>41977</c:v>
                </c:pt>
                <c:pt idx="664">
                  <c:v>41978</c:v>
                </c:pt>
                <c:pt idx="665">
                  <c:v>41981</c:v>
                </c:pt>
                <c:pt idx="666">
                  <c:v>41982</c:v>
                </c:pt>
                <c:pt idx="667">
                  <c:v>41983</c:v>
                </c:pt>
                <c:pt idx="668">
                  <c:v>41984</c:v>
                </c:pt>
                <c:pt idx="669">
                  <c:v>41985</c:v>
                </c:pt>
                <c:pt idx="670">
                  <c:v>41988</c:v>
                </c:pt>
                <c:pt idx="671">
                  <c:v>41989</c:v>
                </c:pt>
                <c:pt idx="672">
                  <c:v>41990</c:v>
                </c:pt>
                <c:pt idx="673">
                  <c:v>41991</c:v>
                </c:pt>
                <c:pt idx="674">
                  <c:v>41992</c:v>
                </c:pt>
                <c:pt idx="675">
                  <c:v>41995</c:v>
                </c:pt>
                <c:pt idx="676">
                  <c:v>41996</c:v>
                </c:pt>
                <c:pt idx="677">
                  <c:v>41997</c:v>
                </c:pt>
                <c:pt idx="678">
                  <c:v>41999</c:v>
                </c:pt>
                <c:pt idx="679">
                  <c:v>42002</c:v>
                </c:pt>
                <c:pt idx="680">
                  <c:v>42003</c:v>
                </c:pt>
                <c:pt idx="681">
                  <c:v>42004</c:v>
                </c:pt>
                <c:pt idx="682">
                  <c:v>42005</c:v>
                </c:pt>
                <c:pt idx="683">
                  <c:v>42006</c:v>
                </c:pt>
                <c:pt idx="684">
                  <c:v>42009</c:v>
                </c:pt>
                <c:pt idx="685">
                  <c:v>42010</c:v>
                </c:pt>
                <c:pt idx="686">
                  <c:v>42011</c:v>
                </c:pt>
                <c:pt idx="687">
                  <c:v>42012</c:v>
                </c:pt>
                <c:pt idx="688">
                  <c:v>42013</c:v>
                </c:pt>
                <c:pt idx="689">
                  <c:v>42016</c:v>
                </c:pt>
                <c:pt idx="690">
                  <c:v>42017</c:v>
                </c:pt>
                <c:pt idx="691">
                  <c:v>42018</c:v>
                </c:pt>
                <c:pt idx="692">
                  <c:v>42019</c:v>
                </c:pt>
                <c:pt idx="693">
                  <c:v>42020</c:v>
                </c:pt>
                <c:pt idx="694">
                  <c:v>42023</c:v>
                </c:pt>
                <c:pt idx="695">
                  <c:v>42024</c:v>
                </c:pt>
                <c:pt idx="696">
                  <c:v>42025</c:v>
                </c:pt>
                <c:pt idx="697">
                  <c:v>42026</c:v>
                </c:pt>
                <c:pt idx="698">
                  <c:v>42027</c:v>
                </c:pt>
                <c:pt idx="699">
                  <c:v>42031</c:v>
                </c:pt>
                <c:pt idx="700">
                  <c:v>42032</c:v>
                </c:pt>
                <c:pt idx="701">
                  <c:v>42033</c:v>
                </c:pt>
                <c:pt idx="702">
                  <c:v>42034</c:v>
                </c:pt>
                <c:pt idx="703">
                  <c:v>42037</c:v>
                </c:pt>
                <c:pt idx="704">
                  <c:v>42038</c:v>
                </c:pt>
                <c:pt idx="705">
                  <c:v>42039</c:v>
                </c:pt>
                <c:pt idx="706">
                  <c:v>42040</c:v>
                </c:pt>
                <c:pt idx="707">
                  <c:v>42041</c:v>
                </c:pt>
                <c:pt idx="708">
                  <c:v>42044</c:v>
                </c:pt>
                <c:pt idx="709">
                  <c:v>42045</c:v>
                </c:pt>
                <c:pt idx="710">
                  <c:v>42046</c:v>
                </c:pt>
                <c:pt idx="711">
                  <c:v>42047</c:v>
                </c:pt>
                <c:pt idx="712">
                  <c:v>42048</c:v>
                </c:pt>
                <c:pt idx="713">
                  <c:v>42051</c:v>
                </c:pt>
                <c:pt idx="714">
                  <c:v>42053</c:v>
                </c:pt>
                <c:pt idx="715">
                  <c:v>42054</c:v>
                </c:pt>
                <c:pt idx="716">
                  <c:v>42055</c:v>
                </c:pt>
                <c:pt idx="717">
                  <c:v>42058</c:v>
                </c:pt>
                <c:pt idx="718">
                  <c:v>42059</c:v>
                </c:pt>
                <c:pt idx="719">
                  <c:v>42060</c:v>
                </c:pt>
                <c:pt idx="720">
                  <c:v>42061</c:v>
                </c:pt>
                <c:pt idx="721">
                  <c:v>42062</c:v>
                </c:pt>
                <c:pt idx="722">
                  <c:v>42063</c:v>
                </c:pt>
                <c:pt idx="723">
                  <c:v>42065</c:v>
                </c:pt>
                <c:pt idx="724">
                  <c:v>42066</c:v>
                </c:pt>
                <c:pt idx="725">
                  <c:v>42067</c:v>
                </c:pt>
                <c:pt idx="726">
                  <c:v>42068</c:v>
                </c:pt>
                <c:pt idx="727">
                  <c:v>42072</c:v>
                </c:pt>
                <c:pt idx="728">
                  <c:v>42073</c:v>
                </c:pt>
                <c:pt idx="729">
                  <c:v>42074</c:v>
                </c:pt>
                <c:pt idx="730">
                  <c:v>42075</c:v>
                </c:pt>
                <c:pt idx="731">
                  <c:v>42076</c:v>
                </c:pt>
                <c:pt idx="732">
                  <c:v>42079</c:v>
                </c:pt>
                <c:pt idx="733">
                  <c:v>42080</c:v>
                </c:pt>
                <c:pt idx="734">
                  <c:v>42081</c:v>
                </c:pt>
                <c:pt idx="735">
                  <c:v>42082</c:v>
                </c:pt>
                <c:pt idx="736">
                  <c:v>42083</c:v>
                </c:pt>
                <c:pt idx="737">
                  <c:v>42086</c:v>
                </c:pt>
                <c:pt idx="738">
                  <c:v>42087</c:v>
                </c:pt>
                <c:pt idx="739">
                  <c:v>42088</c:v>
                </c:pt>
                <c:pt idx="740">
                  <c:v>42089</c:v>
                </c:pt>
                <c:pt idx="741">
                  <c:v>42090</c:v>
                </c:pt>
                <c:pt idx="742">
                  <c:v>42093</c:v>
                </c:pt>
                <c:pt idx="743">
                  <c:v>42094</c:v>
                </c:pt>
                <c:pt idx="744">
                  <c:v>42095</c:v>
                </c:pt>
                <c:pt idx="745">
                  <c:v>42100</c:v>
                </c:pt>
                <c:pt idx="746">
                  <c:v>42101</c:v>
                </c:pt>
                <c:pt idx="747">
                  <c:v>42102</c:v>
                </c:pt>
                <c:pt idx="748">
                  <c:v>42103</c:v>
                </c:pt>
                <c:pt idx="749">
                  <c:v>42104</c:v>
                </c:pt>
                <c:pt idx="750">
                  <c:v>42107</c:v>
                </c:pt>
                <c:pt idx="751">
                  <c:v>42109</c:v>
                </c:pt>
                <c:pt idx="752">
                  <c:v>42110</c:v>
                </c:pt>
                <c:pt idx="753">
                  <c:v>42111</c:v>
                </c:pt>
                <c:pt idx="754">
                  <c:v>42114</c:v>
                </c:pt>
                <c:pt idx="755">
                  <c:v>42115</c:v>
                </c:pt>
                <c:pt idx="756">
                  <c:v>42116</c:v>
                </c:pt>
                <c:pt idx="757">
                  <c:v>42117</c:v>
                </c:pt>
                <c:pt idx="758">
                  <c:v>42118</c:v>
                </c:pt>
                <c:pt idx="759">
                  <c:v>42121</c:v>
                </c:pt>
                <c:pt idx="760">
                  <c:v>42122</c:v>
                </c:pt>
                <c:pt idx="761">
                  <c:v>42123</c:v>
                </c:pt>
                <c:pt idx="762">
                  <c:v>42124</c:v>
                </c:pt>
                <c:pt idx="763">
                  <c:v>42128</c:v>
                </c:pt>
                <c:pt idx="764">
                  <c:v>42129</c:v>
                </c:pt>
                <c:pt idx="765">
                  <c:v>42130</c:v>
                </c:pt>
                <c:pt idx="766">
                  <c:v>42131</c:v>
                </c:pt>
                <c:pt idx="767">
                  <c:v>42132</c:v>
                </c:pt>
                <c:pt idx="768">
                  <c:v>42135</c:v>
                </c:pt>
                <c:pt idx="769">
                  <c:v>42136</c:v>
                </c:pt>
                <c:pt idx="770">
                  <c:v>42137</c:v>
                </c:pt>
                <c:pt idx="771">
                  <c:v>42138</c:v>
                </c:pt>
                <c:pt idx="772">
                  <c:v>42139</c:v>
                </c:pt>
                <c:pt idx="773">
                  <c:v>42142</c:v>
                </c:pt>
                <c:pt idx="774">
                  <c:v>42143</c:v>
                </c:pt>
                <c:pt idx="775">
                  <c:v>42144</c:v>
                </c:pt>
                <c:pt idx="776">
                  <c:v>42145</c:v>
                </c:pt>
                <c:pt idx="777">
                  <c:v>42146</c:v>
                </c:pt>
                <c:pt idx="778">
                  <c:v>42149</c:v>
                </c:pt>
                <c:pt idx="779">
                  <c:v>42150</c:v>
                </c:pt>
                <c:pt idx="780">
                  <c:v>42151</c:v>
                </c:pt>
                <c:pt idx="781">
                  <c:v>42152</c:v>
                </c:pt>
                <c:pt idx="782">
                  <c:v>42153</c:v>
                </c:pt>
                <c:pt idx="783">
                  <c:v>42156</c:v>
                </c:pt>
                <c:pt idx="784">
                  <c:v>42157</c:v>
                </c:pt>
                <c:pt idx="785">
                  <c:v>42158</c:v>
                </c:pt>
                <c:pt idx="786">
                  <c:v>42159</c:v>
                </c:pt>
                <c:pt idx="787">
                  <c:v>42160</c:v>
                </c:pt>
                <c:pt idx="788">
                  <c:v>42163</c:v>
                </c:pt>
                <c:pt idx="789">
                  <c:v>42164</c:v>
                </c:pt>
                <c:pt idx="790">
                  <c:v>42165</c:v>
                </c:pt>
                <c:pt idx="791">
                  <c:v>42166</c:v>
                </c:pt>
                <c:pt idx="792">
                  <c:v>42167</c:v>
                </c:pt>
                <c:pt idx="793">
                  <c:v>42170</c:v>
                </c:pt>
                <c:pt idx="794">
                  <c:v>42171</c:v>
                </c:pt>
                <c:pt idx="795">
                  <c:v>42172</c:v>
                </c:pt>
                <c:pt idx="796">
                  <c:v>42173</c:v>
                </c:pt>
                <c:pt idx="797">
                  <c:v>42174</c:v>
                </c:pt>
                <c:pt idx="798">
                  <c:v>42177</c:v>
                </c:pt>
                <c:pt idx="799">
                  <c:v>42178</c:v>
                </c:pt>
                <c:pt idx="800">
                  <c:v>42179</c:v>
                </c:pt>
                <c:pt idx="801">
                  <c:v>42180</c:v>
                </c:pt>
                <c:pt idx="802">
                  <c:v>42181</c:v>
                </c:pt>
                <c:pt idx="803">
                  <c:v>42184</c:v>
                </c:pt>
                <c:pt idx="804">
                  <c:v>42185</c:v>
                </c:pt>
                <c:pt idx="805">
                  <c:v>42186</c:v>
                </c:pt>
                <c:pt idx="806">
                  <c:v>42187</c:v>
                </c:pt>
                <c:pt idx="807">
                  <c:v>42188</c:v>
                </c:pt>
                <c:pt idx="808">
                  <c:v>42191</c:v>
                </c:pt>
                <c:pt idx="809">
                  <c:v>42192</c:v>
                </c:pt>
                <c:pt idx="810">
                  <c:v>42193</c:v>
                </c:pt>
                <c:pt idx="811">
                  <c:v>42194</c:v>
                </c:pt>
                <c:pt idx="812">
                  <c:v>42195</c:v>
                </c:pt>
                <c:pt idx="813">
                  <c:v>42198</c:v>
                </c:pt>
                <c:pt idx="814">
                  <c:v>42199</c:v>
                </c:pt>
                <c:pt idx="815">
                  <c:v>42200</c:v>
                </c:pt>
                <c:pt idx="816">
                  <c:v>42201</c:v>
                </c:pt>
                <c:pt idx="817">
                  <c:v>42202</c:v>
                </c:pt>
                <c:pt idx="818">
                  <c:v>42205</c:v>
                </c:pt>
                <c:pt idx="819">
                  <c:v>42206</c:v>
                </c:pt>
                <c:pt idx="820">
                  <c:v>42207</c:v>
                </c:pt>
                <c:pt idx="821">
                  <c:v>42208</c:v>
                </c:pt>
                <c:pt idx="822">
                  <c:v>42209</c:v>
                </c:pt>
                <c:pt idx="823">
                  <c:v>42212</c:v>
                </c:pt>
                <c:pt idx="824">
                  <c:v>42213</c:v>
                </c:pt>
                <c:pt idx="825">
                  <c:v>42214</c:v>
                </c:pt>
                <c:pt idx="826">
                  <c:v>42215</c:v>
                </c:pt>
                <c:pt idx="827">
                  <c:v>42216</c:v>
                </c:pt>
                <c:pt idx="828">
                  <c:v>42219</c:v>
                </c:pt>
                <c:pt idx="829">
                  <c:v>42220</c:v>
                </c:pt>
                <c:pt idx="830">
                  <c:v>42221</c:v>
                </c:pt>
                <c:pt idx="831">
                  <c:v>42222</c:v>
                </c:pt>
                <c:pt idx="832">
                  <c:v>42223</c:v>
                </c:pt>
                <c:pt idx="833">
                  <c:v>42226</c:v>
                </c:pt>
                <c:pt idx="834">
                  <c:v>42227</c:v>
                </c:pt>
                <c:pt idx="835">
                  <c:v>42228</c:v>
                </c:pt>
                <c:pt idx="836">
                  <c:v>42229</c:v>
                </c:pt>
                <c:pt idx="837">
                  <c:v>42230</c:v>
                </c:pt>
                <c:pt idx="838">
                  <c:v>42233</c:v>
                </c:pt>
                <c:pt idx="839">
                  <c:v>42234</c:v>
                </c:pt>
                <c:pt idx="840">
                  <c:v>42235</c:v>
                </c:pt>
                <c:pt idx="841">
                  <c:v>42236</c:v>
                </c:pt>
                <c:pt idx="842">
                  <c:v>42237</c:v>
                </c:pt>
                <c:pt idx="843">
                  <c:v>42240</c:v>
                </c:pt>
                <c:pt idx="844">
                  <c:v>42241</c:v>
                </c:pt>
                <c:pt idx="845">
                  <c:v>42242</c:v>
                </c:pt>
                <c:pt idx="846">
                  <c:v>42243</c:v>
                </c:pt>
                <c:pt idx="847">
                  <c:v>42244</c:v>
                </c:pt>
                <c:pt idx="848">
                  <c:v>42247</c:v>
                </c:pt>
                <c:pt idx="849">
                  <c:v>42248</c:v>
                </c:pt>
                <c:pt idx="850">
                  <c:v>42249</c:v>
                </c:pt>
                <c:pt idx="851">
                  <c:v>42250</c:v>
                </c:pt>
                <c:pt idx="852">
                  <c:v>42251</c:v>
                </c:pt>
                <c:pt idx="853">
                  <c:v>42254</c:v>
                </c:pt>
                <c:pt idx="854">
                  <c:v>42255</c:v>
                </c:pt>
                <c:pt idx="855">
                  <c:v>42256</c:v>
                </c:pt>
                <c:pt idx="856">
                  <c:v>42257</c:v>
                </c:pt>
                <c:pt idx="857">
                  <c:v>42258</c:v>
                </c:pt>
                <c:pt idx="858">
                  <c:v>42261</c:v>
                </c:pt>
                <c:pt idx="859">
                  <c:v>42262</c:v>
                </c:pt>
                <c:pt idx="860">
                  <c:v>42263</c:v>
                </c:pt>
                <c:pt idx="861">
                  <c:v>42265</c:v>
                </c:pt>
                <c:pt idx="862">
                  <c:v>42268</c:v>
                </c:pt>
                <c:pt idx="863">
                  <c:v>42269</c:v>
                </c:pt>
                <c:pt idx="864">
                  <c:v>42270</c:v>
                </c:pt>
                <c:pt idx="865">
                  <c:v>42271</c:v>
                </c:pt>
                <c:pt idx="866">
                  <c:v>42275</c:v>
                </c:pt>
                <c:pt idx="867">
                  <c:v>42276</c:v>
                </c:pt>
                <c:pt idx="868">
                  <c:v>42277</c:v>
                </c:pt>
                <c:pt idx="869">
                  <c:v>42278</c:v>
                </c:pt>
                <c:pt idx="870">
                  <c:v>42282</c:v>
                </c:pt>
                <c:pt idx="871">
                  <c:v>42283</c:v>
                </c:pt>
                <c:pt idx="872">
                  <c:v>42284</c:v>
                </c:pt>
                <c:pt idx="873">
                  <c:v>42285</c:v>
                </c:pt>
                <c:pt idx="874">
                  <c:v>42286</c:v>
                </c:pt>
                <c:pt idx="875">
                  <c:v>42289</c:v>
                </c:pt>
                <c:pt idx="876">
                  <c:v>42290</c:v>
                </c:pt>
                <c:pt idx="877">
                  <c:v>42291</c:v>
                </c:pt>
                <c:pt idx="878">
                  <c:v>42292</c:v>
                </c:pt>
                <c:pt idx="879">
                  <c:v>42293</c:v>
                </c:pt>
                <c:pt idx="880">
                  <c:v>42296</c:v>
                </c:pt>
                <c:pt idx="881">
                  <c:v>42297</c:v>
                </c:pt>
                <c:pt idx="882">
                  <c:v>42298</c:v>
                </c:pt>
                <c:pt idx="883">
                  <c:v>42300</c:v>
                </c:pt>
                <c:pt idx="884">
                  <c:v>42303</c:v>
                </c:pt>
                <c:pt idx="885">
                  <c:v>42304</c:v>
                </c:pt>
                <c:pt idx="886">
                  <c:v>42305</c:v>
                </c:pt>
                <c:pt idx="887">
                  <c:v>42306</c:v>
                </c:pt>
                <c:pt idx="888">
                  <c:v>42307</c:v>
                </c:pt>
                <c:pt idx="889">
                  <c:v>42310</c:v>
                </c:pt>
                <c:pt idx="890">
                  <c:v>42311</c:v>
                </c:pt>
                <c:pt idx="891">
                  <c:v>42312</c:v>
                </c:pt>
                <c:pt idx="892">
                  <c:v>42313</c:v>
                </c:pt>
                <c:pt idx="893">
                  <c:v>42314</c:v>
                </c:pt>
                <c:pt idx="894">
                  <c:v>42317</c:v>
                </c:pt>
                <c:pt idx="895">
                  <c:v>42318</c:v>
                </c:pt>
                <c:pt idx="896">
                  <c:v>42319</c:v>
                </c:pt>
                <c:pt idx="897">
                  <c:v>42321</c:v>
                </c:pt>
                <c:pt idx="898">
                  <c:v>42324</c:v>
                </c:pt>
                <c:pt idx="899">
                  <c:v>42325</c:v>
                </c:pt>
                <c:pt idx="900">
                  <c:v>42326</c:v>
                </c:pt>
                <c:pt idx="901">
                  <c:v>42327</c:v>
                </c:pt>
                <c:pt idx="902">
                  <c:v>42328</c:v>
                </c:pt>
                <c:pt idx="903">
                  <c:v>42331</c:v>
                </c:pt>
                <c:pt idx="904">
                  <c:v>42332</c:v>
                </c:pt>
                <c:pt idx="905">
                  <c:v>42334</c:v>
                </c:pt>
                <c:pt idx="906">
                  <c:v>42335</c:v>
                </c:pt>
                <c:pt idx="907">
                  <c:v>42338</c:v>
                </c:pt>
                <c:pt idx="908">
                  <c:v>42339</c:v>
                </c:pt>
                <c:pt idx="909">
                  <c:v>42340</c:v>
                </c:pt>
                <c:pt idx="910">
                  <c:v>42341</c:v>
                </c:pt>
                <c:pt idx="911">
                  <c:v>42342</c:v>
                </c:pt>
                <c:pt idx="912">
                  <c:v>42345</c:v>
                </c:pt>
                <c:pt idx="913">
                  <c:v>42346</c:v>
                </c:pt>
                <c:pt idx="914">
                  <c:v>42347</c:v>
                </c:pt>
                <c:pt idx="915">
                  <c:v>42348</c:v>
                </c:pt>
                <c:pt idx="916">
                  <c:v>42349</c:v>
                </c:pt>
                <c:pt idx="917">
                  <c:v>42352</c:v>
                </c:pt>
                <c:pt idx="918">
                  <c:v>42353</c:v>
                </c:pt>
                <c:pt idx="919">
                  <c:v>42354</c:v>
                </c:pt>
                <c:pt idx="920">
                  <c:v>42355</c:v>
                </c:pt>
                <c:pt idx="921">
                  <c:v>42356</c:v>
                </c:pt>
                <c:pt idx="922">
                  <c:v>42359</c:v>
                </c:pt>
                <c:pt idx="923">
                  <c:v>42360</c:v>
                </c:pt>
                <c:pt idx="924">
                  <c:v>42361</c:v>
                </c:pt>
                <c:pt idx="925">
                  <c:v>42362</c:v>
                </c:pt>
                <c:pt idx="926">
                  <c:v>42366</c:v>
                </c:pt>
                <c:pt idx="927">
                  <c:v>42367</c:v>
                </c:pt>
                <c:pt idx="928">
                  <c:v>42368</c:v>
                </c:pt>
                <c:pt idx="929">
                  <c:v>42369</c:v>
                </c:pt>
                <c:pt idx="930">
                  <c:v>42005</c:v>
                </c:pt>
                <c:pt idx="931">
                  <c:v>42006</c:v>
                </c:pt>
                <c:pt idx="932">
                  <c:v>42009</c:v>
                </c:pt>
                <c:pt idx="933">
                  <c:v>42010</c:v>
                </c:pt>
                <c:pt idx="934">
                  <c:v>42011</c:v>
                </c:pt>
                <c:pt idx="935">
                  <c:v>42012</c:v>
                </c:pt>
                <c:pt idx="936">
                  <c:v>42013</c:v>
                </c:pt>
                <c:pt idx="937">
                  <c:v>42016</c:v>
                </c:pt>
                <c:pt idx="938">
                  <c:v>42017</c:v>
                </c:pt>
                <c:pt idx="939">
                  <c:v>42018</c:v>
                </c:pt>
                <c:pt idx="940">
                  <c:v>42019</c:v>
                </c:pt>
                <c:pt idx="941">
                  <c:v>42020</c:v>
                </c:pt>
                <c:pt idx="942">
                  <c:v>42023</c:v>
                </c:pt>
                <c:pt idx="943">
                  <c:v>42024</c:v>
                </c:pt>
                <c:pt idx="944">
                  <c:v>42025</c:v>
                </c:pt>
                <c:pt idx="945">
                  <c:v>42026</c:v>
                </c:pt>
                <c:pt idx="946">
                  <c:v>42027</c:v>
                </c:pt>
                <c:pt idx="947">
                  <c:v>42031</c:v>
                </c:pt>
                <c:pt idx="948">
                  <c:v>42032</c:v>
                </c:pt>
                <c:pt idx="949">
                  <c:v>42033</c:v>
                </c:pt>
                <c:pt idx="950">
                  <c:v>42034</c:v>
                </c:pt>
                <c:pt idx="951">
                  <c:v>42037</c:v>
                </c:pt>
                <c:pt idx="952">
                  <c:v>42038</c:v>
                </c:pt>
                <c:pt idx="953">
                  <c:v>42039</c:v>
                </c:pt>
                <c:pt idx="954">
                  <c:v>42040</c:v>
                </c:pt>
                <c:pt idx="955">
                  <c:v>42041</c:v>
                </c:pt>
                <c:pt idx="956">
                  <c:v>42044</c:v>
                </c:pt>
                <c:pt idx="957">
                  <c:v>42045</c:v>
                </c:pt>
                <c:pt idx="958">
                  <c:v>42046</c:v>
                </c:pt>
                <c:pt idx="959">
                  <c:v>42047</c:v>
                </c:pt>
                <c:pt idx="960">
                  <c:v>42048</c:v>
                </c:pt>
                <c:pt idx="961">
                  <c:v>42051</c:v>
                </c:pt>
                <c:pt idx="962">
                  <c:v>42053</c:v>
                </c:pt>
                <c:pt idx="963">
                  <c:v>42054</c:v>
                </c:pt>
                <c:pt idx="964">
                  <c:v>42055</c:v>
                </c:pt>
                <c:pt idx="965">
                  <c:v>42058</c:v>
                </c:pt>
                <c:pt idx="966">
                  <c:v>42059</c:v>
                </c:pt>
                <c:pt idx="967">
                  <c:v>42060</c:v>
                </c:pt>
                <c:pt idx="968">
                  <c:v>42061</c:v>
                </c:pt>
                <c:pt idx="969">
                  <c:v>42062</c:v>
                </c:pt>
                <c:pt idx="970">
                  <c:v>42063</c:v>
                </c:pt>
                <c:pt idx="971">
                  <c:v>42065</c:v>
                </c:pt>
                <c:pt idx="972">
                  <c:v>42066</c:v>
                </c:pt>
                <c:pt idx="973">
                  <c:v>42067</c:v>
                </c:pt>
                <c:pt idx="974">
                  <c:v>42068</c:v>
                </c:pt>
                <c:pt idx="975">
                  <c:v>42072</c:v>
                </c:pt>
                <c:pt idx="976">
                  <c:v>42073</c:v>
                </c:pt>
                <c:pt idx="977">
                  <c:v>42074</c:v>
                </c:pt>
                <c:pt idx="978">
                  <c:v>42075</c:v>
                </c:pt>
                <c:pt idx="979">
                  <c:v>42076</c:v>
                </c:pt>
                <c:pt idx="980">
                  <c:v>42079</c:v>
                </c:pt>
                <c:pt idx="981">
                  <c:v>42080</c:v>
                </c:pt>
                <c:pt idx="982">
                  <c:v>42081</c:v>
                </c:pt>
                <c:pt idx="983">
                  <c:v>42082</c:v>
                </c:pt>
                <c:pt idx="984">
                  <c:v>42083</c:v>
                </c:pt>
                <c:pt idx="985">
                  <c:v>42086</c:v>
                </c:pt>
                <c:pt idx="986">
                  <c:v>42087</c:v>
                </c:pt>
                <c:pt idx="987">
                  <c:v>42088</c:v>
                </c:pt>
                <c:pt idx="988">
                  <c:v>42089</c:v>
                </c:pt>
                <c:pt idx="989">
                  <c:v>42090</c:v>
                </c:pt>
                <c:pt idx="990">
                  <c:v>42093</c:v>
                </c:pt>
                <c:pt idx="991">
                  <c:v>42094</c:v>
                </c:pt>
                <c:pt idx="992">
                  <c:v>42095</c:v>
                </c:pt>
                <c:pt idx="993">
                  <c:v>42100</c:v>
                </c:pt>
                <c:pt idx="994">
                  <c:v>42101</c:v>
                </c:pt>
                <c:pt idx="995">
                  <c:v>42102</c:v>
                </c:pt>
                <c:pt idx="996">
                  <c:v>42103</c:v>
                </c:pt>
                <c:pt idx="997">
                  <c:v>42104</c:v>
                </c:pt>
                <c:pt idx="998">
                  <c:v>42107</c:v>
                </c:pt>
                <c:pt idx="999">
                  <c:v>42109</c:v>
                </c:pt>
                <c:pt idx="1000">
                  <c:v>42110</c:v>
                </c:pt>
                <c:pt idx="1001">
                  <c:v>42111</c:v>
                </c:pt>
                <c:pt idx="1002">
                  <c:v>42114</c:v>
                </c:pt>
                <c:pt idx="1003">
                  <c:v>42115</c:v>
                </c:pt>
                <c:pt idx="1004">
                  <c:v>42116</c:v>
                </c:pt>
                <c:pt idx="1005">
                  <c:v>42117</c:v>
                </c:pt>
                <c:pt idx="1006">
                  <c:v>42118</c:v>
                </c:pt>
                <c:pt idx="1007">
                  <c:v>42121</c:v>
                </c:pt>
                <c:pt idx="1008">
                  <c:v>42122</c:v>
                </c:pt>
                <c:pt idx="1009">
                  <c:v>42123</c:v>
                </c:pt>
                <c:pt idx="1010">
                  <c:v>42124</c:v>
                </c:pt>
                <c:pt idx="1011">
                  <c:v>42128</c:v>
                </c:pt>
                <c:pt idx="1012">
                  <c:v>42129</c:v>
                </c:pt>
                <c:pt idx="1013">
                  <c:v>42130</c:v>
                </c:pt>
                <c:pt idx="1014">
                  <c:v>42131</c:v>
                </c:pt>
                <c:pt idx="1015">
                  <c:v>42132</c:v>
                </c:pt>
                <c:pt idx="1016">
                  <c:v>42135</c:v>
                </c:pt>
                <c:pt idx="1017">
                  <c:v>42136</c:v>
                </c:pt>
                <c:pt idx="1018">
                  <c:v>42137</c:v>
                </c:pt>
                <c:pt idx="1019">
                  <c:v>42138</c:v>
                </c:pt>
                <c:pt idx="1020">
                  <c:v>42139</c:v>
                </c:pt>
                <c:pt idx="1021">
                  <c:v>42142</c:v>
                </c:pt>
                <c:pt idx="1022">
                  <c:v>42143</c:v>
                </c:pt>
                <c:pt idx="1023">
                  <c:v>42144</c:v>
                </c:pt>
                <c:pt idx="1024">
                  <c:v>42145</c:v>
                </c:pt>
                <c:pt idx="1025">
                  <c:v>42146</c:v>
                </c:pt>
                <c:pt idx="1026">
                  <c:v>42149</c:v>
                </c:pt>
                <c:pt idx="1027">
                  <c:v>42150</c:v>
                </c:pt>
                <c:pt idx="1028">
                  <c:v>42151</c:v>
                </c:pt>
                <c:pt idx="1029">
                  <c:v>42152</c:v>
                </c:pt>
                <c:pt idx="1030">
                  <c:v>42153</c:v>
                </c:pt>
                <c:pt idx="1031">
                  <c:v>42156</c:v>
                </c:pt>
                <c:pt idx="1032">
                  <c:v>42157</c:v>
                </c:pt>
                <c:pt idx="1033">
                  <c:v>42158</c:v>
                </c:pt>
                <c:pt idx="1034">
                  <c:v>42159</c:v>
                </c:pt>
                <c:pt idx="1035">
                  <c:v>42160</c:v>
                </c:pt>
                <c:pt idx="1036">
                  <c:v>42163</c:v>
                </c:pt>
                <c:pt idx="1037">
                  <c:v>42164</c:v>
                </c:pt>
                <c:pt idx="1038">
                  <c:v>42165</c:v>
                </c:pt>
                <c:pt idx="1039">
                  <c:v>42166</c:v>
                </c:pt>
                <c:pt idx="1040">
                  <c:v>42167</c:v>
                </c:pt>
                <c:pt idx="1041">
                  <c:v>42170</c:v>
                </c:pt>
                <c:pt idx="1042">
                  <c:v>42171</c:v>
                </c:pt>
                <c:pt idx="1043">
                  <c:v>42172</c:v>
                </c:pt>
                <c:pt idx="1044">
                  <c:v>42173</c:v>
                </c:pt>
                <c:pt idx="1045">
                  <c:v>42174</c:v>
                </c:pt>
                <c:pt idx="1046">
                  <c:v>42177</c:v>
                </c:pt>
                <c:pt idx="1047">
                  <c:v>42178</c:v>
                </c:pt>
                <c:pt idx="1048">
                  <c:v>42179</c:v>
                </c:pt>
                <c:pt idx="1049">
                  <c:v>42180</c:v>
                </c:pt>
                <c:pt idx="1050">
                  <c:v>42181</c:v>
                </c:pt>
                <c:pt idx="1051">
                  <c:v>42184</c:v>
                </c:pt>
                <c:pt idx="1052">
                  <c:v>42185</c:v>
                </c:pt>
                <c:pt idx="1053">
                  <c:v>42186</c:v>
                </c:pt>
                <c:pt idx="1054">
                  <c:v>42187</c:v>
                </c:pt>
                <c:pt idx="1055">
                  <c:v>42188</c:v>
                </c:pt>
                <c:pt idx="1056">
                  <c:v>42191</c:v>
                </c:pt>
                <c:pt idx="1057">
                  <c:v>42192</c:v>
                </c:pt>
                <c:pt idx="1058">
                  <c:v>42193</c:v>
                </c:pt>
                <c:pt idx="1059">
                  <c:v>42194</c:v>
                </c:pt>
                <c:pt idx="1060">
                  <c:v>42195</c:v>
                </c:pt>
                <c:pt idx="1061">
                  <c:v>42198</c:v>
                </c:pt>
                <c:pt idx="1062">
                  <c:v>42199</c:v>
                </c:pt>
                <c:pt idx="1063">
                  <c:v>42200</c:v>
                </c:pt>
                <c:pt idx="1064">
                  <c:v>42201</c:v>
                </c:pt>
                <c:pt idx="1065">
                  <c:v>42202</c:v>
                </c:pt>
                <c:pt idx="1066">
                  <c:v>42205</c:v>
                </c:pt>
                <c:pt idx="1067">
                  <c:v>42206</c:v>
                </c:pt>
                <c:pt idx="1068">
                  <c:v>42207</c:v>
                </c:pt>
                <c:pt idx="1069">
                  <c:v>42208</c:v>
                </c:pt>
                <c:pt idx="1070">
                  <c:v>42209</c:v>
                </c:pt>
                <c:pt idx="1071">
                  <c:v>42212</c:v>
                </c:pt>
                <c:pt idx="1072">
                  <c:v>42213</c:v>
                </c:pt>
                <c:pt idx="1073">
                  <c:v>42214</c:v>
                </c:pt>
                <c:pt idx="1074">
                  <c:v>42215</c:v>
                </c:pt>
                <c:pt idx="1075">
                  <c:v>42216</c:v>
                </c:pt>
                <c:pt idx="1076">
                  <c:v>42219</c:v>
                </c:pt>
                <c:pt idx="1077">
                  <c:v>42220</c:v>
                </c:pt>
                <c:pt idx="1078">
                  <c:v>42221</c:v>
                </c:pt>
                <c:pt idx="1079">
                  <c:v>42222</c:v>
                </c:pt>
                <c:pt idx="1080">
                  <c:v>42223</c:v>
                </c:pt>
                <c:pt idx="1081">
                  <c:v>42226</c:v>
                </c:pt>
                <c:pt idx="1082">
                  <c:v>42227</c:v>
                </c:pt>
                <c:pt idx="1083">
                  <c:v>42228</c:v>
                </c:pt>
                <c:pt idx="1084">
                  <c:v>42229</c:v>
                </c:pt>
                <c:pt idx="1085">
                  <c:v>42230</c:v>
                </c:pt>
                <c:pt idx="1086">
                  <c:v>42233</c:v>
                </c:pt>
                <c:pt idx="1087">
                  <c:v>42234</c:v>
                </c:pt>
                <c:pt idx="1088">
                  <c:v>42235</c:v>
                </c:pt>
                <c:pt idx="1089">
                  <c:v>42236</c:v>
                </c:pt>
                <c:pt idx="1090">
                  <c:v>42237</c:v>
                </c:pt>
                <c:pt idx="1091">
                  <c:v>42240</c:v>
                </c:pt>
                <c:pt idx="1092">
                  <c:v>42241</c:v>
                </c:pt>
                <c:pt idx="1093">
                  <c:v>42242</c:v>
                </c:pt>
                <c:pt idx="1094">
                  <c:v>42243</c:v>
                </c:pt>
                <c:pt idx="1095">
                  <c:v>42244</c:v>
                </c:pt>
                <c:pt idx="1096">
                  <c:v>42247</c:v>
                </c:pt>
                <c:pt idx="1097">
                  <c:v>42248</c:v>
                </c:pt>
                <c:pt idx="1098">
                  <c:v>42249</c:v>
                </c:pt>
                <c:pt idx="1099">
                  <c:v>42250</c:v>
                </c:pt>
                <c:pt idx="1100">
                  <c:v>42251</c:v>
                </c:pt>
                <c:pt idx="1101">
                  <c:v>42254</c:v>
                </c:pt>
                <c:pt idx="1102">
                  <c:v>42255</c:v>
                </c:pt>
                <c:pt idx="1103">
                  <c:v>42256</c:v>
                </c:pt>
                <c:pt idx="1104">
                  <c:v>42257</c:v>
                </c:pt>
                <c:pt idx="1105">
                  <c:v>42258</c:v>
                </c:pt>
                <c:pt idx="1106">
                  <c:v>42261</c:v>
                </c:pt>
                <c:pt idx="1107">
                  <c:v>42262</c:v>
                </c:pt>
                <c:pt idx="1108">
                  <c:v>42263</c:v>
                </c:pt>
                <c:pt idx="1109">
                  <c:v>42265</c:v>
                </c:pt>
                <c:pt idx="1110">
                  <c:v>42268</c:v>
                </c:pt>
                <c:pt idx="1111">
                  <c:v>42269</c:v>
                </c:pt>
                <c:pt idx="1112">
                  <c:v>42270</c:v>
                </c:pt>
                <c:pt idx="1113">
                  <c:v>42271</c:v>
                </c:pt>
                <c:pt idx="1114">
                  <c:v>42275</c:v>
                </c:pt>
                <c:pt idx="1115">
                  <c:v>42276</c:v>
                </c:pt>
                <c:pt idx="1116">
                  <c:v>42277</c:v>
                </c:pt>
                <c:pt idx="1117">
                  <c:v>42278</c:v>
                </c:pt>
                <c:pt idx="1118">
                  <c:v>42282</c:v>
                </c:pt>
                <c:pt idx="1119">
                  <c:v>42283</c:v>
                </c:pt>
                <c:pt idx="1120">
                  <c:v>42284</c:v>
                </c:pt>
                <c:pt idx="1121">
                  <c:v>42285</c:v>
                </c:pt>
                <c:pt idx="1122">
                  <c:v>42286</c:v>
                </c:pt>
                <c:pt idx="1123">
                  <c:v>42289</c:v>
                </c:pt>
                <c:pt idx="1124">
                  <c:v>42290</c:v>
                </c:pt>
                <c:pt idx="1125">
                  <c:v>42291</c:v>
                </c:pt>
                <c:pt idx="1126">
                  <c:v>42292</c:v>
                </c:pt>
                <c:pt idx="1127">
                  <c:v>42293</c:v>
                </c:pt>
                <c:pt idx="1128">
                  <c:v>42296</c:v>
                </c:pt>
                <c:pt idx="1129">
                  <c:v>42297</c:v>
                </c:pt>
                <c:pt idx="1130">
                  <c:v>42298</c:v>
                </c:pt>
                <c:pt idx="1131">
                  <c:v>42300</c:v>
                </c:pt>
                <c:pt idx="1132">
                  <c:v>42303</c:v>
                </c:pt>
                <c:pt idx="1133">
                  <c:v>42304</c:v>
                </c:pt>
                <c:pt idx="1134">
                  <c:v>42305</c:v>
                </c:pt>
                <c:pt idx="1135">
                  <c:v>42306</c:v>
                </c:pt>
                <c:pt idx="1136">
                  <c:v>42307</c:v>
                </c:pt>
                <c:pt idx="1137">
                  <c:v>42310</c:v>
                </c:pt>
                <c:pt idx="1138">
                  <c:v>42311</c:v>
                </c:pt>
                <c:pt idx="1139">
                  <c:v>42312</c:v>
                </c:pt>
                <c:pt idx="1140">
                  <c:v>42313</c:v>
                </c:pt>
                <c:pt idx="1141">
                  <c:v>42314</c:v>
                </c:pt>
                <c:pt idx="1142">
                  <c:v>42317</c:v>
                </c:pt>
                <c:pt idx="1143">
                  <c:v>42318</c:v>
                </c:pt>
                <c:pt idx="1144">
                  <c:v>42319</c:v>
                </c:pt>
                <c:pt idx="1145">
                  <c:v>42321</c:v>
                </c:pt>
                <c:pt idx="1146">
                  <c:v>42324</c:v>
                </c:pt>
                <c:pt idx="1147">
                  <c:v>42325</c:v>
                </c:pt>
                <c:pt idx="1148">
                  <c:v>42326</c:v>
                </c:pt>
                <c:pt idx="1149">
                  <c:v>42327</c:v>
                </c:pt>
                <c:pt idx="1150">
                  <c:v>42328</c:v>
                </c:pt>
                <c:pt idx="1151">
                  <c:v>42331</c:v>
                </c:pt>
                <c:pt idx="1152">
                  <c:v>42332</c:v>
                </c:pt>
                <c:pt idx="1153">
                  <c:v>42334</c:v>
                </c:pt>
                <c:pt idx="1154">
                  <c:v>42335</c:v>
                </c:pt>
                <c:pt idx="1155">
                  <c:v>42338</c:v>
                </c:pt>
                <c:pt idx="1156">
                  <c:v>42339</c:v>
                </c:pt>
                <c:pt idx="1157">
                  <c:v>42340</c:v>
                </c:pt>
                <c:pt idx="1158">
                  <c:v>42341</c:v>
                </c:pt>
                <c:pt idx="1159">
                  <c:v>42342</c:v>
                </c:pt>
                <c:pt idx="1160">
                  <c:v>42345</c:v>
                </c:pt>
                <c:pt idx="1161">
                  <c:v>42346</c:v>
                </c:pt>
                <c:pt idx="1162">
                  <c:v>42347</c:v>
                </c:pt>
                <c:pt idx="1163">
                  <c:v>42348</c:v>
                </c:pt>
                <c:pt idx="1164">
                  <c:v>42349</c:v>
                </c:pt>
                <c:pt idx="1165">
                  <c:v>42352</c:v>
                </c:pt>
                <c:pt idx="1166">
                  <c:v>42353</c:v>
                </c:pt>
                <c:pt idx="1167">
                  <c:v>42354</c:v>
                </c:pt>
                <c:pt idx="1168">
                  <c:v>42355</c:v>
                </c:pt>
                <c:pt idx="1169">
                  <c:v>42356</c:v>
                </c:pt>
                <c:pt idx="1170">
                  <c:v>42359</c:v>
                </c:pt>
                <c:pt idx="1171">
                  <c:v>42360</c:v>
                </c:pt>
                <c:pt idx="1172">
                  <c:v>42361</c:v>
                </c:pt>
                <c:pt idx="1173">
                  <c:v>42362</c:v>
                </c:pt>
                <c:pt idx="1174">
                  <c:v>42366</c:v>
                </c:pt>
                <c:pt idx="1175">
                  <c:v>42367</c:v>
                </c:pt>
                <c:pt idx="1176">
                  <c:v>42368</c:v>
                </c:pt>
                <c:pt idx="1177">
                  <c:v>42369</c:v>
                </c:pt>
                <c:pt idx="1178">
                  <c:v>42370</c:v>
                </c:pt>
                <c:pt idx="1179">
                  <c:v>42373</c:v>
                </c:pt>
                <c:pt idx="1180">
                  <c:v>42374</c:v>
                </c:pt>
                <c:pt idx="1181">
                  <c:v>42375</c:v>
                </c:pt>
                <c:pt idx="1182">
                  <c:v>42376</c:v>
                </c:pt>
                <c:pt idx="1183">
                  <c:v>42377</c:v>
                </c:pt>
                <c:pt idx="1184">
                  <c:v>42380</c:v>
                </c:pt>
                <c:pt idx="1185">
                  <c:v>42381</c:v>
                </c:pt>
                <c:pt idx="1186">
                  <c:v>42382</c:v>
                </c:pt>
                <c:pt idx="1187">
                  <c:v>42383</c:v>
                </c:pt>
                <c:pt idx="1188">
                  <c:v>42384</c:v>
                </c:pt>
                <c:pt idx="1189">
                  <c:v>42387</c:v>
                </c:pt>
                <c:pt idx="1190">
                  <c:v>42388</c:v>
                </c:pt>
                <c:pt idx="1191">
                  <c:v>42389</c:v>
                </c:pt>
                <c:pt idx="1192">
                  <c:v>42390</c:v>
                </c:pt>
                <c:pt idx="1193">
                  <c:v>42391</c:v>
                </c:pt>
                <c:pt idx="1194">
                  <c:v>42394</c:v>
                </c:pt>
                <c:pt idx="1195">
                  <c:v>42396</c:v>
                </c:pt>
                <c:pt idx="1196">
                  <c:v>42397</c:v>
                </c:pt>
                <c:pt idx="1197">
                  <c:v>42398</c:v>
                </c:pt>
                <c:pt idx="1198">
                  <c:v>42401</c:v>
                </c:pt>
                <c:pt idx="1199">
                  <c:v>42402</c:v>
                </c:pt>
                <c:pt idx="1200">
                  <c:v>42403</c:v>
                </c:pt>
                <c:pt idx="1201">
                  <c:v>42404</c:v>
                </c:pt>
                <c:pt idx="1202">
                  <c:v>42405</c:v>
                </c:pt>
                <c:pt idx="1203">
                  <c:v>42408</c:v>
                </c:pt>
                <c:pt idx="1204">
                  <c:v>42409</c:v>
                </c:pt>
                <c:pt idx="1205">
                  <c:v>42410</c:v>
                </c:pt>
                <c:pt idx="1206">
                  <c:v>42411</c:v>
                </c:pt>
                <c:pt idx="1207">
                  <c:v>42412</c:v>
                </c:pt>
                <c:pt idx="1208">
                  <c:v>42415</c:v>
                </c:pt>
                <c:pt idx="1209">
                  <c:v>42416</c:v>
                </c:pt>
                <c:pt idx="1210">
                  <c:v>42417</c:v>
                </c:pt>
                <c:pt idx="1211">
                  <c:v>42418</c:v>
                </c:pt>
                <c:pt idx="1212">
                  <c:v>42419</c:v>
                </c:pt>
                <c:pt idx="1213">
                  <c:v>42422</c:v>
                </c:pt>
                <c:pt idx="1214">
                  <c:v>42423</c:v>
                </c:pt>
                <c:pt idx="1215">
                  <c:v>42424</c:v>
                </c:pt>
                <c:pt idx="1216">
                  <c:v>42425</c:v>
                </c:pt>
                <c:pt idx="1217">
                  <c:v>42426</c:v>
                </c:pt>
                <c:pt idx="1218">
                  <c:v>42429</c:v>
                </c:pt>
                <c:pt idx="1219">
                  <c:v>42430</c:v>
                </c:pt>
                <c:pt idx="1220">
                  <c:v>42431</c:v>
                </c:pt>
                <c:pt idx="1221">
                  <c:v>42432</c:v>
                </c:pt>
                <c:pt idx="1222">
                  <c:v>42433</c:v>
                </c:pt>
                <c:pt idx="1223">
                  <c:v>42437</c:v>
                </c:pt>
                <c:pt idx="1224">
                  <c:v>42438</c:v>
                </c:pt>
                <c:pt idx="1225">
                  <c:v>42439</c:v>
                </c:pt>
                <c:pt idx="1226">
                  <c:v>42440</c:v>
                </c:pt>
                <c:pt idx="1227">
                  <c:v>42443</c:v>
                </c:pt>
                <c:pt idx="1228">
                  <c:v>42444</c:v>
                </c:pt>
                <c:pt idx="1229">
                  <c:v>42445</c:v>
                </c:pt>
                <c:pt idx="1230">
                  <c:v>42446</c:v>
                </c:pt>
                <c:pt idx="1231">
                  <c:v>42447</c:v>
                </c:pt>
                <c:pt idx="1232">
                  <c:v>42450</c:v>
                </c:pt>
                <c:pt idx="1233">
                  <c:v>42451</c:v>
                </c:pt>
                <c:pt idx="1234">
                  <c:v>42452</c:v>
                </c:pt>
                <c:pt idx="1235">
                  <c:v>42457</c:v>
                </c:pt>
                <c:pt idx="1236">
                  <c:v>42458</c:v>
                </c:pt>
                <c:pt idx="1237">
                  <c:v>42459</c:v>
                </c:pt>
                <c:pt idx="1238">
                  <c:v>42460</c:v>
                </c:pt>
                <c:pt idx="1239">
                  <c:v>42461</c:v>
                </c:pt>
                <c:pt idx="1240">
                  <c:v>42464</c:v>
                </c:pt>
                <c:pt idx="1241">
                  <c:v>42465</c:v>
                </c:pt>
                <c:pt idx="1242">
                  <c:v>42466</c:v>
                </c:pt>
                <c:pt idx="1243">
                  <c:v>42467</c:v>
                </c:pt>
                <c:pt idx="1244">
                  <c:v>42468</c:v>
                </c:pt>
                <c:pt idx="1245">
                  <c:v>42471</c:v>
                </c:pt>
                <c:pt idx="1246">
                  <c:v>42472</c:v>
                </c:pt>
                <c:pt idx="1247">
                  <c:v>42473</c:v>
                </c:pt>
                <c:pt idx="1248">
                  <c:v>42478</c:v>
                </c:pt>
                <c:pt idx="1249">
                  <c:v>42480</c:v>
                </c:pt>
                <c:pt idx="1250">
                  <c:v>42481</c:v>
                </c:pt>
                <c:pt idx="1251">
                  <c:v>42482</c:v>
                </c:pt>
                <c:pt idx="1252">
                  <c:v>42485</c:v>
                </c:pt>
                <c:pt idx="1253">
                  <c:v>42486</c:v>
                </c:pt>
                <c:pt idx="1254">
                  <c:v>42487</c:v>
                </c:pt>
                <c:pt idx="1255">
                  <c:v>42488</c:v>
                </c:pt>
                <c:pt idx="1256">
                  <c:v>42489</c:v>
                </c:pt>
                <c:pt idx="1257">
                  <c:v>42492</c:v>
                </c:pt>
                <c:pt idx="1258">
                  <c:v>42493</c:v>
                </c:pt>
                <c:pt idx="1259">
                  <c:v>42494</c:v>
                </c:pt>
                <c:pt idx="1260">
                  <c:v>42495</c:v>
                </c:pt>
                <c:pt idx="1261">
                  <c:v>42496</c:v>
                </c:pt>
                <c:pt idx="1262">
                  <c:v>42499</c:v>
                </c:pt>
                <c:pt idx="1263">
                  <c:v>42500</c:v>
                </c:pt>
                <c:pt idx="1264">
                  <c:v>42501</c:v>
                </c:pt>
                <c:pt idx="1265">
                  <c:v>42502</c:v>
                </c:pt>
                <c:pt idx="1266">
                  <c:v>42503</c:v>
                </c:pt>
                <c:pt idx="1267">
                  <c:v>42506</c:v>
                </c:pt>
                <c:pt idx="1268">
                  <c:v>42507</c:v>
                </c:pt>
                <c:pt idx="1269">
                  <c:v>42508</c:v>
                </c:pt>
                <c:pt idx="1270">
                  <c:v>42509</c:v>
                </c:pt>
                <c:pt idx="1271">
                  <c:v>42510</c:v>
                </c:pt>
                <c:pt idx="1272">
                  <c:v>42513</c:v>
                </c:pt>
                <c:pt idx="1273">
                  <c:v>42514</c:v>
                </c:pt>
                <c:pt idx="1274">
                  <c:v>42515</c:v>
                </c:pt>
                <c:pt idx="1275">
                  <c:v>42516</c:v>
                </c:pt>
                <c:pt idx="1276">
                  <c:v>42517</c:v>
                </c:pt>
                <c:pt idx="1277">
                  <c:v>42520</c:v>
                </c:pt>
                <c:pt idx="1278">
                  <c:v>42521</c:v>
                </c:pt>
                <c:pt idx="1279">
                  <c:v>42522</c:v>
                </c:pt>
                <c:pt idx="1280">
                  <c:v>42523</c:v>
                </c:pt>
                <c:pt idx="1281">
                  <c:v>42524</c:v>
                </c:pt>
                <c:pt idx="1282">
                  <c:v>42527</c:v>
                </c:pt>
                <c:pt idx="1283">
                  <c:v>42528</c:v>
                </c:pt>
                <c:pt idx="1284">
                  <c:v>42529</c:v>
                </c:pt>
                <c:pt idx="1285">
                  <c:v>42530</c:v>
                </c:pt>
                <c:pt idx="1286">
                  <c:v>42531</c:v>
                </c:pt>
                <c:pt idx="1287">
                  <c:v>42534</c:v>
                </c:pt>
                <c:pt idx="1288">
                  <c:v>42535</c:v>
                </c:pt>
                <c:pt idx="1289">
                  <c:v>42536</c:v>
                </c:pt>
                <c:pt idx="1290">
                  <c:v>42537</c:v>
                </c:pt>
                <c:pt idx="1291">
                  <c:v>42538</c:v>
                </c:pt>
                <c:pt idx="1292">
                  <c:v>42541</c:v>
                </c:pt>
                <c:pt idx="1293">
                  <c:v>42542</c:v>
                </c:pt>
                <c:pt idx="1294">
                  <c:v>42543</c:v>
                </c:pt>
                <c:pt idx="1295">
                  <c:v>42544</c:v>
                </c:pt>
                <c:pt idx="1296">
                  <c:v>42545</c:v>
                </c:pt>
                <c:pt idx="1297">
                  <c:v>42548</c:v>
                </c:pt>
                <c:pt idx="1298">
                  <c:v>42549</c:v>
                </c:pt>
                <c:pt idx="1299">
                  <c:v>42550</c:v>
                </c:pt>
                <c:pt idx="1300">
                  <c:v>42551</c:v>
                </c:pt>
                <c:pt idx="1301">
                  <c:v>42552</c:v>
                </c:pt>
                <c:pt idx="1302">
                  <c:v>42555</c:v>
                </c:pt>
                <c:pt idx="1303">
                  <c:v>42556</c:v>
                </c:pt>
                <c:pt idx="1304">
                  <c:v>42558</c:v>
                </c:pt>
                <c:pt idx="1305">
                  <c:v>42559</c:v>
                </c:pt>
                <c:pt idx="1306">
                  <c:v>42562</c:v>
                </c:pt>
                <c:pt idx="1307">
                  <c:v>42563</c:v>
                </c:pt>
                <c:pt idx="1308">
                  <c:v>42564</c:v>
                </c:pt>
                <c:pt idx="1309">
                  <c:v>42565</c:v>
                </c:pt>
                <c:pt idx="1310">
                  <c:v>42566</c:v>
                </c:pt>
                <c:pt idx="1311">
                  <c:v>42569</c:v>
                </c:pt>
                <c:pt idx="1312">
                  <c:v>42570</c:v>
                </c:pt>
                <c:pt idx="1313">
                  <c:v>42571</c:v>
                </c:pt>
                <c:pt idx="1314">
                  <c:v>42572</c:v>
                </c:pt>
                <c:pt idx="1315">
                  <c:v>42573</c:v>
                </c:pt>
                <c:pt idx="1316">
                  <c:v>42576</c:v>
                </c:pt>
                <c:pt idx="1317">
                  <c:v>42577</c:v>
                </c:pt>
                <c:pt idx="1318">
                  <c:v>42578</c:v>
                </c:pt>
                <c:pt idx="1319">
                  <c:v>42579</c:v>
                </c:pt>
                <c:pt idx="1320">
                  <c:v>42580</c:v>
                </c:pt>
                <c:pt idx="1321">
                  <c:v>42583</c:v>
                </c:pt>
                <c:pt idx="1322">
                  <c:v>42584</c:v>
                </c:pt>
                <c:pt idx="1323">
                  <c:v>42585</c:v>
                </c:pt>
                <c:pt idx="1324">
                  <c:v>42586</c:v>
                </c:pt>
                <c:pt idx="1325">
                  <c:v>42587</c:v>
                </c:pt>
                <c:pt idx="1326">
                  <c:v>42590</c:v>
                </c:pt>
                <c:pt idx="1327">
                  <c:v>42591</c:v>
                </c:pt>
                <c:pt idx="1328">
                  <c:v>42592</c:v>
                </c:pt>
                <c:pt idx="1329">
                  <c:v>42593</c:v>
                </c:pt>
                <c:pt idx="1330">
                  <c:v>42594</c:v>
                </c:pt>
                <c:pt idx="1331">
                  <c:v>42598</c:v>
                </c:pt>
                <c:pt idx="1332">
                  <c:v>42599</c:v>
                </c:pt>
                <c:pt idx="1333">
                  <c:v>42600</c:v>
                </c:pt>
                <c:pt idx="1334">
                  <c:v>42601</c:v>
                </c:pt>
                <c:pt idx="1335">
                  <c:v>42604</c:v>
                </c:pt>
                <c:pt idx="1336">
                  <c:v>42605</c:v>
                </c:pt>
                <c:pt idx="1337">
                  <c:v>42606</c:v>
                </c:pt>
                <c:pt idx="1338">
                  <c:v>42607</c:v>
                </c:pt>
                <c:pt idx="1339">
                  <c:v>42608</c:v>
                </c:pt>
                <c:pt idx="1340">
                  <c:v>42611</c:v>
                </c:pt>
                <c:pt idx="1341">
                  <c:v>42612</c:v>
                </c:pt>
                <c:pt idx="1342">
                  <c:v>42613</c:v>
                </c:pt>
                <c:pt idx="1343">
                  <c:v>42614</c:v>
                </c:pt>
                <c:pt idx="1344">
                  <c:v>42615</c:v>
                </c:pt>
                <c:pt idx="1345">
                  <c:v>42619</c:v>
                </c:pt>
                <c:pt idx="1346">
                  <c:v>42620</c:v>
                </c:pt>
                <c:pt idx="1347">
                  <c:v>42621</c:v>
                </c:pt>
                <c:pt idx="1348">
                  <c:v>42622</c:v>
                </c:pt>
                <c:pt idx="1349">
                  <c:v>42625</c:v>
                </c:pt>
                <c:pt idx="1350">
                  <c:v>42627</c:v>
                </c:pt>
                <c:pt idx="1351">
                  <c:v>42628</c:v>
                </c:pt>
                <c:pt idx="1352">
                  <c:v>42629</c:v>
                </c:pt>
                <c:pt idx="1353">
                  <c:v>42632</c:v>
                </c:pt>
                <c:pt idx="1354">
                  <c:v>42633</c:v>
                </c:pt>
                <c:pt idx="1355">
                  <c:v>42634</c:v>
                </c:pt>
                <c:pt idx="1356">
                  <c:v>42635</c:v>
                </c:pt>
                <c:pt idx="1357">
                  <c:v>42636</c:v>
                </c:pt>
                <c:pt idx="1358">
                  <c:v>42639</c:v>
                </c:pt>
                <c:pt idx="1359">
                  <c:v>42640</c:v>
                </c:pt>
                <c:pt idx="1360">
                  <c:v>42641</c:v>
                </c:pt>
                <c:pt idx="1361">
                  <c:v>42642</c:v>
                </c:pt>
                <c:pt idx="1362">
                  <c:v>42643</c:v>
                </c:pt>
                <c:pt idx="1363">
                  <c:v>42646</c:v>
                </c:pt>
                <c:pt idx="1364">
                  <c:v>42647</c:v>
                </c:pt>
                <c:pt idx="1365">
                  <c:v>42648</c:v>
                </c:pt>
                <c:pt idx="1366">
                  <c:v>42649</c:v>
                </c:pt>
                <c:pt idx="1367">
                  <c:v>42650</c:v>
                </c:pt>
                <c:pt idx="1368">
                  <c:v>42653</c:v>
                </c:pt>
                <c:pt idx="1369">
                  <c:v>42656</c:v>
                </c:pt>
                <c:pt idx="1370">
                  <c:v>42657</c:v>
                </c:pt>
                <c:pt idx="1371">
                  <c:v>42660</c:v>
                </c:pt>
                <c:pt idx="1372">
                  <c:v>42661</c:v>
                </c:pt>
                <c:pt idx="1373">
                  <c:v>42662</c:v>
                </c:pt>
                <c:pt idx="1374">
                  <c:v>42663</c:v>
                </c:pt>
                <c:pt idx="1375">
                  <c:v>42664</c:v>
                </c:pt>
                <c:pt idx="1376">
                  <c:v>42667</c:v>
                </c:pt>
                <c:pt idx="1377">
                  <c:v>42668</c:v>
                </c:pt>
                <c:pt idx="1378">
                  <c:v>42669</c:v>
                </c:pt>
                <c:pt idx="1379">
                  <c:v>42670</c:v>
                </c:pt>
                <c:pt idx="1380">
                  <c:v>42671</c:v>
                </c:pt>
                <c:pt idx="1381">
                  <c:v>42673</c:v>
                </c:pt>
                <c:pt idx="1382">
                  <c:v>42675</c:v>
                </c:pt>
                <c:pt idx="1383">
                  <c:v>42676</c:v>
                </c:pt>
                <c:pt idx="1384">
                  <c:v>42677</c:v>
                </c:pt>
                <c:pt idx="1385">
                  <c:v>42678</c:v>
                </c:pt>
                <c:pt idx="1386">
                  <c:v>42681</c:v>
                </c:pt>
                <c:pt idx="1387">
                  <c:v>42682</c:v>
                </c:pt>
                <c:pt idx="1388">
                  <c:v>42683</c:v>
                </c:pt>
                <c:pt idx="1389">
                  <c:v>42684</c:v>
                </c:pt>
                <c:pt idx="1390">
                  <c:v>42685</c:v>
                </c:pt>
                <c:pt idx="1391">
                  <c:v>42689</c:v>
                </c:pt>
                <c:pt idx="1392">
                  <c:v>42690</c:v>
                </c:pt>
                <c:pt idx="1393">
                  <c:v>42691</c:v>
                </c:pt>
                <c:pt idx="1394">
                  <c:v>42692</c:v>
                </c:pt>
                <c:pt idx="1395">
                  <c:v>42695</c:v>
                </c:pt>
                <c:pt idx="1396">
                  <c:v>42696</c:v>
                </c:pt>
                <c:pt idx="1397">
                  <c:v>42697</c:v>
                </c:pt>
                <c:pt idx="1398">
                  <c:v>42698</c:v>
                </c:pt>
                <c:pt idx="1399">
                  <c:v>42699</c:v>
                </c:pt>
                <c:pt idx="1400">
                  <c:v>42702</c:v>
                </c:pt>
                <c:pt idx="1401">
                  <c:v>42703</c:v>
                </c:pt>
                <c:pt idx="1402">
                  <c:v>42704</c:v>
                </c:pt>
                <c:pt idx="1403">
                  <c:v>42705</c:v>
                </c:pt>
                <c:pt idx="1404">
                  <c:v>42706</c:v>
                </c:pt>
                <c:pt idx="1405">
                  <c:v>42709</c:v>
                </c:pt>
                <c:pt idx="1406">
                  <c:v>42710</c:v>
                </c:pt>
                <c:pt idx="1407">
                  <c:v>42711</c:v>
                </c:pt>
                <c:pt idx="1408">
                  <c:v>42712</c:v>
                </c:pt>
                <c:pt idx="1409">
                  <c:v>42713</c:v>
                </c:pt>
                <c:pt idx="1410">
                  <c:v>42716</c:v>
                </c:pt>
                <c:pt idx="1411">
                  <c:v>42717</c:v>
                </c:pt>
                <c:pt idx="1412">
                  <c:v>42718</c:v>
                </c:pt>
                <c:pt idx="1413">
                  <c:v>42719</c:v>
                </c:pt>
                <c:pt idx="1414">
                  <c:v>42720</c:v>
                </c:pt>
                <c:pt idx="1415">
                  <c:v>42723</c:v>
                </c:pt>
                <c:pt idx="1416">
                  <c:v>42724</c:v>
                </c:pt>
                <c:pt idx="1417">
                  <c:v>42725</c:v>
                </c:pt>
                <c:pt idx="1418">
                  <c:v>42726</c:v>
                </c:pt>
                <c:pt idx="1419">
                  <c:v>42727</c:v>
                </c:pt>
                <c:pt idx="1420">
                  <c:v>42730</c:v>
                </c:pt>
                <c:pt idx="1421">
                  <c:v>42731</c:v>
                </c:pt>
                <c:pt idx="1422">
                  <c:v>42732</c:v>
                </c:pt>
                <c:pt idx="1423">
                  <c:v>42733</c:v>
                </c:pt>
                <c:pt idx="1424">
                  <c:v>42734</c:v>
                </c:pt>
                <c:pt idx="1425">
                  <c:v>42737</c:v>
                </c:pt>
                <c:pt idx="1426">
                  <c:v>42738</c:v>
                </c:pt>
                <c:pt idx="1427">
                  <c:v>42739</c:v>
                </c:pt>
                <c:pt idx="1428">
                  <c:v>42740</c:v>
                </c:pt>
                <c:pt idx="1429">
                  <c:v>42741</c:v>
                </c:pt>
                <c:pt idx="1430">
                  <c:v>42744</c:v>
                </c:pt>
                <c:pt idx="1431">
                  <c:v>42745</c:v>
                </c:pt>
                <c:pt idx="1432">
                  <c:v>42746</c:v>
                </c:pt>
                <c:pt idx="1433">
                  <c:v>42747</c:v>
                </c:pt>
                <c:pt idx="1434">
                  <c:v>42748</c:v>
                </c:pt>
                <c:pt idx="1435">
                  <c:v>42751</c:v>
                </c:pt>
                <c:pt idx="1436">
                  <c:v>42752</c:v>
                </c:pt>
                <c:pt idx="1437">
                  <c:v>42753</c:v>
                </c:pt>
                <c:pt idx="1438">
                  <c:v>42754</c:v>
                </c:pt>
                <c:pt idx="1439">
                  <c:v>42755</c:v>
                </c:pt>
                <c:pt idx="1440">
                  <c:v>42758</c:v>
                </c:pt>
                <c:pt idx="1441">
                  <c:v>42759</c:v>
                </c:pt>
                <c:pt idx="1442">
                  <c:v>42760</c:v>
                </c:pt>
                <c:pt idx="1443">
                  <c:v>42762</c:v>
                </c:pt>
                <c:pt idx="1444">
                  <c:v>42765</c:v>
                </c:pt>
                <c:pt idx="1445">
                  <c:v>42766</c:v>
                </c:pt>
                <c:pt idx="1446">
                  <c:v>42767</c:v>
                </c:pt>
                <c:pt idx="1447">
                  <c:v>42768</c:v>
                </c:pt>
                <c:pt idx="1448">
                  <c:v>42769</c:v>
                </c:pt>
                <c:pt idx="1449">
                  <c:v>42772</c:v>
                </c:pt>
                <c:pt idx="1450">
                  <c:v>42773</c:v>
                </c:pt>
                <c:pt idx="1451">
                  <c:v>42774</c:v>
                </c:pt>
                <c:pt idx="1452">
                  <c:v>42775</c:v>
                </c:pt>
                <c:pt idx="1453">
                  <c:v>42776</c:v>
                </c:pt>
                <c:pt idx="1454">
                  <c:v>42779</c:v>
                </c:pt>
                <c:pt idx="1455">
                  <c:v>42780</c:v>
                </c:pt>
                <c:pt idx="1456">
                  <c:v>42781</c:v>
                </c:pt>
                <c:pt idx="1457">
                  <c:v>42782</c:v>
                </c:pt>
                <c:pt idx="1458">
                  <c:v>42783</c:v>
                </c:pt>
                <c:pt idx="1459">
                  <c:v>42786</c:v>
                </c:pt>
                <c:pt idx="1460">
                  <c:v>42787</c:v>
                </c:pt>
                <c:pt idx="1461">
                  <c:v>42788</c:v>
                </c:pt>
                <c:pt idx="1462">
                  <c:v>42789</c:v>
                </c:pt>
                <c:pt idx="1463">
                  <c:v>42793</c:v>
                </c:pt>
                <c:pt idx="1464">
                  <c:v>42794</c:v>
                </c:pt>
                <c:pt idx="1465">
                  <c:v>42795</c:v>
                </c:pt>
                <c:pt idx="1466">
                  <c:v>42796</c:v>
                </c:pt>
                <c:pt idx="1467">
                  <c:v>42797</c:v>
                </c:pt>
                <c:pt idx="1468">
                  <c:v>42800</c:v>
                </c:pt>
                <c:pt idx="1469">
                  <c:v>42801</c:v>
                </c:pt>
                <c:pt idx="1470">
                  <c:v>42802</c:v>
                </c:pt>
                <c:pt idx="1471">
                  <c:v>42803</c:v>
                </c:pt>
                <c:pt idx="1472">
                  <c:v>42804</c:v>
                </c:pt>
                <c:pt idx="1473">
                  <c:v>42808</c:v>
                </c:pt>
                <c:pt idx="1474">
                  <c:v>42809</c:v>
                </c:pt>
                <c:pt idx="1475">
                  <c:v>42810</c:v>
                </c:pt>
                <c:pt idx="1476">
                  <c:v>42811</c:v>
                </c:pt>
                <c:pt idx="1477">
                  <c:v>42814</c:v>
                </c:pt>
                <c:pt idx="1478">
                  <c:v>42815</c:v>
                </c:pt>
                <c:pt idx="1479">
                  <c:v>42816</c:v>
                </c:pt>
                <c:pt idx="1480">
                  <c:v>42817</c:v>
                </c:pt>
                <c:pt idx="1481">
                  <c:v>42818</c:v>
                </c:pt>
                <c:pt idx="1482">
                  <c:v>42821</c:v>
                </c:pt>
                <c:pt idx="1483">
                  <c:v>42822</c:v>
                </c:pt>
                <c:pt idx="1484">
                  <c:v>42823</c:v>
                </c:pt>
                <c:pt idx="1485">
                  <c:v>42824</c:v>
                </c:pt>
                <c:pt idx="1486">
                  <c:v>42825</c:v>
                </c:pt>
                <c:pt idx="1487">
                  <c:v>42828</c:v>
                </c:pt>
                <c:pt idx="1488">
                  <c:v>42830</c:v>
                </c:pt>
                <c:pt idx="1489">
                  <c:v>42831</c:v>
                </c:pt>
                <c:pt idx="1490">
                  <c:v>42832</c:v>
                </c:pt>
                <c:pt idx="1491">
                  <c:v>42835</c:v>
                </c:pt>
                <c:pt idx="1492">
                  <c:v>42836</c:v>
                </c:pt>
                <c:pt idx="1493">
                  <c:v>42837</c:v>
                </c:pt>
                <c:pt idx="1494">
                  <c:v>42838</c:v>
                </c:pt>
                <c:pt idx="1495">
                  <c:v>42842</c:v>
                </c:pt>
                <c:pt idx="1496">
                  <c:v>42843</c:v>
                </c:pt>
                <c:pt idx="1497">
                  <c:v>42844</c:v>
                </c:pt>
                <c:pt idx="1498">
                  <c:v>42845</c:v>
                </c:pt>
                <c:pt idx="1499">
                  <c:v>42846</c:v>
                </c:pt>
                <c:pt idx="1500">
                  <c:v>42849</c:v>
                </c:pt>
                <c:pt idx="1501">
                  <c:v>42850</c:v>
                </c:pt>
                <c:pt idx="1502">
                  <c:v>42851</c:v>
                </c:pt>
                <c:pt idx="1503">
                  <c:v>42852</c:v>
                </c:pt>
                <c:pt idx="1504">
                  <c:v>42853</c:v>
                </c:pt>
                <c:pt idx="1505">
                  <c:v>42857</c:v>
                </c:pt>
                <c:pt idx="1506">
                  <c:v>42858</c:v>
                </c:pt>
                <c:pt idx="1507">
                  <c:v>42859</c:v>
                </c:pt>
                <c:pt idx="1508">
                  <c:v>42860</c:v>
                </c:pt>
                <c:pt idx="1509">
                  <c:v>42863</c:v>
                </c:pt>
                <c:pt idx="1510">
                  <c:v>42864</c:v>
                </c:pt>
                <c:pt idx="1511">
                  <c:v>42865</c:v>
                </c:pt>
                <c:pt idx="1512">
                  <c:v>42866</c:v>
                </c:pt>
                <c:pt idx="1513">
                  <c:v>42867</c:v>
                </c:pt>
                <c:pt idx="1514">
                  <c:v>42870</c:v>
                </c:pt>
                <c:pt idx="1515">
                  <c:v>42871</c:v>
                </c:pt>
                <c:pt idx="1516">
                  <c:v>42872</c:v>
                </c:pt>
                <c:pt idx="1517">
                  <c:v>42873</c:v>
                </c:pt>
                <c:pt idx="1518">
                  <c:v>42874</c:v>
                </c:pt>
                <c:pt idx="1519">
                  <c:v>42877</c:v>
                </c:pt>
                <c:pt idx="1520">
                  <c:v>42878</c:v>
                </c:pt>
                <c:pt idx="1521">
                  <c:v>42879</c:v>
                </c:pt>
                <c:pt idx="1522">
                  <c:v>42880</c:v>
                </c:pt>
                <c:pt idx="1523">
                  <c:v>42881</c:v>
                </c:pt>
                <c:pt idx="1524">
                  <c:v>42884</c:v>
                </c:pt>
                <c:pt idx="1525">
                  <c:v>42885</c:v>
                </c:pt>
                <c:pt idx="1526">
                  <c:v>42886</c:v>
                </c:pt>
                <c:pt idx="1527">
                  <c:v>42887</c:v>
                </c:pt>
                <c:pt idx="1528">
                  <c:v>42888</c:v>
                </c:pt>
                <c:pt idx="1529">
                  <c:v>42891</c:v>
                </c:pt>
                <c:pt idx="1530">
                  <c:v>42892</c:v>
                </c:pt>
                <c:pt idx="1531">
                  <c:v>42893</c:v>
                </c:pt>
                <c:pt idx="1532">
                  <c:v>42894</c:v>
                </c:pt>
                <c:pt idx="1533">
                  <c:v>42895</c:v>
                </c:pt>
                <c:pt idx="1534">
                  <c:v>42898</c:v>
                </c:pt>
                <c:pt idx="1535">
                  <c:v>42899</c:v>
                </c:pt>
                <c:pt idx="1536">
                  <c:v>42900</c:v>
                </c:pt>
                <c:pt idx="1537">
                  <c:v>42901</c:v>
                </c:pt>
                <c:pt idx="1538">
                  <c:v>42902</c:v>
                </c:pt>
                <c:pt idx="1539">
                  <c:v>42905</c:v>
                </c:pt>
                <c:pt idx="1540">
                  <c:v>42906</c:v>
                </c:pt>
                <c:pt idx="1541">
                  <c:v>42907</c:v>
                </c:pt>
                <c:pt idx="1542">
                  <c:v>42908</c:v>
                </c:pt>
                <c:pt idx="1543">
                  <c:v>42909</c:v>
                </c:pt>
                <c:pt idx="1544">
                  <c:v>42913</c:v>
                </c:pt>
                <c:pt idx="1545">
                  <c:v>42914</c:v>
                </c:pt>
                <c:pt idx="1546">
                  <c:v>42915</c:v>
                </c:pt>
                <c:pt idx="1547">
                  <c:v>42916</c:v>
                </c:pt>
                <c:pt idx="1548">
                  <c:v>42919</c:v>
                </c:pt>
                <c:pt idx="1549">
                  <c:v>42920</c:v>
                </c:pt>
                <c:pt idx="1550">
                  <c:v>42921</c:v>
                </c:pt>
                <c:pt idx="1551">
                  <c:v>42922</c:v>
                </c:pt>
                <c:pt idx="1552">
                  <c:v>42923</c:v>
                </c:pt>
                <c:pt idx="1553">
                  <c:v>42926</c:v>
                </c:pt>
                <c:pt idx="1554">
                  <c:v>42927</c:v>
                </c:pt>
                <c:pt idx="1555">
                  <c:v>42928</c:v>
                </c:pt>
                <c:pt idx="1556">
                  <c:v>42929</c:v>
                </c:pt>
                <c:pt idx="1557">
                  <c:v>42930</c:v>
                </c:pt>
                <c:pt idx="1558">
                  <c:v>42933</c:v>
                </c:pt>
                <c:pt idx="1559">
                  <c:v>42934</c:v>
                </c:pt>
                <c:pt idx="1560">
                  <c:v>42935</c:v>
                </c:pt>
                <c:pt idx="1561">
                  <c:v>42936</c:v>
                </c:pt>
                <c:pt idx="1562">
                  <c:v>42937</c:v>
                </c:pt>
                <c:pt idx="1563">
                  <c:v>42940</c:v>
                </c:pt>
                <c:pt idx="1564">
                  <c:v>42941</c:v>
                </c:pt>
                <c:pt idx="1565">
                  <c:v>42942</c:v>
                </c:pt>
                <c:pt idx="1566">
                  <c:v>42943</c:v>
                </c:pt>
                <c:pt idx="1567">
                  <c:v>42944</c:v>
                </c:pt>
                <c:pt idx="1568">
                  <c:v>42947</c:v>
                </c:pt>
                <c:pt idx="1569">
                  <c:v>42948</c:v>
                </c:pt>
                <c:pt idx="1570">
                  <c:v>42949</c:v>
                </c:pt>
                <c:pt idx="1571">
                  <c:v>42950</c:v>
                </c:pt>
                <c:pt idx="1572">
                  <c:v>42951</c:v>
                </c:pt>
                <c:pt idx="1573">
                  <c:v>42954</c:v>
                </c:pt>
                <c:pt idx="1574">
                  <c:v>42955</c:v>
                </c:pt>
                <c:pt idx="1575">
                  <c:v>42956</c:v>
                </c:pt>
                <c:pt idx="1576">
                  <c:v>42957</c:v>
                </c:pt>
                <c:pt idx="1577">
                  <c:v>42958</c:v>
                </c:pt>
                <c:pt idx="1578">
                  <c:v>42961</c:v>
                </c:pt>
                <c:pt idx="1579">
                  <c:v>42963</c:v>
                </c:pt>
                <c:pt idx="1580">
                  <c:v>42964</c:v>
                </c:pt>
                <c:pt idx="1581">
                  <c:v>42965</c:v>
                </c:pt>
                <c:pt idx="1582">
                  <c:v>42968</c:v>
                </c:pt>
                <c:pt idx="1583">
                  <c:v>42969</c:v>
                </c:pt>
                <c:pt idx="1584">
                  <c:v>42970</c:v>
                </c:pt>
                <c:pt idx="1585">
                  <c:v>42971</c:v>
                </c:pt>
                <c:pt idx="1586">
                  <c:v>42975</c:v>
                </c:pt>
                <c:pt idx="1587">
                  <c:v>42976</c:v>
                </c:pt>
                <c:pt idx="1588">
                  <c:v>42977</c:v>
                </c:pt>
                <c:pt idx="1589">
                  <c:v>42978</c:v>
                </c:pt>
                <c:pt idx="1590">
                  <c:v>42979</c:v>
                </c:pt>
                <c:pt idx="1591">
                  <c:v>42982</c:v>
                </c:pt>
                <c:pt idx="1592">
                  <c:v>42983</c:v>
                </c:pt>
                <c:pt idx="1593">
                  <c:v>42984</c:v>
                </c:pt>
                <c:pt idx="1594">
                  <c:v>42985</c:v>
                </c:pt>
                <c:pt idx="1595">
                  <c:v>42986</c:v>
                </c:pt>
                <c:pt idx="1596">
                  <c:v>42989</c:v>
                </c:pt>
                <c:pt idx="1597">
                  <c:v>42990</c:v>
                </c:pt>
                <c:pt idx="1598">
                  <c:v>42991</c:v>
                </c:pt>
                <c:pt idx="1599">
                  <c:v>42992</c:v>
                </c:pt>
                <c:pt idx="1600">
                  <c:v>42993</c:v>
                </c:pt>
                <c:pt idx="1601">
                  <c:v>42996</c:v>
                </c:pt>
                <c:pt idx="1602">
                  <c:v>42997</c:v>
                </c:pt>
                <c:pt idx="1603">
                  <c:v>42998</c:v>
                </c:pt>
                <c:pt idx="1604">
                  <c:v>42999</c:v>
                </c:pt>
                <c:pt idx="1605">
                  <c:v>43000</c:v>
                </c:pt>
                <c:pt idx="1606">
                  <c:v>43003</c:v>
                </c:pt>
                <c:pt idx="1607">
                  <c:v>43004</c:v>
                </c:pt>
                <c:pt idx="1608">
                  <c:v>43005</c:v>
                </c:pt>
                <c:pt idx="1609">
                  <c:v>43006</c:v>
                </c:pt>
                <c:pt idx="1610">
                  <c:v>43007</c:v>
                </c:pt>
                <c:pt idx="1611">
                  <c:v>43011</c:v>
                </c:pt>
                <c:pt idx="1612">
                  <c:v>43012</c:v>
                </c:pt>
                <c:pt idx="1613">
                  <c:v>43013</c:v>
                </c:pt>
                <c:pt idx="1614">
                  <c:v>43014</c:v>
                </c:pt>
                <c:pt idx="1615">
                  <c:v>43017</c:v>
                </c:pt>
                <c:pt idx="1616">
                  <c:v>43018</c:v>
                </c:pt>
                <c:pt idx="1617">
                  <c:v>43019</c:v>
                </c:pt>
                <c:pt idx="1618">
                  <c:v>43020</c:v>
                </c:pt>
                <c:pt idx="1619">
                  <c:v>43021</c:v>
                </c:pt>
                <c:pt idx="1620">
                  <c:v>43024</c:v>
                </c:pt>
                <c:pt idx="1621">
                  <c:v>43025</c:v>
                </c:pt>
                <c:pt idx="1622">
                  <c:v>43026</c:v>
                </c:pt>
                <c:pt idx="1623">
                  <c:v>43027</c:v>
                </c:pt>
                <c:pt idx="1624">
                  <c:v>43031</c:v>
                </c:pt>
                <c:pt idx="1625">
                  <c:v>43032</c:v>
                </c:pt>
                <c:pt idx="1626">
                  <c:v>43033</c:v>
                </c:pt>
                <c:pt idx="1627">
                  <c:v>43034</c:v>
                </c:pt>
                <c:pt idx="1628">
                  <c:v>43035</c:v>
                </c:pt>
                <c:pt idx="1629">
                  <c:v>43038</c:v>
                </c:pt>
                <c:pt idx="1630">
                  <c:v>43039</c:v>
                </c:pt>
                <c:pt idx="1631">
                  <c:v>43040</c:v>
                </c:pt>
                <c:pt idx="1632">
                  <c:v>43041</c:v>
                </c:pt>
                <c:pt idx="1633">
                  <c:v>43042</c:v>
                </c:pt>
                <c:pt idx="1634">
                  <c:v>43045</c:v>
                </c:pt>
                <c:pt idx="1635">
                  <c:v>43046</c:v>
                </c:pt>
                <c:pt idx="1636">
                  <c:v>43047</c:v>
                </c:pt>
                <c:pt idx="1637">
                  <c:v>43048</c:v>
                </c:pt>
                <c:pt idx="1638">
                  <c:v>43049</c:v>
                </c:pt>
                <c:pt idx="1639">
                  <c:v>43052</c:v>
                </c:pt>
                <c:pt idx="1640">
                  <c:v>43053</c:v>
                </c:pt>
                <c:pt idx="1641">
                  <c:v>43054</c:v>
                </c:pt>
                <c:pt idx="1642">
                  <c:v>43055</c:v>
                </c:pt>
                <c:pt idx="1643">
                  <c:v>43056</c:v>
                </c:pt>
                <c:pt idx="1644">
                  <c:v>43059</c:v>
                </c:pt>
                <c:pt idx="1645">
                  <c:v>43060</c:v>
                </c:pt>
                <c:pt idx="1646">
                  <c:v>43061</c:v>
                </c:pt>
                <c:pt idx="1647">
                  <c:v>43062</c:v>
                </c:pt>
                <c:pt idx="1648">
                  <c:v>43063</c:v>
                </c:pt>
                <c:pt idx="1649">
                  <c:v>43066</c:v>
                </c:pt>
                <c:pt idx="1650">
                  <c:v>43067</c:v>
                </c:pt>
                <c:pt idx="1651">
                  <c:v>43068</c:v>
                </c:pt>
                <c:pt idx="1652">
                  <c:v>43069</c:v>
                </c:pt>
                <c:pt idx="1653">
                  <c:v>43070</c:v>
                </c:pt>
                <c:pt idx="1654">
                  <c:v>43073</c:v>
                </c:pt>
                <c:pt idx="1655">
                  <c:v>43074</c:v>
                </c:pt>
                <c:pt idx="1656">
                  <c:v>43075</c:v>
                </c:pt>
                <c:pt idx="1657">
                  <c:v>43076</c:v>
                </c:pt>
                <c:pt idx="1658">
                  <c:v>43077</c:v>
                </c:pt>
                <c:pt idx="1659">
                  <c:v>43080</c:v>
                </c:pt>
                <c:pt idx="1660">
                  <c:v>43081</c:v>
                </c:pt>
                <c:pt idx="1661">
                  <c:v>43082</c:v>
                </c:pt>
                <c:pt idx="1662">
                  <c:v>43083</c:v>
                </c:pt>
                <c:pt idx="1663">
                  <c:v>43084</c:v>
                </c:pt>
                <c:pt idx="1664">
                  <c:v>43087</c:v>
                </c:pt>
                <c:pt idx="1665">
                  <c:v>43088</c:v>
                </c:pt>
                <c:pt idx="1666">
                  <c:v>43089</c:v>
                </c:pt>
                <c:pt idx="1667">
                  <c:v>43090</c:v>
                </c:pt>
                <c:pt idx="1668">
                  <c:v>43091</c:v>
                </c:pt>
                <c:pt idx="1669">
                  <c:v>43095</c:v>
                </c:pt>
                <c:pt idx="1670">
                  <c:v>43096</c:v>
                </c:pt>
                <c:pt idx="1671">
                  <c:v>43097</c:v>
                </c:pt>
                <c:pt idx="1672">
                  <c:v>43098</c:v>
                </c:pt>
                <c:pt idx="1673">
                  <c:v>43101</c:v>
                </c:pt>
                <c:pt idx="1674">
                  <c:v>43102</c:v>
                </c:pt>
                <c:pt idx="1675">
                  <c:v>43103</c:v>
                </c:pt>
                <c:pt idx="1676">
                  <c:v>43104</c:v>
                </c:pt>
                <c:pt idx="1677">
                  <c:v>43105</c:v>
                </c:pt>
                <c:pt idx="1678">
                  <c:v>43108</c:v>
                </c:pt>
                <c:pt idx="1679">
                  <c:v>43109</c:v>
                </c:pt>
                <c:pt idx="1680">
                  <c:v>43110</c:v>
                </c:pt>
                <c:pt idx="1681">
                  <c:v>43111</c:v>
                </c:pt>
                <c:pt idx="1682">
                  <c:v>43112</c:v>
                </c:pt>
                <c:pt idx="1683">
                  <c:v>43115</c:v>
                </c:pt>
                <c:pt idx="1684">
                  <c:v>43116</c:v>
                </c:pt>
                <c:pt idx="1685">
                  <c:v>43117</c:v>
                </c:pt>
                <c:pt idx="1686">
                  <c:v>43118</c:v>
                </c:pt>
                <c:pt idx="1687">
                  <c:v>43119</c:v>
                </c:pt>
                <c:pt idx="1688">
                  <c:v>43122</c:v>
                </c:pt>
                <c:pt idx="1689">
                  <c:v>43123</c:v>
                </c:pt>
                <c:pt idx="1690">
                  <c:v>43124</c:v>
                </c:pt>
                <c:pt idx="1691">
                  <c:v>43125</c:v>
                </c:pt>
                <c:pt idx="1692">
                  <c:v>43129</c:v>
                </c:pt>
                <c:pt idx="1693">
                  <c:v>43130</c:v>
                </c:pt>
                <c:pt idx="1694">
                  <c:v>43131</c:v>
                </c:pt>
                <c:pt idx="1695">
                  <c:v>43132</c:v>
                </c:pt>
                <c:pt idx="1696">
                  <c:v>43133</c:v>
                </c:pt>
                <c:pt idx="1697">
                  <c:v>43136</c:v>
                </c:pt>
                <c:pt idx="1698">
                  <c:v>43137</c:v>
                </c:pt>
                <c:pt idx="1699">
                  <c:v>43138</c:v>
                </c:pt>
                <c:pt idx="1700">
                  <c:v>43139</c:v>
                </c:pt>
                <c:pt idx="1701">
                  <c:v>43140</c:v>
                </c:pt>
                <c:pt idx="1702">
                  <c:v>43143</c:v>
                </c:pt>
                <c:pt idx="1703">
                  <c:v>43145</c:v>
                </c:pt>
                <c:pt idx="1704">
                  <c:v>43146</c:v>
                </c:pt>
                <c:pt idx="1705">
                  <c:v>43147</c:v>
                </c:pt>
                <c:pt idx="1706">
                  <c:v>43150</c:v>
                </c:pt>
                <c:pt idx="1707">
                  <c:v>43151</c:v>
                </c:pt>
                <c:pt idx="1708">
                  <c:v>43152</c:v>
                </c:pt>
                <c:pt idx="1709">
                  <c:v>43153</c:v>
                </c:pt>
                <c:pt idx="1710">
                  <c:v>43154</c:v>
                </c:pt>
                <c:pt idx="1711">
                  <c:v>43157</c:v>
                </c:pt>
                <c:pt idx="1712">
                  <c:v>43158</c:v>
                </c:pt>
                <c:pt idx="1713">
                  <c:v>43159</c:v>
                </c:pt>
                <c:pt idx="1714">
                  <c:v>43160</c:v>
                </c:pt>
                <c:pt idx="1715">
                  <c:v>43164</c:v>
                </c:pt>
                <c:pt idx="1716">
                  <c:v>43165</c:v>
                </c:pt>
                <c:pt idx="1717">
                  <c:v>43166</c:v>
                </c:pt>
                <c:pt idx="1718">
                  <c:v>43167</c:v>
                </c:pt>
                <c:pt idx="1719">
                  <c:v>43168</c:v>
                </c:pt>
                <c:pt idx="1720">
                  <c:v>43171</c:v>
                </c:pt>
                <c:pt idx="1721">
                  <c:v>43172</c:v>
                </c:pt>
                <c:pt idx="1722">
                  <c:v>43173</c:v>
                </c:pt>
                <c:pt idx="1723">
                  <c:v>43174</c:v>
                </c:pt>
                <c:pt idx="1724">
                  <c:v>43175</c:v>
                </c:pt>
                <c:pt idx="1725">
                  <c:v>43178</c:v>
                </c:pt>
                <c:pt idx="1726">
                  <c:v>43179</c:v>
                </c:pt>
                <c:pt idx="1727">
                  <c:v>43180</c:v>
                </c:pt>
                <c:pt idx="1728">
                  <c:v>43181</c:v>
                </c:pt>
                <c:pt idx="1729">
                  <c:v>43182</c:v>
                </c:pt>
                <c:pt idx="1730">
                  <c:v>43185</c:v>
                </c:pt>
                <c:pt idx="1731">
                  <c:v>43186</c:v>
                </c:pt>
                <c:pt idx="1732">
                  <c:v>43187</c:v>
                </c:pt>
                <c:pt idx="1733">
                  <c:v>43192</c:v>
                </c:pt>
                <c:pt idx="1734">
                  <c:v>43193</c:v>
                </c:pt>
                <c:pt idx="1735">
                  <c:v>43194</c:v>
                </c:pt>
                <c:pt idx="1736">
                  <c:v>43195</c:v>
                </c:pt>
                <c:pt idx="1737">
                  <c:v>43196</c:v>
                </c:pt>
                <c:pt idx="1738">
                  <c:v>43199</c:v>
                </c:pt>
                <c:pt idx="1739">
                  <c:v>43200</c:v>
                </c:pt>
                <c:pt idx="1740">
                  <c:v>43201</c:v>
                </c:pt>
                <c:pt idx="1741">
                  <c:v>43202</c:v>
                </c:pt>
                <c:pt idx="1742">
                  <c:v>43203</c:v>
                </c:pt>
                <c:pt idx="1743">
                  <c:v>43206</c:v>
                </c:pt>
                <c:pt idx="1744">
                  <c:v>43207</c:v>
                </c:pt>
                <c:pt idx="1745">
                  <c:v>43208</c:v>
                </c:pt>
                <c:pt idx="1746">
                  <c:v>43209</c:v>
                </c:pt>
                <c:pt idx="1747">
                  <c:v>43210</c:v>
                </c:pt>
                <c:pt idx="1748">
                  <c:v>43213</c:v>
                </c:pt>
                <c:pt idx="1749">
                  <c:v>43214</c:v>
                </c:pt>
                <c:pt idx="1750">
                  <c:v>43215</c:v>
                </c:pt>
                <c:pt idx="1751">
                  <c:v>43216</c:v>
                </c:pt>
                <c:pt idx="1752">
                  <c:v>43217</c:v>
                </c:pt>
                <c:pt idx="1753">
                  <c:v>43220</c:v>
                </c:pt>
                <c:pt idx="1754">
                  <c:v>43222</c:v>
                </c:pt>
                <c:pt idx="1755">
                  <c:v>43223</c:v>
                </c:pt>
                <c:pt idx="1756">
                  <c:v>43224</c:v>
                </c:pt>
                <c:pt idx="1757">
                  <c:v>43227</c:v>
                </c:pt>
                <c:pt idx="1758">
                  <c:v>43228</c:v>
                </c:pt>
                <c:pt idx="1759">
                  <c:v>43229</c:v>
                </c:pt>
                <c:pt idx="1760">
                  <c:v>43230</c:v>
                </c:pt>
                <c:pt idx="1761">
                  <c:v>43231</c:v>
                </c:pt>
                <c:pt idx="1762">
                  <c:v>43234</c:v>
                </c:pt>
                <c:pt idx="1763">
                  <c:v>43235</c:v>
                </c:pt>
                <c:pt idx="1764">
                  <c:v>43236</c:v>
                </c:pt>
                <c:pt idx="1765">
                  <c:v>43237</c:v>
                </c:pt>
                <c:pt idx="1766">
                  <c:v>43238</c:v>
                </c:pt>
                <c:pt idx="1767">
                  <c:v>43241</c:v>
                </c:pt>
                <c:pt idx="1768">
                  <c:v>43242</c:v>
                </c:pt>
                <c:pt idx="1769">
                  <c:v>43243</c:v>
                </c:pt>
                <c:pt idx="1770">
                  <c:v>43244</c:v>
                </c:pt>
                <c:pt idx="1771">
                  <c:v>43245</c:v>
                </c:pt>
                <c:pt idx="1772">
                  <c:v>43248</c:v>
                </c:pt>
                <c:pt idx="1773">
                  <c:v>43249</c:v>
                </c:pt>
                <c:pt idx="1774">
                  <c:v>43250</c:v>
                </c:pt>
                <c:pt idx="1775">
                  <c:v>43251</c:v>
                </c:pt>
                <c:pt idx="1776">
                  <c:v>43252</c:v>
                </c:pt>
                <c:pt idx="1777">
                  <c:v>43255</c:v>
                </c:pt>
                <c:pt idx="1778">
                  <c:v>43256</c:v>
                </c:pt>
                <c:pt idx="1779">
                  <c:v>43257</c:v>
                </c:pt>
                <c:pt idx="1780">
                  <c:v>43258</c:v>
                </c:pt>
                <c:pt idx="1781">
                  <c:v>43259</c:v>
                </c:pt>
                <c:pt idx="1782">
                  <c:v>43262</c:v>
                </c:pt>
                <c:pt idx="1783">
                  <c:v>43263</c:v>
                </c:pt>
                <c:pt idx="1784">
                  <c:v>43264</c:v>
                </c:pt>
                <c:pt idx="1785">
                  <c:v>43265</c:v>
                </c:pt>
                <c:pt idx="1786">
                  <c:v>43266</c:v>
                </c:pt>
                <c:pt idx="1787">
                  <c:v>43269</c:v>
                </c:pt>
                <c:pt idx="1788">
                  <c:v>43270</c:v>
                </c:pt>
                <c:pt idx="1789">
                  <c:v>43271</c:v>
                </c:pt>
                <c:pt idx="1790">
                  <c:v>43272</c:v>
                </c:pt>
                <c:pt idx="1791">
                  <c:v>43273</c:v>
                </c:pt>
                <c:pt idx="1792">
                  <c:v>43276</c:v>
                </c:pt>
                <c:pt idx="1793">
                  <c:v>43277</c:v>
                </c:pt>
                <c:pt idx="1794">
                  <c:v>43278</c:v>
                </c:pt>
                <c:pt idx="1795">
                  <c:v>43279</c:v>
                </c:pt>
                <c:pt idx="1796">
                  <c:v>43280</c:v>
                </c:pt>
                <c:pt idx="1797">
                  <c:v>43283</c:v>
                </c:pt>
                <c:pt idx="1798">
                  <c:v>43284</c:v>
                </c:pt>
                <c:pt idx="1799">
                  <c:v>43285</c:v>
                </c:pt>
                <c:pt idx="1800">
                  <c:v>43286</c:v>
                </c:pt>
                <c:pt idx="1801">
                  <c:v>43287</c:v>
                </c:pt>
                <c:pt idx="1802">
                  <c:v>43290</c:v>
                </c:pt>
                <c:pt idx="1803">
                  <c:v>43291</c:v>
                </c:pt>
                <c:pt idx="1804">
                  <c:v>43292</c:v>
                </c:pt>
                <c:pt idx="1805">
                  <c:v>43293</c:v>
                </c:pt>
                <c:pt idx="1806">
                  <c:v>43294</c:v>
                </c:pt>
                <c:pt idx="1807">
                  <c:v>43297</c:v>
                </c:pt>
                <c:pt idx="1808">
                  <c:v>43298</c:v>
                </c:pt>
                <c:pt idx="1809">
                  <c:v>43299</c:v>
                </c:pt>
                <c:pt idx="1810">
                  <c:v>43300</c:v>
                </c:pt>
                <c:pt idx="1811">
                  <c:v>43301</c:v>
                </c:pt>
                <c:pt idx="1812">
                  <c:v>43304</c:v>
                </c:pt>
                <c:pt idx="1813">
                  <c:v>43305</c:v>
                </c:pt>
                <c:pt idx="1814">
                  <c:v>43306</c:v>
                </c:pt>
                <c:pt idx="1815">
                  <c:v>43307</c:v>
                </c:pt>
                <c:pt idx="1816">
                  <c:v>43308</c:v>
                </c:pt>
                <c:pt idx="1817">
                  <c:v>43311</c:v>
                </c:pt>
                <c:pt idx="1818">
                  <c:v>43312</c:v>
                </c:pt>
                <c:pt idx="1819">
                  <c:v>43313</c:v>
                </c:pt>
                <c:pt idx="1820">
                  <c:v>43314</c:v>
                </c:pt>
                <c:pt idx="1821">
                  <c:v>43315</c:v>
                </c:pt>
                <c:pt idx="1822">
                  <c:v>43318</c:v>
                </c:pt>
                <c:pt idx="1823">
                  <c:v>43319</c:v>
                </c:pt>
                <c:pt idx="1824">
                  <c:v>43320</c:v>
                </c:pt>
                <c:pt idx="1825">
                  <c:v>43321</c:v>
                </c:pt>
                <c:pt idx="1826">
                  <c:v>43322</c:v>
                </c:pt>
                <c:pt idx="1827">
                  <c:v>43325</c:v>
                </c:pt>
                <c:pt idx="1828">
                  <c:v>43326</c:v>
                </c:pt>
                <c:pt idx="1829">
                  <c:v>43328</c:v>
                </c:pt>
                <c:pt idx="1830">
                  <c:v>43329</c:v>
                </c:pt>
                <c:pt idx="1831">
                  <c:v>43332</c:v>
                </c:pt>
                <c:pt idx="1832">
                  <c:v>43333</c:v>
                </c:pt>
                <c:pt idx="1833">
                  <c:v>43335</c:v>
                </c:pt>
                <c:pt idx="1834">
                  <c:v>43336</c:v>
                </c:pt>
                <c:pt idx="1835">
                  <c:v>43339</c:v>
                </c:pt>
                <c:pt idx="1836">
                  <c:v>43340</c:v>
                </c:pt>
                <c:pt idx="1837">
                  <c:v>43341</c:v>
                </c:pt>
                <c:pt idx="1838">
                  <c:v>43342</c:v>
                </c:pt>
                <c:pt idx="1839">
                  <c:v>43343</c:v>
                </c:pt>
                <c:pt idx="1840">
                  <c:v>43346</c:v>
                </c:pt>
                <c:pt idx="1841">
                  <c:v>43347</c:v>
                </c:pt>
                <c:pt idx="1842">
                  <c:v>43348</c:v>
                </c:pt>
                <c:pt idx="1843">
                  <c:v>43349</c:v>
                </c:pt>
                <c:pt idx="1844">
                  <c:v>43350</c:v>
                </c:pt>
                <c:pt idx="1845">
                  <c:v>43353</c:v>
                </c:pt>
                <c:pt idx="1846">
                  <c:v>43354</c:v>
                </c:pt>
                <c:pt idx="1847">
                  <c:v>43355</c:v>
                </c:pt>
                <c:pt idx="1848">
                  <c:v>43357</c:v>
                </c:pt>
                <c:pt idx="1849">
                  <c:v>43360</c:v>
                </c:pt>
                <c:pt idx="1850">
                  <c:v>43361</c:v>
                </c:pt>
                <c:pt idx="1851">
                  <c:v>43362</c:v>
                </c:pt>
                <c:pt idx="1852">
                  <c:v>43364</c:v>
                </c:pt>
                <c:pt idx="1853">
                  <c:v>43367</c:v>
                </c:pt>
                <c:pt idx="1854">
                  <c:v>43368</c:v>
                </c:pt>
                <c:pt idx="1855">
                  <c:v>43369</c:v>
                </c:pt>
                <c:pt idx="1856">
                  <c:v>43370</c:v>
                </c:pt>
                <c:pt idx="1857">
                  <c:v>43371</c:v>
                </c:pt>
                <c:pt idx="1858">
                  <c:v>43374</c:v>
                </c:pt>
                <c:pt idx="1859">
                  <c:v>43376</c:v>
                </c:pt>
                <c:pt idx="1860">
                  <c:v>43377</c:v>
                </c:pt>
                <c:pt idx="1861">
                  <c:v>43378</c:v>
                </c:pt>
                <c:pt idx="1862">
                  <c:v>43381</c:v>
                </c:pt>
                <c:pt idx="1863">
                  <c:v>43382</c:v>
                </c:pt>
                <c:pt idx="1864">
                  <c:v>43383</c:v>
                </c:pt>
                <c:pt idx="1865">
                  <c:v>43384</c:v>
                </c:pt>
                <c:pt idx="1866">
                  <c:v>43385</c:v>
                </c:pt>
                <c:pt idx="1867">
                  <c:v>43388</c:v>
                </c:pt>
                <c:pt idx="1868">
                  <c:v>43389</c:v>
                </c:pt>
                <c:pt idx="1869">
                  <c:v>43390</c:v>
                </c:pt>
                <c:pt idx="1870">
                  <c:v>43392</c:v>
                </c:pt>
                <c:pt idx="1871">
                  <c:v>43395</c:v>
                </c:pt>
                <c:pt idx="1872">
                  <c:v>43396</c:v>
                </c:pt>
                <c:pt idx="1873">
                  <c:v>43397</c:v>
                </c:pt>
                <c:pt idx="1874">
                  <c:v>43398</c:v>
                </c:pt>
                <c:pt idx="1875">
                  <c:v>43399</c:v>
                </c:pt>
                <c:pt idx="1876">
                  <c:v>43402</c:v>
                </c:pt>
                <c:pt idx="1877">
                  <c:v>43403</c:v>
                </c:pt>
                <c:pt idx="1878">
                  <c:v>43404</c:v>
                </c:pt>
                <c:pt idx="1879">
                  <c:v>43405</c:v>
                </c:pt>
                <c:pt idx="1880">
                  <c:v>43406</c:v>
                </c:pt>
                <c:pt idx="1881">
                  <c:v>43409</c:v>
                </c:pt>
                <c:pt idx="1882">
                  <c:v>43410</c:v>
                </c:pt>
                <c:pt idx="1883">
                  <c:v>43411</c:v>
                </c:pt>
                <c:pt idx="1884">
                  <c:v>43413</c:v>
                </c:pt>
                <c:pt idx="1885">
                  <c:v>43416</c:v>
                </c:pt>
                <c:pt idx="1886">
                  <c:v>43417</c:v>
                </c:pt>
                <c:pt idx="1887">
                  <c:v>43418</c:v>
                </c:pt>
                <c:pt idx="1888">
                  <c:v>43419</c:v>
                </c:pt>
                <c:pt idx="1889">
                  <c:v>43420</c:v>
                </c:pt>
                <c:pt idx="1890">
                  <c:v>43423</c:v>
                </c:pt>
                <c:pt idx="1891">
                  <c:v>43424</c:v>
                </c:pt>
                <c:pt idx="1892">
                  <c:v>43425</c:v>
                </c:pt>
                <c:pt idx="1893">
                  <c:v>43426</c:v>
                </c:pt>
                <c:pt idx="1894">
                  <c:v>43430</c:v>
                </c:pt>
                <c:pt idx="1895">
                  <c:v>43431</c:v>
                </c:pt>
                <c:pt idx="1896">
                  <c:v>43432</c:v>
                </c:pt>
                <c:pt idx="1897">
                  <c:v>43433</c:v>
                </c:pt>
                <c:pt idx="1898">
                  <c:v>43434</c:v>
                </c:pt>
                <c:pt idx="1899">
                  <c:v>43437</c:v>
                </c:pt>
                <c:pt idx="1900">
                  <c:v>43438</c:v>
                </c:pt>
                <c:pt idx="1901">
                  <c:v>43439</c:v>
                </c:pt>
                <c:pt idx="1902">
                  <c:v>43440</c:v>
                </c:pt>
                <c:pt idx="1903">
                  <c:v>43441</c:v>
                </c:pt>
                <c:pt idx="1904">
                  <c:v>43444</c:v>
                </c:pt>
                <c:pt idx="1905">
                  <c:v>43445</c:v>
                </c:pt>
                <c:pt idx="1906">
                  <c:v>43446</c:v>
                </c:pt>
                <c:pt idx="1907">
                  <c:v>43447</c:v>
                </c:pt>
                <c:pt idx="1908">
                  <c:v>43448</c:v>
                </c:pt>
                <c:pt idx="1909">
                  <c:v>43451</c:v>
                </c:pt>
                <c:pt idx="1910">
                  <c:v>43452</c:v>
                </c:pt>
                <c:pt idx="1911">
                  <c:v>43453</c:v>
                </c:pt>
                <c:pt idx="1912">
                  <c:v>43454</c:v>
                </c:pt>
                <c:pt idx="1913">
                  <c:v>43455</c:v>
                </c:pt>
                <c:pt idx="1914">
                  <c:v>43458</c:v>
                </c:pt>
                <c:pt idx="1915">
                  <c:v>43460</c:v>
                </c:pt>
                <c:pt idx="1916">
                  <c:v>43461</c:v>
                </c:pt>
                <c:pt idx="1917">
                  <c:v>43462</c:v>
                </c:pt>
                <c:pt idx="1918">
                  <c:v>43465</c:v>
                </c:pt>
                <c:pt idx="1919">
                  <c:v>43466</c:v>
                </c:pt>
                <c:pt idx="1920">
                  <c:v>43467</c:v>
                </c:pt>
                <c:pt idx="1921">
                  <c:v>43468</c:v>
                </c:pt>
                <c:pt idx="1922">
                  <c:v>43469</c:v>
                </c:pt>
                <c:pt idx="1923">
                  <c:v>43472</c:v>
                </c:pt>
                <c:pt idx="1924">
                  <c:v>43473</c:v>
                </c:pt>
                <c:pt idx="1925">
                  <c:v>43474</c:v>
                </c:pt>
                <c:pt idx="1926">
                  <c:v>43475</c:v>
                </c:pt>
                <c:pt idx="1927">
                  <c:v>43476</c:v>
                </c:pt>
                <c:pt idx="1928">
                  <c:v>43479</c:v>
                </c:pt>
                <c:pt idx="1929">
                  <c:v>43480</c:v>
                </c:pt>
                <c:pt idx="1930">
                  <c:v>43481</c:v>
                </c:pt>
                <c:pt idx="1931">
                  <c:v>43482</c:v>
                </c:pt>
                <c:pt idx="1932">
                  <c:v>43483</c:v>
                </c:pt>
                <c:pt idx="1933">
                  <c:v>43486</c:v>
                </c:pt>
                <c:pt idx="1934">
                  <c:v>43487</c:v>
                </c:pt>
                <c:pt idx="1935">
                  <c:v>43488</c:v>
                </c:pt>
                <c:pt idx="1936">
                  <c:v>43489</c:v>
                </c:pt>
                <c:pt idx="1937">
                  <c:v>43490</c:v>
                </c:pt>
                <c:pt idx="1938">
                  <c:v>43493</c:v>
                </c:pt>
                <c:pt idx="1939">
                  <c:v>43494</c:v>
                </c:pt>
                <c:pt idx="1940">
                  <c:v>43495</c:v>
                </c:pt>
                <c:pt idx="1941">
                  <c:v>43496</c:v>
                </c:pt>
                <c:pt idx="1942">
                  <c:v>43497</c:v>
                </c:pt>
                <c:pt idx="1943">
                  <c:v>43500</c:v>
                </c:pt>
                <c:pt idx="1944">
                  <c:v>43501</c:v>
                </c:pt>
                <c:pt idx="1945">
                  <c:v>43502</c:v>
                </c:pt>
                <c:pt idx="1946">
                  <c:v>43503</c:v>
                </c:pt>
                <c:pt idx="1947">
                  <c:v>43504</c:v>
                </c:pt>
                <c:pt idx="1948">
                  <c:v>43507</c:v>
                </c:pt>
                <c:pt idx="1949">
                  <c:v>43508</c:v>
                </c:pt>
                <c:pt idx="1950">
                  <c:v>43509</c:v>
                </c:pt>
                <c:pt idx="1951">
                  <c:v>43510</c:v>
                </c:pt>
                <c:pt idx="1952">
                  <c:v>43511</c:v>
                </c:pt>
                <c:pt idx="1953">
                  <c:v>43514</c:v>
                </c:pt>
                <c:pt idx="1954">
                  <c:v>43515</c:v>
                </c:pt>
                <c:pt idx="1955">
                  <c:v>43516</c:v>
                </c:pt>
                <c:pt idx="1956">
                  <c:v>43517</c:v>
                </c:pt>
                <c:pt idx="1957">
                  <c:v>43518</c:v>
                </c:pt>
                <c:pt idx="1958">
                  <c:v>43521</c:v>
                </c:pt>
                <c:pt idx="1959">
                  <c:v>43522</c:v>
                </c:pt>
                <c:pt idx="1960">
                  <c:v>43523</c:v>
                </c:pt>
                <c:pt idx="1961">
                  <c:v>43524</c:v>
                </c:pt>
                <c:pt idx="1962">
                  <c:v>43525</c:v>
                </c:pt>
                <c:pt idx="1963">
                  <c:v>43529</c:v>
                </c:pt>
                <c:pt idx="1964">
                  <c:v>43530</c:v>
                </c:pt>
                <c:pt idx="1965">
                  <c:v>43531</c:v>
                </c:pt>
                <c:pt idx="1966">
                  <c:v>43532</c:v>
                </c:pt>
                <c:pt idx="1967">
                  <c:v>43535</c:v>
                </c:pt>
                <c:pt idx="1968">
                  <c:v>43536</c:v>
                </c:pt>
                <c:pt idx="1969">
                  <c:v>43537</c:v>
                </c:pt>
                <c:pt idx="1970">
                  <c:v>43538</c:v>
                </c:pt>
                <c:pt idx="1971">
                  <c:v>43539</c:v>
                </c:pt>
                <c:pt idx="1972">
                  <c:v>43542</c:v>
                </c:pt>
                <c:pt idx="1973">
                  <c:v>43543</c:v>
                </c:pt>
                <c:pt idx="1974">
                  <c:v>43544</c:v>
                </c:pt>
                <c:pt idx="1975">
                  <c:v>43546</c:v>
                </c:pt>
                <c:pt idx="1976">
                  <c:v>43549</c:v>
                </c:pt>
                <c:pt idx="1977">
                  <c:v>43550</c:v>
                </c:pt>
                <c:pt idx="1978">
                  <c:v>43551</c:v>
                </c:pt>
                <c:pt idx="1979">
                  <c:v>43552</c:v>
                </c:pt>
                <c:pt idx="1980">
                  <c:v>43553</c:v>
                </c:pt>
                <c:pt idx="1981">
                  <c:v>43556</c:v>
                </c:pt>
                <c:pt idx="1982">
                  <c:v>43557</c:v>
                </c:pt>
                <c:pt idx="1983">
                  <c:v>43558</c:v>
                </c:pt>
                <c:pt idx="1984">
                  <c:v>43559</c:v>
                </c:pt>
                <c:pt idx="1985">
                  <c:v>43560</c:v>
                </c:pt>
                <c:pt idx="1986">
                  <c:v>43563</c:v>
                </c:pt>
                <c:pt idx="1987">
                  <c:v>43564</c:v>
                </c:pt>
                <c:pt idx="1988">
                  <c:v>43565</c:v>
                </c:pt>
                <c:pt idx="1989">
                  <c:v>43566</c:v>
                </c:pt>
                <c:pt idx="1990">
                  <c:v>43567</c:v>
                </c:pt>
                <c:pt idx="1991">
                  <c:v>43570</c:v>
                </c:pt>
                <c:pt idx="1992">
                  <c:v>43571</c:v>
                </c:pt>
                <c:pt idx="1993">
                  <c:v>43573</c:v>
                </c:pt>
                <c:pt idx="1994">
                  <c:v>43577</c:v>
                </c:pt>
                <c:pt idx="1995">
                  <c:v>43578</c:v>
                </c:pt>
                <c:pt idx="1996">
                  <c:v>43579</c:v>
                </c:pt>
                <c:pt idx="1997">
                  <c:v>43580</c:v>
                </c:pt>
                <c:pt idx="1998">
                  <c:v>43581</c:v>
                </c:pt>
                <c:pt idx="1999">
                  <c:v>43585</c:v>
                </c:pt>
                <c:pt idx="2000">
                  <c:v>43587</c:v>
                </c:pt>
                <c:pt idx="2001">
                  <c:v>43588</c:v>
                </c:pt>
                <c:pt idx="2002">
                  <c:v>43591</c:v>
                </c:pt>
                <c:pt idx="2003">
                  <c:v>43592</c:v>
                </c:pt>
                <c:pt idx="2004">
                  <c:v>43593</c:v>
                </c:pt>
                <c:pt idx="2005">
                  <c:v>43594</c:v>
                </c:pt>
                <c:pt idx="2006">
                  <c:v>43595</c:v>
                </c:pt>
                <c:pt idx="2007">
                  <c:v>43598</c:v>
                </c:pt>
                <c:pt idx="2008">
                  <c:v>43599</c:v>
                </c:pt>
                <c:pt idx="2009">
                  <c:v>43600</c:v>
                </c:pt>
                <c:pt idx="2010">
                  <c:v>43601</c:v>
                </c:pt>
                <c:pt idx="2011">
                  <c:v>43602</c:v>
                </c:pt>
                <c:pt idx="2012">
                  <c:v>43605</c:v>
                </c:pt>
                <c:pt idx="2013">
                  <c:v>43606</c:v>
                </c:pt>
                <c:pt idx="2014">
                  <c:v>43607</c:v>
                </c:pt>
                <c:pt idx="2015">
                  <c:v>43608</c:v>
                </c:pt>
                <c:pt idx="2016">
                  <c:v>43609</c:v>
                </c:pt>
                <c:pt idx="2017">
                  <c:v>43612</c:v>
                </c:pt>
                <c:pt idx="2018">
                  <c:v>43613</c:v>
                </c:pt>
                <c:pt idx="2019">
                  <c:v>43614</c:v>
                </c:pt>
                <c:pt idx="2020">
                  <c:v>43615</c:v>
                </c:pt>
                <c:pt idx="2021">
                  <c:v>43616</c:v>
                </c:pt>
                <c:pt idx="2022">
                  <c:v>43619</c:v>
                </c:pt>
                <c:pt idx="2023">
                  <c:v>43620</c:v>
                </c:pt>
                <c:pt idx="2024">
                  <c:v>43622</c:v>
                </c:pt>
                <c:pt idx="2025">
                  <c:v>43623</c:v>
                </c:pt>
                <c:pt idx="2026">
                  <c:v>43626</c:v>
                </c:pt>
                <c:pt idx="2027">
                  <c:v>43627</c:v>
                </c:pt>
                <c:pt idx="2028">
                  <c:v>43628</c:v>
                </c:pt>
                <c:pt idx="2029">
                  <c:v>43629</c:v>
                </c:pt>
                <c:pt idx="2030">
                  <c:v>43630</c:v>
                </c:pt>
                <c:pt idx="2031">
                  <c:v>43633</c:v>
                </c:pt>
                <c:pt idx="2032">
                  <c:v>43634</c:v>
                </c:pt>
                <c:pt idx="2033">
                  <c:v>43635</c:v>
                </c:pt>
                <c:pt idx="2034">
                  <c:v>43636</c:v>
                </c:pt>
                <c:pt idx="2035">
                  <c:v>43637</c:v>
                </c:pt>
                <c:pt idx="2036">
                  <c:v>43640</c:v>
                </c:pt>
                <c:pt idx="2037">
                  <c:v>43641</c:v>
                </c:pt>
                <c:pt idx="2038">
                  <c:v>43642</c:v>
                </c:pt>
                <c:pt idx="2039">
                  <c:v>43643</c:v>
                </c:pt>
                <c:pt idx="2040">
                  <c:v>43644</c:v>
                </c:pt>
                <c:pt idx="2041">
                  <c:v>43647</c:v>
                </c:pt>
                <c:pt idx="2042">
                  <c:v>43648</c:v>
                </c:pt>
                <c:pt idx="2043">
                  <c:v>43649</c:v>
                </c:pt>
                <c:pt idx="2044">
                  <c:v>43650</c:v>
                </c:pt>
                <c:pt idx="2045">
                  <c:v>43651</c:v>
                </c:pt>
                <c:pt idx="2046">
                  <c:v>43654</c:v>
                </c:pt>
                <c:pt idx="2047">
                  <c:v>43655</c:v>
                </c:pt>
                <c:pt idx="2048">
                  <c:v>43656</c:v>
                </c:pt>
                <c:pt idx="2049">
                  <c:v>43657</c:v>
                </c:pt>
                <c:pt idx="2050">
                  <c:v>43658</c:v>
                </c:pt>
                <c:pt idx="2051">
                  <c:v>43661</c:v>
                </c:pt>
                <c:pt idx="2052">
                  <c:v>43662</c:v>
                </c:pt>
                <c:pt idx="2053">
                  <c:v>43663</c:v>
                </c:pt>
                <c:pt idx="2054">
                  <c:v>43664</c:v>
                </c:pt>
                <c:pt idx="2055">
                  <c:v>43665</c:v>
                </c:pt>
                <c:pt idx="2056">
                  <c:v>43668</c:v>
                </c:pt>
                <c:pt idx="2057">
                  <c:v>43669</c:v>
                </c:pt>
                <c:pt idx="2058">
                  <c:v>43670</c:v>
                </c:pt>
                <c:pt idx="2059">
                  <c:v>43671</c:v>
                </c:pt>
                <c:pt idx="2060">
                  <c:v>43672</c:v>
                </c:pt>
                <c:pt idx="2061">
                  <c:v>43675</c:v>
                </c:pt>
                <c:pt idx="2062">
                  <c:v>43676</c:v>
                </c:pt>
                <c:pt idx="2063">
                  <c:v>43677</c:v>
                </c:pt>
                <c:pt idx="2064">
                  <c:v>43678</c:v>
                </c:pt>
                <c:pt idx="2065">
                  <c:v>43679</c:v>
                </c:pt>
                <c:pt idx="2066">
                  <c:v>43682</c:v>
                </c:pt>
                <c:pt idx="2067">
                  <c:v>43683</c:v>
                </c:pt>
                <c:pt idx="2068">
                  <c:v>43684</c:v>
                </c:pt>
                <c:pt idx="2069">
                  <c:v>43685</c:v>
                </c:pt>
                <c:pt idx="2070">
                  <c:v>43686</c:v>
                </c:pt>
                <c:pt idx="2071">
                  <c:v>43690</c:v>
                </c:pt>
                <c:pt idx="2072">
                  <c:v>43691</c:v>
                </c:pt>
                <c:pt idx="2073">
                  <c:v>43693</c:v>
                </c:pt>
                <c:pt idx="2074">
                  <c:v>43696</c:v>
                </c:pt>
                <c:pt idx="2075">
                  <c:v>43697</c:v>
                </c:pt>
                <c:pt idx="2076">
                  <c:v>43698</c:v>
                </c:pt>
                <c:pt idx="2077">
                  <c:v>43699</c:v>
                </c:pt>
                <c:pt idx="2078">
                  <c:v>43700</c:v>
                </c:pt>
                <c:pt idx="2079">
                  <c:v>43703</c:v>
                </c:pt>
                <c:pt idx="2080">
                  <c:v>43704</c:v>
                </c:pt>
                <c:pt idx="2081">
                  <c:v>43705</c:v>
                </c:pt>
                <c:pt idx="2082">
                  <c:v>43706</c:v>
                </c:pt>
                <c:pt idx="2083">
                  <c:v>43707</c:v>
                </c:pt>
                <c:pt idx="2084">
                  <c:v>43711</c:v>
                </c:pt>
                <c:pt idx="2085">
                  <c:v>43712</c:v>
                </c:pt>
                <c:pt idx="2086">
                  <c:v>43713</c:v>
                </c:pt>
                <c:pt idx="2087">
                  <c:v>43714</c:v>
                </c:pt>
                <c:pt idx="2088">
                  <c:v>43717</c:v>
                </c:pt>
                <c:pt idx="2089">
                  <c:v>43719</c:v>
                </c:pt>
                <c:pt idx="2090">
                  <c:v>43720</c:v>
                </c:pt>
                <c:pt idx="2091">
                  <c:v>43721</c:v>
                </c:pt>
                <c:pt idx="2092">
                  <c:v>43724</c:v>
                </c:pt>
                <c:pt idx="2093">
                  <c:v>43725</c:v>
                </c:pt>
                <c:pt idx="2094">
                  <c:v>43726</c:v>
                </c:pt>
                <c:pt idx="2095">
                  <c:v>43727</c:v>
                </c:pt>
                <c:pt idx="2096">
                  <c:v>43728</c:v>
                </c:pt>
                <c:pt idx="2097">
                  <c:v>43731</c:v>
                </c:pt>
                <c:pt idx="2098">
                  <c:v>43732</c:v>
                </c:pt>
                <c:pt idx="2099">
                  <c:v>43733</c:v>
                </c:pt>
                <c:pt idx="2100">
                  <c:v>43734</c:v>
                </c:pt>
                <c:pt idx="2101">
                  <c:v>43735</c:v>
                </c:pt>
                <c:pt idx="2102">
                  <c:v>43738</c:v>
                </c:pt>
                <c:pt idx="2103">
                  <c:v>43739</c:v>
                </c:pt>
                <c:pt idx="2104">
                  <c:v>43741</c:v>
                </c:pt>
                <c:pt idx="2105">
                  <c:v>43742</c:v>
                </c:pt>
                <c:pt idx="2106">
                  <c:v>43745</c:v>
                </c:pt>
                <c:pt idx="2107">
                  <c:v>43747</c:v>
                </c:pt>
                <c:pt idx="2108">
                  <c:v>43748</c:v>
                </c:pt>
                <c:pt idx="2109">
                  <c:v>43749</c:v>
                </c:pt>
                <c:pt idx="2110">
                  <c:v>43752</c:v>
                </c:pt>
                <c:pt idx="2111">
                  <c:v>43753</c:v>
                </c:pt>
                <c:pt idx="2112">
                  <c:v>43754</c:v>
                </c:pt>
                <c:pt idx="2113">
                  <c:v>43755</c:v>
                </c:pt>
                <c:pt idx="2114">
                  <c:v>43756</c:v>
                </c:pt>
                <c:pt idx="2115">
                  <c:v>43760</c:v>
                </c:pt>
                <c:pt idx="2116">
                  <c:v>43761</c:v>
                </c:pt>
                <c:pt idx="2117">
                  <c:v>43762</c:v>
                </c:pt>
                <c:pt idx="2118">
                  <c:v>43763</c:v>
                </c:pt>
                <c:pt idx="2119">
                  <c:v>43765</c:v>
                </c:pt>
                <c:pt idx="2120">
                  <c:v>43767</c:v>
                </c:pt>
                <c:pt idx="2121">
                  <c:v>43768</c:v>
                </c:pt>
                <c:pt idx="2122">
                  <c:v>43769</c:v>
                </c:pt>
                <c:pt idx="2123">
                  <c:v>43770</c:v>
                </c:pt>
                <c:pt idx="2124">
                  <c:v>43773</c:v>
                </c:pt>
                <c:pt idx="2125">
                  <c:v>43774</c:v>
                </c:pt>
                <c:pt idx="2126">
                  <c:v>43775</c:v>
                </c:pt>
                <c:pt idx="2127">
                  <c:v>43776</c:v>
                </c:pt>
                <c:pt idx="2128">
                  <c:v>43777</c:v>
                </c:pt>
                <c:pt idx="2129">
                  <c:v>43780</c:v>
                </c:pt>
                <c:pt idx="2130">
                  <c:v>43782</c:v>
                </c:pt>
                <c:pt idx="2131">
                  <c:v>43783</c:v>
                </c:pt>
                <c:pt idx="2132">
                  <c:v>43784</c:v>
                </c:pt>
                <c:pt idx="2133">
                  <c:v>43787</c:v>
                </c:pt>
                <c:pt idx="2134">
                  <c:v>43788</c:v>
                </c:pt>
                <c:pt idx="2135">
                  <c:v>43789</c:v>
                </c:pt>
                <c:pt idx="2136">
                  <c:v>43790</c:v>
                </c:pt>
                <c:pt idx="2137">
                  <c:v>43791</c:v>
                </c:pt>
                <c:pt idx="2138">
                  <c:v>43794</c:v>
                </c:pt>
                <c:pt idx="2139">
                  <c:v>43795</c:v>
                </c:pt>
                <c:pt idx="2140">
                  <c:v>43796</c:v>
                </c:pt>
                <c:pt idx="2141">
                  <c:v>43797</c:v>
                </c:pt>
                <c:pt idx="2142">
                  <c:v>43798</c:v>
                </c:pt>
                <c:pt idx="2143">
                  <c:v>43801</c:v>
                </c:pt>
                <c:pt idx="2144">
                  <c:v>43802</c:v>
                </c:pt>
                <c:pt idx="2145">
                  <c:v>43803</c:v>
                </c:pt>
                <c:pt idx="2146">
                  <c:v>43804</c:v>
                </c:pt>
                <c:pt idx="2147">
                  <c:v>43805</c:v>
                </c:pt>
                <c:pt idx="2148">
                  <c:v>43808</c:v>
                </c:pt>
                <c:pt idx="2149">
                  <c:v>43809</c:v>
                </c:pt>
                <c:pt idx="2150">
                  <c:v>43810</c:v>
                </c:pt>
                <c:pt idx="2151">
                  <c:v>43811</c:v>
                </c:pt>
                <c:pt idx="2152">
                  <c:v>43812</c:v>
                </c:pt>
                <c:pt idx="2153">
                  <c:v>43815</c:v>
                </c:pt>
                <c:pt idx="2154">
                  <c:v>43816</c:v>
                </c:pt>
                <c:pt idx="2155">
                  <c:v>43817</c:v>
                </c:pt>
                <c:pt idx="2156">
                  <c:v>43818</c:v>
                </c:pt>
                <c:pt idx="2157">
                  <c:v>43819</c:v>
                </c:pt>
                <c:pt idx="2158">
                  <c:v>43822</c:v>
                </c:pt>
                <c:pt idx="2159">
                  <c:v>43823</c:v>
                </c:pt>
                <c:pt idx="2160">
                  <c:v>43825</c:v>
                </c:pt>
                <c:pt idx="2161">
                  <c:v>43826</c:v>
                </c:pt>
                <c:pt idx="2162">
                  <c:v>43829</c:v>
                </c:pt>
                <c:pt idx="2163">
                  <c:v>43830</c:v>
                </c:pt>
                <c:pt idx="2164">
                  <c:v>43831</c:v>
                </c:pt>
                <c:pt idx="2165">
                  <c:v>43832</c:v>
                </c:pt>
                <c:pt idx="2166">
                  <c:v>43833</c:v>
                </c:pt>
                <c:pt idx="2167">
                  <c:v>43836</c:v>
                </c:pt>
                <c:pt idx="2168">
                  <c:v>43837</c:v>
                </c:pt>
                <c:pt idx="2169">
                  <c:v>43838</c:v>
                </c:pt>
                <c:pt idx="2170">
                  <c:v>43839</c:v>
                </c:pt>
                <c:pt idx="2171">
                  <c:v>43840</c:v>
                </c:pt>
                <c:pt idx="2172">
                  <c:v>43843</c:v>
                </c:pt>
                <c:pt idx="2173">
                  <c:v>43844</c:v>
                </c:pt>
                <c:pt idx="2174">
                  <c:v>43845</c:v>
                </c:pt>
                <c:pt idx="2175">
                  <c:v>43846</c:v>
                </c:pt>
                <c:pt idx="2176">
                  <c:v>43847</c:v>
                </c:pt>
                <c:pt idx="2177">
                  <c:v>43850</c:v>
                </c:pt>
                <c:pt idx="2178">
                  <c:v>43851</c:v>
                </c:pt>
                <c:pt idx="2179">
                  <c:v>43852</c:v>
                </c:pt>
                <c:pt idx="2180">
                  <c:v>43853</c:v>
                </c:pt>
                <c:pt idx="2181">
                  <c:v>43854</c:v>
                </c:pt>
                <c:pt idx="2182">
                  <c:v>43857</c:v>
                </c:pt>
                <c:pt idx="2183">
                  <c:v>43858</c:v>
                </c:pt>
                <c:pt idx="2184">
                  <c:v>43859</c:v>
                </c:pt>
                <c:pt idx="2185">
                  <c:v>43860</c:v>
                </c:pt>
                <c:pt idx="2186">
                  <c:v>43861</c:v>
                </c:pt>
                <c:pt idx="2187">
                  <c:v>43862</c:v>
                </c:pt>
                <c:pt idx="2188">
                  <c:v>43864</c:v>
                </c:pt>
                <c:pt idx="2189">
                  <c:v>43865</c:v>
                </c:pt>
                <c:pt idx="2190">
                  <c:v>43866</c:v>
                </c:pt>
                <c:pt idx="2191">
                  <c:v>43867</c:v>
                </c:pt>
                <c:pt idx="2192">
                  <c:v>43868</c:v>
                </c:pt>
                <c:pt idx="2193">
                  <c:v>43871</c:v>
                </c:pt>
                <c:pt idx="2194">
                  <c:v>43872</c:v>
                </c:pt>
                <c:pt idx="2195">
                  <c:v>43873</c:v>
                </c:pt>
                <c:pt idx="2196">
                  <c:v>43874</c:v>
                </c:pt>
                <c:pt idx="2197">
                  <c:v>43875</c:v>
                </c:pt>
                <c:pt idx="2198">
                  <c:v>43878</c:v>
                </c:pt>
                <c:pt idx="2199">
                  <c:v>43879</c:v>
                </c:pt>
                <c:pt idx="2200">
                  <c:v>43880</c:v>
                </c:pt>
                <c:pt idx="2201">
                  <c:v>43881</c:v>
                </c:pt>
                <c:pt idx="2202">
                  <c:v>43885</c:v>
                </c:pt>
                <c:pt idx="2203">
                  <c:v>43886</c:v>
                </c:pt>
                <c:pt idx="2204">
                  <c:v>43887</c:v>
                </c:pt>
                <c:pt idx="2205">
                  <c:v>43888</c:v>
                </c:pt>
                <c:pt idx="2206">
                  <c:v>43889</c:v>
                </c:pt>
                <c:pt idx="2207">
                  <c:v>43892</c:v>
                </c:pt>
                <c:pt idx="2208">
                  <c:v>43893</c:v>
                </c:pt>
                <c:pt idx="2209">
                  <c:v>43894</c:v>
                </c:pt>
                <c:pt idx="2210">
                  <c:v>43895</c:v>
                </c:pt>
                <c:pt idx="2211">
                  <c:v>43896</c:v>
                </c:pt>
                <c:pt idx="2212">
                  <c:v>43899</c:v>
                </c:pt>
                <c:pt idx="2213">
                  <c:v>43901</c:v>
                </c:pt>
                <c:pt idx="2214">
                  <c:v>43902</c:v>
                </c:pt>
                <c:pt idx="2215">
                  <c:v>43903</c:v>
                </c:pt>
                <c:pt idx="2216">
                  <c:v>43906</c:v>
                </c:pt>
                <c:pt idx="2217">
                  <c:v>43907</c:v>
                </c:pt>
                <c:pt idx="2218">
                  <c:v>43908</c:v>
                </c:pt>
                <c:pt idx="2219">
                  <c:v>43909</c:v>
                </c:pt>
                <c:pt idx="2220">
                  <c:v>43910</c:v>
                </c:pt>
                <c:pt idx="2221">
                  <c:v>43913</c:v>
                </c:pt>
                <c:pt idx="2222">
                  <c:v>43914</c:v>
                </c:pt>
                <c:pt idx="2223">
                  <c:v>43915</c:v>
                </c:pt>
                <c:pt idx="2224">
                  <c:v>43916</c:v>
                </c:pt>
                <c:pt idx="2225">
                  <c:v>43917</c:v>
                </c:pt>
                <c:pt idx="2226">
                  <c:v>43920</c:v>
                </c:pt>
                <c:pt idx="2227">
                  <c:v>43921</c:v>
                </c:pt>
                <c:pt idx="2228" formatCode="d\-mmm\-yy">
                  <c:v>43922</c:v>
                </c:pt>
                <c:pt idx="2229" formatCode="d\-mmm\-yy">
                  <c:v>43924</c:v>
                </c:pt>
                <c:pt idx="2230" formatCode="d\-mmm\-yy">
                  <c:v>43928</c:v>
                </c:pt>
                <c:pt idx="2231" formatCode="d\-mmm\-yy">
                  <c:v>43929</c:v>
                </c:pt>
                <c:pt idx="2232" formatCode="d\-mmm\-yy">
                  <c:v>43930</c:v>
                </c:pt>
                <c:pt idx="2233" formatCode="d\-mmm\-yy">
                  <c:v>43934</c:v>
                </c:pt>
                <c:pt idx="2234" formatCode="d\-mmm\-yy">
                  <c:v>43936</c:v>
                </c:pt>
                <c:pt idx="2235" formatCode="d\-mmm\-yy">
                  <c:v>43937</c:v>
                </c:pt>
                <c:pt idx="2236" formatCode="d\-mmm\-yy">
                  <c:v>43938</c:v>
                </c:pt>
                <c:pt idx="2237" formatCode="d\-mmm\-yy">
                  <c:v>43941</c:v>
                </c:pt>
                <c:pt idx="2238" formatCode="d\-mmm\-yy">
                  <c:v>43942</c:v>
                </c:pt>
                <c:pt idx="2239" formatCode="d\-mmm\-yy">
                  <c:v>43943</c:v>
                </c:pt>
                <c:pt idx="2240" formatCode="d\-mmm\-yy">
                  <c:v>43944</c:v>
                </c:pt>
                <c:pt idx="2241" formatCode="d\-mmm\-yy">
                  <c:v>43945</c:v>
                </c:pt>
                <c:pt idx="2242" formatCode="d\-mmm\-yy">
                  <c:v>43948</c:v>
                </c:pt>
                <c:pt idx="2243" formatCode="d\-mmm\-yy">
                  <c:v>43949</c:v>
                </c:pt>
                <c:pt idx="2244" formatCode="d\-mmm\-yy">
                  <c:v>43950</c:v>
                </c:pt>
                <c:pt idx="2245" formatCode="d\-mmm\-yy">
                  <c:v>43951</c:v>
                </c:pt>
                <c:pt idx="2246" formatCode="d\-mmm\-yy">
                  <c:v>43955</c:v>
                </c:pt>
                <c:pt idx="2247" formatCode="d\-mmm\-yy">
                  <c:v>43956</c:v>
                </c:pt>
                <c:pt idx="2248" formatCode="d\-mmm\-yy">
                  <c:v>43957</c:v>
                </c:pt>
                <c:pt idx="2249" formatCode="d\-mmm\-yy">
                  <c:v>43958</c:v>
                </c:pt>
                <c:pt idx="2250" formatCode="d\-mmm\-yy">
                  <c:v>43959</c:v>
                </c:pt>
                <c:pt idx="2251" formatCode="d\-mmm\-yy">
                  <c:v>43962</c:v>
                </c:pt>
                <c:pt idx="2252" formatCode="d\-mmm\-yy">
                  <c:v>43963</c:v>
                </c:pt>
                <c:pt idx="2253" formatCode="d\-mmm\-yy">
                  <c:v>43964</c:v>
                </c:pt>
                <c:pt idx="2254" formatCode="d\-mmm\-yy">
                  <c:v>43965</c:v>
                </c:pt>
                <c:pt idx="2255" formatCode="d\-mmm\-yy">
                  <c:v>43966</c:v>
                </c:pt>
                <c:pt idx="2256" formatCode="d\-mmm\-yy">
                  <c:v>43969</c:v>
                </c:pt>
                <c:pt idx="2257" formatCode="d\-mmm\-yy">
                  <c:v>43970</c:v>
                </c:pt>
                <c:pt idx="2258" formatCode="d\-mmm\-yy">
                  <c:v>43971</c:v>
                </c:pt>
                <c:pt idx="2259" formatCode="d\-mmm\-yy">
                  <c:v>43972</c:v>
                </c:pt>
                <c:pt idx="2260" formatCode="d\-mmm\-yy">
                  <c:v>43973</c:v>
                </c:pt>
                <c:pt idx="2261" formatCode="d\-mmm\-yy">
                  <c:v>43977</c:v>
                </c:pt>
                <c:pt idx="2262" formatCode="d\-mmm\-yy">
                  <c:v>43978</c:v>
                </c:pt>
                <c:pt idx="2263" formatCode="d\-mmm\-yy">
                  <c:v>43979</c:v>
                </c:pt>
                <c:pt idx="2264" formatCode="d\-mmm\-yy">
                  <c:v>43980</c:v>
                </c:pt>
                <c:pt idx="2265" formatCode="d\-mmm\-yy">
                  <c:v>43983</c:v>
                </c:pt>
                <c:pt idx="2266" formatCode="d\-mmm\-yy">
                  <c:v>43984</c:v>
                </c:pt>
                <c:pt idx="2267" formatCode="d\-mmm\-yy">
                  <c:v>43985</c:v>
                </c:pt>
                <c:pt idx="2268" formatCode="d\-mmm\-yy">
                  <c:v>43986</c:v>
                </c:pt>
                <c:pt idx="2269" formatCode="d\-mmm\-yy">
                  <c:v>43987</c:v>
                </c:pt>
                <c:pt idx="2270" formatCode="d\-mmm\-yy">
                  <c:v>43990</c:v>
                </c:pt>
                <c:pt idx="2271" formatCode="d\-mmm\-yy">
                  <c:v>43991</c:v>
                </c:pt>
                <c:pt idx="2272" formatCode="d\-mmm\-yy">
                  <c:v>43992</c:v>
                </c:pt>
                <c:pt idx="2273" formatCode="d\-mmm\-yy">
                  <c:v>43993</c:v>
                </c:pt>
                <c:pt idx="2274" formatCode="d\-mmm\-yy">
                  <c:v>43994</c:v>
                </c:pt>
                <c:pt idx="2275" formatCode="d\-mmm\-yy">
                  <c:v>43997</c:v>
                </c:pt>
                <c:pt idx="2276" formatCode="d\-mmm\-yy">
                  <c:v>43998</c:v>
                </c:pt>
                <c:pt idx="2277" formatCode="d\-mmm\-yy">
                  <c:v>43999</c:v>
                </c:pt>
                <c:pt idx="2278" formatCode="d\-mmm\-yy">
                  <c:v>44000</c:v>
                </c:pt>
                <c:pt idx="2279" formatCode="d\-mmm\-yy">
                  <c:v>44001</c:v>
                </c:pt>
                <c:pt idx="2280" formatCode="d\-mmm\-yy">
                  <c:v>44004</c:v>
                </c:pt>
                <c:pt idx="2281" formatCode="d\-mmm\-yy">
                  <c:v>44005</c:v>
                </c:pt>
                <c:pt idx="2282" formatCode="d\-mmm\-yy">
                  <c:v>44006</c:v>
                </c:pt>
                <c:pt idx="2283" formatCode="d\-mmm\-yy">
                  <c:v>44007</c:v>
                </c:pt>
                <c:pt idx="2284" formatCode="d\-mmm\-yy">
                  <c:v>44008</c:v>
                </c:pt>
                <c:pt idx="2285" formatCode="d\-mmm\-yy">
                  <c:v>44011</c:v>
                </c:pt>
                <c:pt idx="2286" formatCode="d\-mmm\-yy">
                  <c:v>44012</c:v>
                </c:pt>
                <c:pt idx="2287" formatCode="d\-mmm\-yy">
                  <c:v>44013</c:v>
                </c:pt>
                <c:pt idx="2288" formatCode="d\-mmm\-yy">
                  <c:v>44014</c:v>
                </c:pt>
                <c:pt idx="2289" formatCode="d\-mmm\-yy">
                  <c:v>44015</c:v>
                </c:pt>
                <c:pt idx="2290" formatCode="d\-mmm\-yy">
                  <c:v>44018</c:v>
                </c:pt>
                <c:pt idx="2291" formatCode="d\-mmm\-yy">
                  <c:v>44019</c:v>
                </c:pt>
                <c:pt idx="2292" formatCode="d\-mmm\-yy">
                  <c:v>44020</c:v>
                </c:pt>
                <c:pt idx="2293" formatCode="d\-mmm\-yy">
                  <c:v>44021</c:v>
                </c:pt>
                <c:pt idx="2294" formatCode="d\-mmm\-yy">
                  <c:v>44022</c:v>
                </c:pt>
                <c:pt idx="2295" formatCode="d\-mmm\-yy">
                  <c:v>44025</c:v>
                </c:pt>
                <c:pt idx="2296" formatCode="d\-mmm\-yy">
                  <c:v>44026</c:v>
                </c:pt>
                <c:pt idx="2297" formatCode="d\-mmm\-yy">
                  <c:v>44027</c:v>
                </c:pt>
                <c:pt idx="2298" formatCode="d\-mmm\-yy">
                  <c:v>44028</c:v>
                </c:pt>
                <c:pt idx="2299" formatCode="d\-mmm\-yy">
                  <c:v>44029</c:v>
                </c:pt>
                <c:pt idx="2300" formatCode="d\-mmm\-yy">
                  <c:v>44032</c:v>
                </c:pt>
                <c:pt idx="2301" formatCode="d\-mmm\-yy">
                  <c:v>44033</c:v>
                </c:pt>
                <c:pt idx="2302" formatCode="d\-mmm\-yy">
                  <c:v>44034</c:v>
                </c:pt>
                <c:pt idx="2303" formatCode="d\-mmm\-yy">
                  <c:v>44035</c:v>
                </c:pt>
                <c:pt idx="2304" formatCode="d\-mmm\-yy">
                  <c:v>44036</c:v>
                </c:pt>
                <c:pt idx="2305" formatCode="d\-mmm\-yy">
                  <c:v>44039</c:v>
                </c:pt>
                <c:pt idx="2306" formatCode="d\-mmm\-yy">
                  <c:v>44040</c:v>
                </c:pt>
                <c:pt idx="2307" formatCode="d\-mmm\-yy">
                  <c:v>44041</c:v>
                </c:pt>
                <c:pt idx="2308" formatCode="d\-mmm\-yy">
                  <c:v>44042</c:v>
                </c:pt>
                <c:pt idx="2309" formatCode="d\-mmm\-yy">
                  <c:v>44043</c:v>
                </c:pt>
                <c:pt idx="2310" formatCode="d\-mmm\-yy">
                  <c:v>44046</c:v>
                </c:pt>
                <c:pt idx="2311" formatCode="d\-mmm\-yy">
                  <c:v>44047</c:v>
                </c:pt>
                <c:pt idx="2312" formatCode="d\-mmm\-yy">
                  <c:v>44048</c:v>
                </c:pt>
                <c:pt idx="2313" formatCode="d\-mmm\-yy">
                  <c:v>44049</c:v>
                </c:pt>
                <c:pt idx="2314" formatCode="d\-mmm\-yy">
                  <c:v>44050</c:v>
                </c:pt>
                <c:pt idx="2315" formatCode="d\-mmm\-yy">
                  <c:v>44053</c:v>
                </c:pt>
                <c:pt idx="2316" formatCode="d\-mmm\-yy">
                  <c:v>44054</c:v>
                </c:pt>
                <c:pt idx="2317" formatCode="d\-mmm\-yy">
                  <c:v>44055</c:v>
                </c:pt>
                <c:pt idx="2318" formatCode="d\-mmm\-yy">
                  <c:v>44056</c:v>
                </c:pt>
                <c:pt idx="2319" formatCode="d\-mmm\-yy">
                  <c:v>44057</c:v>
                </c:pt>
                <c:pt idx="2320" formatCode="d\-mmm\-yy">
                  <c:v>44060</c:v>
                </c:pt>
                <c:pt idx="2321" formatCode="d\-mmm\-yy">
                  <c:v>44061</c:v>
                </c:pt>
                <c:pt idx="2322" formatCode="d\-mmm\-yy">
                  <c:v>44062</c:v>
                </c:pt>
                <c:pt idx="2323" formatCode="d\-mmm\-yy">
                  <c:v>44063</c:v>
                </c:pt>
                <c:pt idx="2324" formatCode="d\-mmm\-yy">
                  <c:v>44064</c:v>
                </c:pt>
                <c:pt idx="2325" formatCode="d\-mmm\-yy">
                  <c:v>44067</c:v>
                </c:pt>
                <c:pt idx="2326" formatCode="d\-mmm\-yy">
                  <c:v>44068</c:v>
                </c:pt>
                <c:pt idx="2327" formatCode="d\-mmm\-yy">
                  <c:v>44069</c:v>
                </c:pt>
                <c:pt idx="2328" formatCode="d\-mmm\-yy">
                  <c:v>44070</c:v>
                </c:pt>
                <c:pt idx="2329" formatCode="d\-mmm\-yy">
                  <c:v>44071</c:v>
                </c:pt>
                <c:pt idx="2330" formatCode="d\-mmm\-yy">
                  <c:v>44074</c:v>
                </c:pt>
                <c:pt idx="2331" formatCode="d\-mmm\-yy">
                  <c:v>44075</c:v>
                </c:pt>
                <c:pt idx="2332" formatCode="d\-mmm\-yy">
                  <c:v>44076</c:v>
                </c:pt>
                <c:pt idx="2333" formatCode="d\-mmm\-yy">
                  <c:v>44077</c:v>
                </c:pt>
                <c:pt idx="2334" formatCode="d\-mmm\-yy">
                  <c:v>44078</c:v>
                </c:pt>
                <c:pt idx="2335" formatCode="d\-mmm\-yy">
                  <c:v>44081</c:v>
                </c:pt>
                <c:pt idx="2336" formatCode="d\-mmm\-yy">
                  <c:v>44082</c:v>
                </c:pt>
                <c:pt idx="2337" formatCode="d\-mmm\-yy">
                  <c:v>44083</c:v>
                </c:pt>
                <c:pt idx="2338" formatCode="d\-mmm\-yy">
                  <c:v>44084</c:v>
                </c:pt>
                <c:pt idx="2339" formatCode="d\-mmm\-yy">
                  <c:v>44085</c:v>
                </c:pt>
                <c:pt idx="2340" formatCode="d\-mmm\-yy">
                  <c:v>44088</c:v>
                </c:pt>
                <c:pt idx="2341" formatCode="d\-mmm\-yy">
                  <c:v>44089</c:v>
                </c:pt>
                <c:pt idx="2342" formatCode="d\-mmm\-yy">
                  <c:v>44090</c:v>
                </c:pt>
                <c:pt idx="2343" formatCode="d\-mmm\-yy">
                  <c:v>44091</c:v>
                </c:pt>
                <c:pt idx="2344" formatCode="d\-mmm\-yy">
                  <c:v>44092</c:v>
                </c:pt>
                <c:pt idx="2345" formatCode="d\-mmm\-yy">
                  <c:v>44095</c:v>
                </c:pt>
                <c:pt idx="2346" formatCode="d\-mmm\-yy">
                  <c:v>44096</c:v>
                </c:pt>
                <c:pt idx="2347" formatCode="d\-mmm\-yy">
                  <c:v>44097</c:v>
                </c:pt>
                <c:pt idx="2348" formatCode="d\-mmm\-yy">
                  <c:v>44098</c:v>
                </c:pt>
                <c:pt idx="2349" formatCode="d\-mmm\-yy">
                  <c:v>44099</c:v>
                </c:pt>
                <c:pt idx="2350" formatCode="d\-mmm\-yy">
                  <c:v>44102</c:v>
                </c:pt>
                <c:pt idx="2351" formatCode="d\-mmm\-yy">
                  <c:v>44103</c:v>
                </c:pt>
                <c:pt idx="2352" formatCode="d\-mmm\-yy">
                  <c:v>44104</c:v>
                </c:pt>
                <c:pt idx="2353" formatCode="d\-mmm\-yy">
                  <c:v>44105</c:v>
                </c:pt>
                <c:pt idx="2354" formatCode="d\-mmm\-yy">
                  <c:v>44109</c:v>
                </c:pt>
                <c:pt idx="2355" formatCode="d\-mmm\-yy">
                  <c:v>44110</c:v>
                </c:pt>
                <c:pt idx="2356" formatCode="d\-mmm\-yy">
                  <c:v>44111</c:v>
                </c:pt>
                <c:pt idx="2357" formatCode="d\-mmm\-yy">
                  <c:v>44112</c:v>
                </c:pt>
                <c:pt idx="2358" formatCode="d\-mmm\-yy">
                  <c:v>44113</c:v>
                </c:pt>
                <c:pt idx="2359" formatCode="d\-mmm\-yy">
                  <c:v>44116</c:v>
                </c:pt>
                <c:pt idx="2360" formatCode="d\-mmm\-yy">
                  <c:v>44117</c:v>
                </c:pt>
                <c:pt idx="2361" formatCode="d\-mmm\-yy">
                  <c:v>44118</c:v>
                </c:pt>
                <c:pt idx="2362" formatCode="d\-mmm\-yy">
                  <c:v>44119</c:v>
                </c:pt>
                <c:pt idx="2363" formatCode="d\-mmm\-yy">
                  <c:v>44120</c:v>
                </c:pt>
                <c:pt idx="2364" formatCode="d\-mmm\-yy">
                  <c:v>44123</c:v>
                </c:pt>
                <c:pt idx="2365" formatCode="d\-mmm\-yy">
                  <c:v>44124</c:v>
                </c:pt>
                <c:pt idx="2366" formatCode="d\-mmm\-yy">
                  <c:v>44125</c:v>
                </c:pt>
                <c:pt idx="2367" formatCode="d\-mmm\-yy">
                  <c:v>44126</c:v>
                </c:pt>
                <c:pt idx="2368" formatCode="d\-mmm\-yy">
                  <c:v>44127</c:v>
                </c:pt>
                <c:pt idx="2369" formatCode="d\-mmm\-yy">
                  <c:v>44130</c:v>
                </c:pt>
                <c:pt idx="2370" formatCode="d\-mmm\-yy">
                  <c:v>44131</c:v>
                </c:pt>
                <c:pt idx="2371" formatCode="d\-mmm\-yy">
                  <c:v>44132</c:v>
                </c:pt>
                <c:pt idx="2372" formatCode="d\-mmm\-yy">
                  <c:v>44133</c:v>
                </c:pt>
                <c:pt idx="2373" formatCode="d\-mmm\-yy">
                  <c:v>44134</c:v>
                </c:pt>
                <c:pt idx="2374" formatCode="d\-mmm\-yy">
                  <c:v>44137</c:v>
                </c:pt>
                <c:pt idx="2375" formatCode="d\-mmm\-yy">
                  <c:v>44138</c:v>
                </c:pt>
                <c:pt idx="2376" formatCode="d\-mmm\-yy">
                  <c:v>44139</c:v>
                </c:pt>
                <c:pt idx="2377" formatCode="d\-mmm\-yy">
                  <c:v>44140</c:v>
                </c:pt>
                <c:pt idx="2378" formatCode="d\-mmm\-yy">
                  <c:v>44141</c:v>
                </c:pt>
                <c:pt idx="2379" formatCode="d\-mmm\-yy">
                  <c:v>44144</c:v>
                </c:pt>
                <c:pt idx="2380" formatCode="d\-mmm\-yy">
                  <c:v>44145</c:v>
                </c:pt>
                <c:pt idx="2381" formatCode="d\-mmm\-yy">
                  <c:v>44146</c:v>
                </c:pt>
                <c:pt idx="2382" formatCode="d\-mmm\-yy">
                  <c:v>44147</c:v>
                </c:pt>
                <c:pt idx="2383" formatCode="d\-mmm\-yy">
                  <c:v>44148</c:v>
                </c:pt>
                <c:pt idx="2384" formatCode="d\-mmm\-yy">
                  <c:v>44149</c:v>
                </c:pt>
                <c:pt idx="2385" formatCode="d\-mmm\-yy">
                  <c:v>44152</c:v>
                </c:pt>
                <c:pt idx="2386" formatCode="d\-mmm\-yy">
                  <c:v>44153</c:v>
                </c:pt>
                <c:pt idx="2387" formatCode="d\-mmm\-yy">
                  <c:v>44154</c:v>
                </c:pt>
                <c:pt idx="2388" formatCode="d\-mmm\-yy">
                  <c:v>44155</c:v>
                </c:pt>
                <c:pt idx="2389" formatCode="d\-mmm\-yy">
                  <c:v>44158</c:v>
                </c:pt>
                <c:pt idx="2390" formatCode="d\-mmm\-yy">
                  <c:v>44159</c:v>
                </c:pt>
                <c:pt idx="2391" formatCode="d\-mmm\-yy">
                  <c:v>44160</c:v>
                </c:pt>
                <c:pt idx="2392" formatCode="d\-mmm\-yy">
                  <c:v>44161</c:v>
                </c:pt>
                <c:pt idx="2393" formatCode="d\-mmm\-yy">
                  <c:v>44162</c:v>
                </c:pt>
                <c:pt idx="2394" formatCode="d\-mmm\-yy">
                  <c:v>44166</c:v>
                </c:pt>
                <c:pt idx="2395" formatCode="d\-mmm\-yy">
                  <c:v>44167</c:v>
                </c:pt>
                <c:pt idx="2396" formatCode="d\-mmm\-yy">
                  <c:v>44168</c:v>
                </c:pt>
                <c:pt idx="2397" formatCode="d\-mmm\-yy">
                  <c:v>44169</c:v>
                </c:pt>
                <c:pt idx="2398" formatCode="d\-mmm\-yy">
                  <c:v>44172</c:v>
                </c:pt>
                <c:pt idx="2399" formatCode="d\-mmm\-yy">
                  <c:v>44173</c:v>
                </c:pt>
                <c:pt idx="2400" formatCode="d\-mmm\-yy">
                  <c:v>44174</c:v>
                </c:pt>
                <c:pt idx="2401" formatCode="d\-mmm\-yy">
                  <c:v>44175</c:v>
                </c:pt>
                <c:pt idx="2402" formatCode="d\-mmm\-yy">
                  <c:v>44176</c:v>
                </c:pt>
                <c:pt idx="2403" formatCode="d\-mmm\-yy">
                  <c:v>44179</c:v>
                </c:pt>
                <c:pt idx="2404" formatCode="d\-mmm\-yy">
                  <c:v>44180</c:v>
                </c:pt>
                <c:pt idx="2405" formatCode="d\-mmm\-yy">
                  <c:v>44181</c:v>
                </c:pt>
                <c:pt idx="2406" formatCode="d\-mmm\-yy">
                  <c:v>44182</c:v>
                </c:pt>
                <c:pt idx="2407" formatCode="d\-mmm\-yy">
                  <c:v>44183</c:v>
                </c:pt>
                <c:pt idx="2408" formatCode="d\-mmm\-yy">
                  <c:v>44186</c:v>
                </c:pt>
                <c:pt idx="2409" formatCode="d\-mmm\-yy">
                  <c:v>44187</c:v>
                </c:pt>
                <c:pt idx="2410" formatCode="d\-mmm\-yy">
                  <c:v>44188</c:v>
                </c:pt>
                <c:pt idx="2411" formatCode="d\-mmm\-yy">
                  <c:v>44189</c:v>
                </c:pt>
                <c:pt idx="2412" formatCode="d\-mmm\-yy">
                  <c:v>44193</c:v>
                </c:pt>
                <c:pt idx="2413" formatCode="d\-mmm\-yy">
                  <c:v>44194</c:v>
                </c:pt>
                <c:pt idx="2414" formatCode="d\-mmm\-yy">
                  <c:v>44195</c:v>
                </c:pt>
                <c:pt idx="2415" formatCode="d\-mmm\-yy">
                  <c:v>44196</c:v>
                </c:pt>
                <c:pt idx="2416" formatCode="d\-mmm\-yy">
                  <c:v>44197</c:v>
                </c:pt>
                <c:pt idx="2417" formatCode="d\-mmm\-yy">
                  <c:v>44200</c:v>
                </c:pt>
                <c:pt idx="2418" formatCode="d\-mmm\-yy">
                  <c:v>44201</c:v>
                </c:pt>
                <c:pt idx="2419" formatCode="d\-mmm\-yy">
                  <c:v>44202</c:v>
                </c:pt>
                <c:pt idx="2420" formatCode="d\-mmm\-yy">
                  <c:v>44203</c:v>
                </c:pt>
                <c:pt idx="2421" formatCode="d\-mmm\-yy">
                  <c:v>44204</c:v>
                </c:pt>
                <c:pt idx="2422" formatCode="d\-mmm\-yy">
                  <c:v>44207</c:v>
                </c:pt>
                <c:pt idx="2423" formatCode="d\-mmm\-yy">
                  <c:v>44208</c:v>
                </c:pt>
                <c:pt idx="2424" formatCode="d\-mmm\-yy">
                  <c:v>44209</c:v>
                </c:pt>
                <c:pt idx="2425" formatCode="d\-mmm\-yy">
                  <c:v>44210</c:v>
                </c:pt>
                <c:pt idx="2426" formatCode="d\-mmm\-yy">
                  <c:v>44211</c:v>
                </c:pt>
                <c:pt idx="2427" formatCode="d\-mmm\-yy">
                  <c:v>44214</c:v>
                </c:pt>
                <c:pt idx="2428" formatCode="d\-mmm\-yy">
                  <c:v>44215</c:v>
                </c:pt>
                <c:pt idx="2429" formatCode="d\-mmm\-yy">
                  <c:v>44216</c:v>
                </c:pt>
                <c:pt idx="2430" formatCode="d\-mmm\-yy">
                  <c:v>44217</c:v>
                </c:pt>
                <c:pt idx="2431" formatCode="d\-mmm\-yy">
                  <c:v>44218</c:v>
                </c:pt>
                <c:pt idx="2432" formatCode="d\-mmm\-yy">
                  <c:v>44221</c:v>
                </c:pt>
                <c:pt idx="2433" formatCode="d\-mmm\-yy">
                  <c:v>44223</c:v>
                </c:pt>
                <c:pt idx="2434" formatCode="d\-mmm\-yy">
                  <c:v>44224</c:v>
                </c:pt>
                <c:pt idx="2435" formatCode="d\-mmm\-yy">
                  <c:v>44225</c:v>
                </c:pt>
                <c:pt idx="2436" formatCode="d\-mmm\-yy">
                  <c:v>44228</c:v>
                </c:pt>
                <c:pt idx="2437" formatCode="d\-mmm\-yy">
                  <c:v>44229</c:v>
                </c:pt>
                <c:pt idx="2438" formatCode="d\-mmm\-yy">
                  <c:v>44230</c:v>
                </c:pt>
                <c:pt idx="2439" formatCode="d\-mmm\-yy">
                  <c:v>44231</c:v>
                </c:pt>
                <c:pt idx="2440" formatCode="d\-mmm\-yy">
                  <c:v>44232</c:v>
                </c:pt>
                <c:pt idx="2441" formatCode="d\-mmm\-yy">
                  <c:v>44235</c:v>
                </c:pt>
                <c:pt idx="2442" formatCode="d\-mmm\-yy">
                  <c:v>44236</c:v>
                </c:pt>
                <c:pt idx="2443" formatCode="d\-mmm\-yy">
                  <c:v>44237</c:v>
                </c:pt>
                <c:pt idx="2444" formatCode="d\-mmm\-yy">
                  <c:v>44238</c:v>
                </c:pt>
                <c:pt idx="2445" formatCode="d\-mmm\-yy">
                  <c:v>44239</c:v>
                </c:pt>
                <c:pt idx="2446" formatCode="d\-mmm\-yy">
                  <c:v>44242</c:v>
                </c:pt>
                <c:pt idx="2447" formatCode="d\-mmm\-yy">
                  <c:v>44243</c:v>
                </c:pt>
                <c:pt idx="2448" formatCode="d\-mmm\-yy">
                  <c:v>44244</c:v>
                </c:pt>
                <c:pt idx="2449" formatCode="d\-mmm\-yy">
                  <c:v>44245</c:v>
                </c:pt>
                <c:pt idx="2450" formatCode="d\-mmm\-yy">
                  <c:v>44246</c:v>
                </c:pt>
                <c:pt idx="2451" formatCode="d\-mmm\-yy">
                  <c:v>44249</c:v>
                </c:pt>
                <c:pt idx="2452" formatCode="d\-mmm\-yy">
                  <c:v>44250</c:v>
                </c:pt>
                <c:pt idx="2453" formatCode="d\-mmm\-yy">
                  <c:v>44251</c:v>
                </c:pt>
                <c:pt idx="2454" formatCode="d\-mmm\-yy">
                  <c:v>44252</c:v>
                </c:pt>
                <c:pt idx="2455" formatCode="d\-mmm\-yy">
                  <c:v>44253</c:v>
                </c:pt>
                <c:pt idx="2456" formatCode="d\-mmm\-yy">
                  <c:v>44256</c:v>
                </c:pt>
                <c:pt idx="2457" formatCode="d\-mmm\-yy">
                  <c:v>44257</c:v>
                </c:pt>
                <c:pt idx="2458" formatCode="d\-mmm\-yy">
                  <c:v>44258</c:v>
                </c:pt>
                <c:pt idx="2459" formatCode="d\-mmm\-yy">
                  <c:v>44259</c:v>
                </c:pt>
                <c:pt idx="2460" formatCode="d\-mmm\-yy">
                  <c:v>44260</c:v>
                </c:pt>
                <c:pt idx="2461" formatCode="d\-mmm\-yy">
                  <c:v>44263</c:v>
                </c:pt>
                <c:pt idx="2462" formatCode="d\-mmm\-yy">
                  <c:v>44264</c:v>
                </c:pt>
                <c:pt idx="2463" formatCode="d\-mmm\-yy">
                  <c:v>44265</c:v>
                </c:pt>
                <c:pt idx="2464" formatCode="d\-mmm\-yy">
                  <c:v>44267</c:v>
                </c:pt>
                <c:pt idx="2465" formatCode="d\-mmm\-yy">
                  <c:v>44270</c:v>
                </c:pt>
                <c:pt idx="2466" formatCode="d\-mmm\-yy">
                  <c:v>44271</c:v>
                </c:pt>
                <c:pt idx="2467" formatCode="d\-mmm\-yy">
                  <c:v>44272</c:v>
                </c:pt>
                <c:pt idx="2468" formatCode="d\-mmm\-yy">
                  <c:v>44273</c:v>
                </c:pt>
                <c:pt idx="2469" formatCode="d\-mmm\-yy">
                  <c:v>44274</c:v>
                </c:pt>
                <c:pt idx="2470" formatCode="d\-mmm\-yy">
                  <c:v>44277</c:v>
                </c:pt>
                <c:pt idx="2471" formatCode="d\-mmm\-yy">
                  <c:v>44278</c:v>
                </c:pt>
                <c:pt idx="2472" formatCode="d\-mmm\-yy">
                  <c:v>44279</c:v>
                </c:pt>
                <c:pt idx="2473" formatCode="d\-mmm\-yy">
                  <c:v>44280</c:v>
                </c:pt>
                <c:pt idx="2474" formatCode="d\-mmm\-yy">
                  <c:v>44281</c:v>
                </c:pt>
                <c:pt idx="2475" formatCode="d\-mmm\-yy">
                  <c:v>44285</c:v>
                </c:pt>
                <c:pt idx="2476" formatCode="d\-mmm\-yy">
                  <c:v>44286</c:v>
                </c:pt>
                <c:pt idx="2477" formatCode="d\-mmm\-yy">
                  <c:v>44287</c:v>
                </c:pt>
                <c:pt idx="2478" formatCode="d\-mmm\-yy">
                  <c:v>44291</c:v>
                </c:pt>
                <c:pt idx="2479" formatCode="d\-mmm\-yy">
                  <c:v>44292</c:v>
                </c:pt>
                <c:pt idx="2480" formatCode="d\-mmm\-yy">
                  <c:v>44293</c:v>
                </c:pt>
                <c:pt idx="2481" formatCode="d\-mmm\-yy">
                  <c:v>44294</c:v>
                </c:pt>
                <c:pt idx="2482" formatCode="d\-mmm\-yy">
                  <c:v>44295</c:v>
                </c:pt>
                <c:pt idx="2483" formatCode="d\-mmm\-yy">
                  <c:v>44298</c:v>
                </c:pt>
                <c:pt idx="2484" formatCode="d\-mmm\-yy">
                  <c:v>44299</c:v>
                </c:pt>
                <c:pt idx="2485" formatCode="d\-mmm\-yy">
                  <c:v>44301</c:v>
                </c:pt>
                <c:pt idx="2486" formatCode="d\-mmm\-yy">
                  <c:v>44302</c:v>
                </c:pt>
                <c:pt idx="2487" formatCode="d\-mmm\-yy">
                  <c:v>44305</c:v>
                </c:pt>
                <c:pt idx="2488" formatCode="d\-mmm\-yy">
                  <c:v>44306</c:v>
                </c:pt>
                <c:pt idx="2489" formatCode="d\-mmm\-yy">
                  <c:v>44308</c:v>
                </c:pt>
                <c:pt idx="2490" formatCode="d\-mmm\-yy">
                  <c:v>44309</c:v>
                </c:pt>
                <c:pt idx="2491" formatCode="d\-mmm\-yy">
                  <c:v>44312</c:v>
                </c:pt>
                <c:pt idx="2492" formatCode="d\-mmm\-yy">
                  <c:v>44313</c:v>
                </c:pt>
                <c:pt idx="2493" formatCode="d\-mmm\-yy">
                  <c:v>44314</c:v>
                </c:pt>
                <c:pt idx="2494" formatCode="d\-mmm\-yy">
                  <c:v>44315</c:v>
                </c:pt>
                <c:pt idx="2495" formatCode="d\-mmm\-yy">
                  <c:v>44316</c:v>
                </c:pt>
                <c:pt idx="2496" formatCode="d\-mmm\-yy">
                  <c:v>44319</c:v>
                </c:pt>
                <c:pt idx="2497" formatCode="d\-mmm\-yy">
                  <c:v>44320</c:v>
                </c:pt>
                <c:pt idx="2498" formatCode="d\-mmm\-yy">
                  <c:v>44321</c:v>
                </c:pt>
                <c:pt idx="2499" formatCode="d\-mmm\-yy">
                  <c:v>44322</c:v>
                </c:pt>
                <c:pt idx="2500" formatCode="d\-mmm\-yy">
                  <c:v>44323</c:v>
                </c:pt>
                <c:pt idx="2501" formatCode="d\-mmm\-yy">
                  <c:v>44326</c:v>
                </c:pt>
                <c:pt idx="2502" formatCode="d\-mmm\-yy">
                  <c:v>44327</c:v>
                </c:pt>
                <c:pt idx="2503" formatCode="d\-mmm\-yy">
                  <c:v>44328</c:v>
                </c:pt>
                <c:pt idx="2504" formatCode="d\-mmm\-yy">
                  <c:v>44330</c:v>
                </c:pt>
                <c:pt idx="2505" formatCode="d\-mmm\-yy">
                  <c:v>44333</c:v>
                </c:pt>
                <c:pt idx="2506" formatCode="d\-mmm\-yy">
                  <c:v>44334</c:v>
                </c:pt>
                <c:pt idx="2507" formatCode="d\-mmm\-yy">
                  <c:v>44335</c:v>
                </c:pt>
                <c:pt idx="2508" formatCode="d\-mmm\-yy">
                  <c:v>44336</c:v>
                </c:pt>
                <c:pt idx="2509" formatCode="d\-mmm\-yy">
                  <c:v>44337</c:v>
                </c:pt>
                <c:pt idx="2510" formatCode="d\-mmm\-yy">
                  <c:v>44340</c:v>
                </c:pt>
                <c:pt idx="2511" formatCode="d\-mmm\-yy">
                  <c:v>44341</c:v>
                </c:pt>
                <c:pt idx="2512" formatCode="d\-mmm\-yy">
                  <c:v>44342</c:v>
                </c:pt>
                <c:pt idx="2513" formatCode="d\-mmm\-yy">
                  <c:v>44343</c:v>
                </c:pt>
                <c:pt idx="2514" formatCode="d\-mmm\-yy">
                  <c:v>44344</c:v>
                </c:pt>
                <c:pt idx="2515" formatCode="d\-mmm\-yy">
                  <c:v>44347</c:v>
                </c:pt>
                <c:pt idx="2516" formatCode="d\-mmm\-yy">
                  <c:v>44348</c:v>
                </c:pt>
                <c:pt idx="2517" formatCode="d\-mmm\-yy">
                  <c:v>44349</c:v>
                </c:pt>
                <c:pt idx="2518" formatCode="d\-mmm\-yy">
                  <c:v>44350</c:v>
                </c:pt>
                <c:pt idx="2519" formatCode="d\-mmm\-yy">
                  <c:v>44351</c:v>
                </c:pt>
                <c:pt idx="2520" formatCode="d\-mmm\-yy">
                  <c:v>44354</c:v>
                </c:pt>
                <c:pt idx="2521" formatCode="d\-mmm\-yy">
                  <c:v>44355</c:v>
                </c:pt>
                <c:pt idx="2522" formatCode="d\-mmm\-yy">
                  <c:v>44356</c:v>
                </c:pt>
                <c:pt idx="2523" formatCode="d\-mmm\-yy">
                  <c:v>44357</c:v>
                </c:pt>
                <c:pt idx="2524" formatCode="d\-mmm\-yy">
                  <c:v>44358</c:v>
                </c:pt>
                <c:pt idx="2525" formatCode="d\-mmm\-yy">
                  <c:v>44361</c:v>
                </c:pt>
                <c:pt idx="2526" formatCode="d\-mmm\-yy">
                  <c:v>44362</c:v>
                </c:pt>
                <c:pt idx="2527" formatCode="d\-mmm\-yy">
                  <c:v>44363</c:v>
                </c:pt>
                <c:pt idx="2528" formatCode="d\-mmm\-yy">
                  <c:v>44364</c:v>
                </c:pt>
                <c:pt idx="2529" formatCode="d\-mmm\-yy">
                  <c:v>44365</c:v>
                </c:pt>
                <c:pt idx="2530" formatCode="d\-mmm\-yy">
                  <c:v>44368</c:v>
                </c:pt>
                <c:pt idx="2531" formatCode="d\-mmm\-yy">
                  <c:v>44369</c:v>
                </c:pt>
                <c:pt idx="2532" formatCode="d\-mmm\-yy">
                  <c:v>44370</c:v>
                </c:pt>
                <c:pt idx="2533" formatCode="d\-mmm\-yy">
                  <c:v>44371</c:v>
                </c:pt>
                <c:pt idx="2534" formatCode="d\-mmm\-yy">
                  <c:v>44372</c:v>
                </c:pt>
                <c:pt idx="2535" formatCode="d\-mmm\-yy">
                  <c:v>44375</c:v>
                </c:pt>
                <c:pt idx="2536" formatCode="d\-mmm\-yy">
                  <c:v>44376</c:v>
                </c:pt>
                <c:pt idx="2537" formatCode="d\-mmm\-yy">
                  <c:v>44377</c:v>
                </c:pt>
                <c:pt idx="2538" formatCode="d\-mmm\-yy">
                  <c:v>44378</c:v>
                </c:pt>
                <c:pt idx="2539" formatCode="d\-mmm\-yy">
                  <c:v>44379</c:v>
                </c:pt>
                <c:pt idx="2540" formatCode="d\-mmm\-yy">
                  <c:v>44382</c:v>
                </c:pt>
                <c:pt idx="2541" formatCode="d\-mmm\-yy">
                  <c:v>44383</c:v>
                </c:pt>
                <c:pt idx="2542" formatCode="d\-mmm\-yy">
                  <c:v>44384</c:v>
                </c:pt>
                <c:pt idx="2543" formatCode="d\-mmm\-yy">
                  <c:v>44385</c:v>
                </c:pt>
                <c:pt idx="2544" formatCode="d\-mmm\-yy">
                  <c:v>44386</c:v>
                </c:pt>
                <c:pt idx="2545" formatCode="d\-mmm\-yy">
                  <c:v>44389</c:v>
                </c:pt>
                <c:pt idx="2546" formatCode="d\-mmm\-yy">
                  <c:v>44390</c:v>
                </c:pt>
                <c:pt idx="2547" formatCode="d\-mmm\-yy">
                  <c:v>44391</c:v>
                </c:pt>
                <c:pt idx="2548" formatCode="d\-mmm\-yy">
                  <c:v>44392</c:v>
                </c:pt>
                <c:pt idx="2549" formatCode="d\-mmm\-yy">
                  <c:v>44393</c:v>
                </c:pt>
                <c:pt idx="2550" formatCode="d\-mmm\-yy">
                  <c:v>44396</c:v>
                </c:pt>
                <c:pt idx="2551" formatCode="d\-mmm\-yy">
                  <c:v>44397</c:v>
                </c:pt>
                <c:pt idx="2552" formatCode="d\-mmm\-yy">
                  <c:v>44399</c:v>
                </c:pt>
                <c:pt idx="2553" formatCode="d\-mmm\-yy">
                  <c:v>44400</c:v>
                </c:pt>
                <c:pt idx="2554" formatCode="d\-mmm\-yy">
                  <c:v>44403</c:v>
                </c:pt>
                <c:pt idx="2555" formatCode="d\-mmm\-yy">
                  <c:v>44404</c:v>
                </c:pt>
                <c:pt idx="2556" formatCode="d\-mmm\-yy">
                  <c:v>44405</c:v>
                </c:pt>
                <c:pt idx="2557" formatCode="d\-mmm\-yy">
                  <c:v>44406</c:v>
                </c:pt>
                <c:pt idx="2558" formatCode="d\-mmm\-yy">
                  <c:v>44407</c:v>
                </c:pt>
                <c:pt idx="2559" formatCode="d\-mmm\-yy">
                  <c:v>44410</c:v>
                </c:pt>
                <c:pt idx="2560" formatCode="d\-mmm\-yy">
                  <c:v>44411</c:v>
                </c:pt>
                <c:pt idx="2561" formatCode="d\-mmm\-yy">
                  <c:v>44412</c:v>
                </c:pt>
                <c:pt idx="2562" formatCode="d\-mmm\-yy">
                  <c:v>44413</c:v>
                </c:pt>
                <c:pt idx="2563" formatCode="d\-mmm\-yy">
                  <c:v>44414</c:v>
                </c:pt>
                <c:pt idx="2564" formatCode="d\-mmm\-yy">
                  <c:v>44417</c:v>
                </c:pt>
                <c:pt idx="2565" formatCode="d\-mmm\-yy">
                  <c:v>44418</c:v>
                </c:pt>
                <c:pt idx="2566" formatCode="d\-mmm\-yy">
                  <c:v>44419</c:v>
                </c:pt>
                <c:pt idx="2567" formatCode="d\-mmm\-yy">
                  <c:v>44420</c:v>
                </c:pt>
                <c:pt idx="2568" formatCode="d\-mmm\-yy">
                  <c:v>44421</c:v>
                </c:pt>
                <c:pt idx="2569" formatCode="d\-mmm\-yy">
                  <c:v>44424</c:v>
                </c:pt>
                <c:pt idx="2570" formatCode="d\-mmm\-yy">
                  <c:v>44425</c:v>
                </c:pt>
                <c:pt idx="2571" formatCode="d\-mmm\-yy">
                  <c:v>44426</c:v>
                </c:pt>
                <c:pt idx="2572" formatCode="d\-mmm\-yy">
                  <c:v>44428</c:v>
                </c:pt>
                <c:pt idx="2573" formatCode="d\-mmm\-yy">
                  <c:v>44431</c:v>
                </c:pt>
                <c:pt idx="2574" formatCode="d\-mmm\-yy">
                  <c:v>44432</c:v>
                </c:pt>
                <c:pt idx="2575" formatCode="d\-mmm\-yy">
                  <c:v>44433</c:v>
                </c:pt>
                <c:pt idx="2576" formatCode="d\-mmm\-yy">
                  <c:v>44434</c:v>
                </c:pt>
                <c:pt idx="2577" formatCode="d\-mmm\-yy">
                  <c:v>44435</c:v>
                </c:pt>
                <c:pt idx="2578" formatCode="d\-mmm\-yy">
                  <c:v>44438</c:v>
                </c:pt>
                <c:pt idx="2579" formatCode="d\-mmm\-yy">
                  <c:v>44439</c:v>
                </c:pt>
                <c:pt idx="2580" formatCode="d\-mmm\-yy">
                  <c:v>44440</c:v>
                </c:pt>
                <c:pt idx="2581" formatCode="d\-mmm\-yy">
                  <c:v>44441</c:v>
                </c:pt>
                <c:pt idx="2582" formatCode="d\-mmm\-yy">
                  <c:v>44442</c:v>
                </c:pt>
                <c:pt idx="2583" formatCode="d\-mmm\-yy">
                  <c:v>44445</c:v>
                </c:pt>
                <c:pt idx="2584" formatCode="d\-mmm\-yy">
                  <c:v>44446</c:v>
                </c:pt>
                <c:pt idx="2585" formatCode="d\-mmm\-yy">
                  <c:v>44447</c:v>
                </c:pt>
                <c:pt idx="2586" formatCode="d\-mmm\-yy">
                  <c:v>44448</c:v>
                </c:pt>
                <c:pt idx="2587" formatCode="d\-mmm\-yy">
                  <c:v>44452</c:v>
                </c:pt>
                <c:pt idx="2588" formatCode="d\-mmm\-yy">
                  <c:v>44453</c:v>
                </c:pt>
                <c:pt idx="2589" formatCode="d\-mmm\-yy">
                  <c:v>44454</c:v>
                </c:pt>
                <c:pt idx="2590" formatCode="d\-mmm\-yy">
                  <c:v>44455</c:v>
                </c:pt>
                <c:pt idx="2591" formatCode="d\-mmm\-yy">
                  <c:v>44456</c:v>
                </c:pt>
                <c:pt idx="2592" formatCode="d\-mmm\-yy">
                  <c:v>44459</c:v>
                </c:pt>
                <c:pt idx="2593" formatCode="d\-mmm\-yy">
                  <c:v>44460</c:v>
                </c:pt>
                <c:pt idx="2594" formatCode="d\-mmm\-yy">
                  <c:v>44461</c:v>
                </c:pt>
                <c:pt idx="2595" formatCode="d\-mmm\-yy">
                  <c:v>44462</c:v>
                </c:pt>
                <c:pt idx="2596" formatCode="d\-mmm\-yy">
                  <c:v>44463</c:v>
                </c:pt>
                <c:pt idx="2597" formatCode="d\-mmm\-yy">
                  <c:v>44466</c:v>
                </c:pt>
                <c:pt idx="2598" formatCode="d\-mmm\-yy">
                  <c:v>44467</c:v>
                </c:pt>
                <c:pt idx="2599" formatCode="d\-mmm\-yy">
                  <c:v>44468</c:v>
                </c:pt>
                <c:pt idx="2600" formatCode="d\-mmm\-yy">
                  <c:v>44469</c:v>
                </c:pt>
                <c:pt idx="2601" formatCode="d\-mmm\-yy">
                  <c:v>44470</c:v>
                </c:pt>
                <c:pt idx="2602" formatCode="d\-mmm\-yy">
                  <c:v>44473</c:v>
                </c:pt>
                <c:pt idx="2603" formatCode="d\-mmm\-yy">
                  <c:v>44474</c:v>
                </c:pt>
                <c:pt idx="2604" formatCode="d\-mmm\-yy">
                  <c:v>44475</c:v>
                </c:pt>
                <c:pt idx="2605" formatCode="d\-mmm\-yy">
                  <c:v>44476</c:v>
                </c:pt>
                <c:pt idx="2606" formatCode="d\-mmm\-yy">
                  <c:v>44477</c:v>
                </c:pt>
                <c:pt idx="2607" formatCode="d\-mmm\-yy">
                  <c:v>44480</c:v>
                </c:pt>
                <c:pt idx="2608" formatCode="d\-mmm\-yy">
                  <c:v>44481</c:v>
                </c:pt>
                <c:pt idx="2609" formatCode="d\-mmm\-yy">
                  <c:v>44482</c:v>
                </c:pt>
                <c:pt idx="2610" formatCode="d\-mmm\-yy">
                  <c:v>44483</c:v>
                </c:pt>
                <c:pt idx="2611" formatCode="d\-mmm\-yy">
                  <c:v>44487</c:v>
                </c:pt>
                <c:pt idx="2612" formatCode="d\-mmm\-yy">
                  <c:v>44488</c:v>
                </c:pt>
                <c:pt idx="2613" formatCode="d\-mmm\-yy">
                  <c:v>44489</c:v>
                </c:pt>
                <c:pt idx="2614" formatCode="d\-mmm\-yy">
                  <c:v>44490</c:v>
                </c:pt>
                <c:pt idx="2615" formatCode="d\-mmm\-yy">
                  <c:v>44491</c:v>
                </c:pt>
                <c:pt idx="2616" formatCode="d\-mmm\-yy">
                  <c:v>44494</c:v>
                </c:pt>
                <c:pt idx="2617" formatCode="d\-mmm\-yy">
                  <c:v>44495</c:v>
                </c:pt>
                <c:pt idx="2618" formatCode="d\-mmm\-yy">
                  <c:v>44496</c:v>
                </c:pt>
                <c:pt idx="2619" formatCode="d\-mmm\-yy">
                  <c:v>44497</c:v>
                </c:pt>
                <c:pt idx="2620" formatCode="d\-mmm\-yy">
                  <c:v>44498</c:v>
                </c:pt>
                <c:pt idx="2621" formatCode="d\-mmm\-yy">
                  <c:v>44501</c:v>
                </c:pt>
                <c:pt idx="2622" formatCode="d\-mmm\-yy">
                  <c:v>44502</c:v>
                </c:pt>
                <c:pt idx="2623" formatCode="d\-mmm\-yy">
                  <c:v>44503</c:v>
                </c:pt>
                <c:pt idx="2624" formatCode="d\-mmm\-yy">
                  <c:v>44504</c:v>
                </c:pt>
                <c:pt idx="2625" formatCode="d\-mmm\-yy">
                  <c:v>44508</c:v>
                </c:pt>
                <c:pt idx="2626" formatCode="d\-mmm\-yy">
                  <c:v>44509</c:v>
                </c:pt>
                <c:pt idx="2627" formatCode="d\-mmm\-yy">
                  <c:v>44510</c:v>
                </c:pt>
                <c:pt idx="2628" formatCode="d\-mmm\-yy">
                  <c:v>44511</c:v>
                </c:pt>
                <c:pt idx="2629" formatCode="d\-mmm\-yy">
                  <c:v>44512</c:v>
                </c:pt>
                <c:pt idx="2630" formatCode="d\-mmm\-yy">
                  <c:v>44515</c:v>
                </c:pt>
                <c:pt idx="2631" formatCode="d\-mmm\-yy">
                  <c:v>44516</c:v>
                </c:pt>
                <c:pt idx="2632" formatCode="d\-mmm\-yy">
                  <c:v>44517</c:v>
                </c:pt>
                <c:pt idx="2633" formatCode="d\-mmm\-yy">
                  <c:v>44518</c:v>
                </c:pt>
                <c:pt idx="2634" formatCode="d\-mmm\-yy">
                  <c:v>44522</c:v>
                </c:pt>
                <c:pt idx="2635" formatCode="d\-mmm\-yy">
                  <c:v>44523</c:v>
                </c:pt>
                <c:pt idx="2636" formatCode="d\-mmm\-yy">
                  <c:v>44524</c:v>
                </c:pt>
                <c:pt idx="2637" formatCode="d\-mmm\-yy">
                  <c:v>44525</c:v>
                </c:pt>
                <c:pt idx="2638" formatCode="d\-mmm\-yy">
                  <c:v>44526</c:v>
                </c:pt>
                <c:pt idx="2639" formatCode="d\-mmm\-yy">
                  <c:v>44529</c:v>
                </c:pt>
                <c:pt idx="2640" formatCode="d\-mmm\-yy">
                  <c:v>44530</c:v>
                </c:pt>
                <c:pt idx="2641" formatCode="d\-mmm\-yy">
                  <c:v>44531</c:v>
                </c:pt>
                <c:pt idx="2642" formatCode="d\-mmm\-yy">
                  <c:v>44532</c:v>
                </c:pt>
                <c:pt idx="2643" formatCode="d\-mmm\-yy">
                  <c:v>44533</c:v>
                </c:pt>
                <c:pt idx="2644" formatCode="d\-mmm\-yy">
                  <c:v>44536</c:v>
                </c:pt>
                <c:pt idx="2645" formatCode="d\-mmm\-yy">
                  <c:v>44537</c:v>
                </c:pt>
                <c:pt idx="2646" formatCode="d\-mmm\-yy">
                  <c:v>44538</c:v>
                </c:pt>
                <c:pt idx="2647" formatCode="d\-mmm\-yy">
                  <c:v>44539</c:v>
                </c:pt>
                <c:pt idx="2648" formatCode="d\-mmm\-yy">
                  <c:v>44540</c:v>
                </c:pt>
                <c:pt idx="2649" formatCode="d\-mmm\-yy">
                  <c:v>44543</c:v>
                </c:pt>
                <c:pt idx="2650" formatCode="d\-mmm\-yy">
                  <c:v>44544</c:v>
                </c:pt>
                <c:pt idx="2651" formatCode="d\-mmm\-yy">
                  <c:v>44545</c:v>
                </c:pt>
                <c:pt idx="2652" formatCode="d\-mmm\-yy">
                  <c:v>44546</c:v>
                </c:pt>
                <c:pt idx="2653" formatCode="d\-mmm\-yy">
                  <c:v>44547</c:v>
                </c:pt>
                <c:pt idx="2654" formatCode="d\-mmm\-yy">
                  <c:v>44550</c:v>
                </c:pt>
                <c:pt idx="2655" formatCode="d\-mmm\-yy">
                  <c:v>44551</c:v>
                </c:pt>
                <c:pt idx="2656" formatCode="d\-mmm\-yy">
                  <c:v>44552</c:v>
                </c:pt>
                <c:pt idx="2657" formatCode="d\-mmm\-yy">
                  <c:v>44553</c:v>
                </c:pt>
                <c:pt idx="2658" formatCode="d\-mmm\-yy">
                  <c:v>44554</c:v>
                </c:pt>
                <c:pt idx="2659" formatCode="d\-mmm\-yy">
                  <c:v>44557</c:v>
                </c:pt>
                <c:pt idx="2660" formatCode="d\-mmm\-yy">
                  <c:v>44558</c:v>
                </c:pt>
                <c:pt idx="2661" formatCode="d\-mmm\-yy">
                  <c:v>44559</c:v>
                </c:pt>
                <c:pt idx="2662" formatCode="d\-mmm\-yy">
                  <c:v>44560</c:v>
                </c:pt>
                <c:pt idx="2663" formatCode="d\-mmm\-yy">
                  <c:v>44561</c:v>
                </c:pt>
                <c:pt idx="2664" formatCode="d\-mmm\-yy">
                  <c:v>44564</c:v>
                </c:pt>
                <c:pt idx="2665" formatCode="d\-mmm\-yy">
                  <c:v>44565</c:v>
                </c:pt>
                <c:pt idx="2666" formatCode="d\-mmm\-yy">
                  <c:v>44566</c:v>
                </c:pt>
                <c:pt idx="2667" formatCode="d\-mmm\-yy">
                  <c:v>44567</c:v>
                </c:pt>
                <c:pt idx="2668" formatCode="d\-mmm\-yy">
                  <c:v>44568</c:v>
                </c:pt>
                <c:pt idx="2669" formatCode="d\-mmm\-yy">
                  <c:v>44571</c:v>
                </c:pt>
                <c:pt idx="2670" formatCode="d\-mmm\-yy">
                  <c:v>44572</c:v>
                </c:pt>
                <c:pt idx="2671" formatCode="d\-mmm\-yy">
                  <c:v>44573</c:v>
                </c:pt>
                <c:pt idx="2672" formatCode="d\-mmm\-yy">
                  <c:v>44574</c:v>
                </c:pt>
                <c:pt idx="2673" formatCode="d\-mmm\-yy">
                  <c:v>44575</c:v>
                </c:pt>
                <c:pt idx="2674" formatCode="d\-mmm\-yy">
                  <c:v>44578</c:v>
                </c:pt>
                <c:pt idx="2675" formatCode="d\-mmm\-yy">
                  <c:v>44579</c:v>
                </c:pt>
                <c:pt idx="2676" formatCode="d\-mmm\-yy">
                  <c:v>44580</c:v>
                </c:pt>
                <c:pt idx="2677" formatCode="d\-mmm\-yy">
                  <c:v>44581</c:v>
                </c:pt>
                <c:pt idx="2678" formatCode="d\-mmm\-yy">
                  <c:v>44582</c:v>
                </c:pt>
                <c:pt idx="2679" formatCode="d\-mmm\-yy">
                  <c:v>44585</c:v>
                </c:pt>
                <c:pt idx="2680" formatCode="d\-mmm\-yy">
                  <c:v>44586</c:v>
                </c:pt>
                <c:pt idx="2681" formatCode="d\-mmm\-yy">
                  <c:v>44588</c:v>
                </c:pt>
                <c:pt idx="2682" formatCode="d\-mmm\-yy">
                  <c:v>44589</c:v>
                </c:pt>
                <c:pt idx="2683" formatCode="d\-mmm\-yy">
                  <c:v>44592</c:v>
                </c:pt>
                <c:pt idx="2684" formatCode="d\-mmm\-yy">
                  <c:v>44593</c:v>
                </c:pt>
                <c:pt idx="2685" formatCode="d\-mmm\-yy">
                  <c:v>44594</c:v>
                </c:pt>
                <c:pt idx="2686" formatCode="d\-mmm\-yy">
                  <c:v>44595</c:v>
                </c:pt>
                <c:pt idx="2687" formatCode="d\-mmm\-yy">
                  <c:v>44596</c:v>
                </c:pt>
                <c:pt idx="2688" formatCode="d\-mmm\-yy">
                  <c:v>44599</c:v>
                </c:pt>
                <c:pt idx="2689" formatCode="d\-mmm\-yy">
                  <c:v>44600</c:v>
                </c:pt>
                <c:pt idx="2690" formatCode="d\-mmm\-yy">
                  <c:v>44601</c:v>
                </c:pt>
                <c:pt idx="2691" formatCode="d\-mmm\-yy">
                  <c:v>44602</c:v>
                </c:pt>
                <c:pt idx="2692" formatCode="d\-mmm\-yy">
                  <c:v>44603</c:v>
                </c:pt>
                <c:pt idx="2693" formatCode="d\-mmm\-yy">
                  <c:v>44606</c:v>
                </c:pt>
                <c:pt idx="2694" formatCode="d\-mmm\-yy">
                  <c:v>44607</c:v>
                </c:pt>
                <c:pt idx="2695" formatCode="d\-mmm\-yy">
                  <c:v>44608</c:v>
                </c:pt>
                <c:pt idx="2696" formatCode="d\-mmm\-yy">
                  <c:v>44609</c:v>
                </c:pt>
                <c:pt idx="2697" formatCode="d\-mmm\-yy">
                  <c:v>44610</c:v>
                </c:pt>
                <c:pt idx="2698" formatCode="d\-mmm\-yy">
                  <c:v>44613</c:v>
                </c:pt>
                <c:pt idx="2699" formatCode="d\-mmm\-yy">
                  <c:v>44614</c:v>
                </c:pt>
                <c:pt idx="2700" formatCode="d\-mmm\-yy">
                  <c:v>44615</c:v>
                </c:pt>
                <c:pt idx="2701" formatCode="d\-mmm\-yy">
                  <c:v>44616</c:v>
                </c:pt>
                <c:pt idx="2702" formatCode="d\-mmm\-yy">
                  <c:v>44617</c:v>
                </c:pt>
                <c:pt idx="2703" formatCode="d\-mmm\-yy">
                  <c:v>44620</c:v>
                </c:pt>
                <c:pt idx="2704" formatCode="d\-mmm\-yy">
                  <c:v>44622</c:v>
                </c:pt>
                <c:pt idx="2705" formatCode="d\-mmm\-yy">
                  <c:v>44623</c:v>
                </c:pt>
                <c:pt idx="2706" formatCode="d\-mmm\-yy">
                  <c:v>44624</c:v>
                </c:pt>
                <c:pt idx="2707" formatCode="d\-mmm\-yy">
                  <c:v>44627</c:v>
                </c:pt>
                <c:pt idx="2708" formatCode="d\-mmm\-yy">
                  <c:v>44628</c:v>
                </c:pt>
                <c:pt idx="2709" formatCode="d\-mmm\-yy">
                  <c:v>44629</c:v>
                </c:pt>
                <c:pt idx="2710" formatCode="d\-mmm\-yy">
                  <c:v>44630</c:v>
                </c:pt>
                <c:pt idx="2711" formatCode="d\-mmm\-yy">
                  <c:v>44631</c:v>
                </c:pt>
                <c:pt idx="2712" formatCode="d\-mmm\-yy">
                  <c:v>44634</c:v>
                </c:pt>
                <c:pt idx="2713" formatCode="d\-mmm\-yy">
                  <c:v>44635</c:v>
                </c:pt>
                <c:pt idx="2714" formatCode="d\-mmm\-yy">
                  <c:v>44636</c:v>
                </c:pt>
                <c:pt idx="2715" formatCode="d\-mmm\-yy">
                  <c:v>44637</c:v>
                </c:pt>
                <c:pt idx="2716" formatCode="d\-mmm\-yy">
                  <c:v>44641</c:v>
                </c:pt>
                <c:pt idx="2717" formatCode="d\-mmm\-yy">
                  <c:v>44642</c:v>
                </c:pt>
                <c:pt idx="2718" formatCode="d\-mmm\-yy">
                  <c:v>44643</c:v>
                </c:pt>
                <c:pt idx="2719" formatCode="d\-mmm\-yy">
                  <c:v>44644</c:v>
                </c:pt>
                <c:pt idx="2720" formatCode="d\-mmm\-yy">
                  <c:v>44645</c:v>
                </c:pt>
                <c:pt idx="2721" formatCode="d\-mmm\-yy">
                  <c:v>44648</c:v>
                </c:pt>
                <c:pt idx="2722" formatCode="d\-mmm\-yy">
                  <c:v>44649</c:v>
                </c:pt>
                <c:pt idx="2723" formatCode="d\-mmm\-yy">
                  <c:v>44650</c:v>
                </c:pt>
                <c:pt idx="2724" formatCode="d\-mmm\-yy">
                  <c:v>44651</c:v>
                </c:pt>
              </c:numCache>
            </c:numRef>
          </c:cat>
          <c:val>
            <c:numRef>
              <c:f>'PE PB Div Yld'!$G$3061:$G$5785</c:f>
              <c:numCache>
                <c:formatCode>0.00</c:formatCode>
                <c:ptCount val="2725"/>
                <c:pt idx="0">
                  <c:v>1.3173861967694529</c:v>
                </c:pt>
                <c:pt idx="1">
                  <c:v>1.3173861967694529</c:v>
                </c:pt>
                <c:pt idx="2">
                  <c:v>1.3173861967694529</c:v>
                </c:pt>
                <c:pt idx="3">
                  <c:v>1.3173861967694529</c:v>
                </c:pt>
                <c:pt idx="4">
                  <c:v>1.3173861967694529</c:v>
                </c:pt>
                <c:pt idx="5">
                  <c:v>1.3173861967694529</c:v>
                </c:pt>
                <c:pt idx="6">
                  <c:v>1.3173861967694529</c:v>
                </c:pt>
                <c:pt idx="7">
                  <c:v>1.3173861967694529</c:v>
                </c:pt>
                <c:pt idx="8">
                  <c:v>1.3173861967694529</c:v>
                </c:pt>
                <c:pt idx="9">
                  <c:v>1.3173861967694529</c:v>
                </c:pt>
                <c:pt idx="10">
                  <c:v>1.3173861967694529</c:v>
                </c:pt>
                <c:pt idx="11">
                  <c:v>1.3173861967694529</c:v>
                </c:pt>
                <c:pt idx="12">
                  <c:v>1.3173861967694529</c:v>
                </c:pt>
                <c:pt idx="13">
                  <c:v>1.3173861967694529</c:v>
                </c:pt>
                <c:pt idx="14">
                  <c:v>1.3173861967694529</c:v>
                </c:pt>
                <c:pt idx="15">
                  <c:v>1.3173861967694529</c:v>
                </c:pt>
                <c:pt idx="16">
                  <c:v>1.3173861967694529</c:v>
                </c:pt>
                <c:pt idx="17">
                  <c:v>1.3173861967694529</c:v>
                </c:pt>
                <c:pt idx="18">
                  <c:v>1.3173861967694529</c:v>
                </c:pt>
                <c:pt idx="19">
                  <c:v>1.3173861967694529</c:v>
                </c:pt>
                <c:pt idx="20">
                  <c:v>1.3173861967694529</c:v>
                </c:pt>
                <c:pt idx="21">
                  <c:v>1.3173861967694529</c:v>
                </c:pt>
                <c:pt idx="22">
                  <c:v>1.3173861967694529</c:v>
                </c:pt>
                <c:pt idx="23">
                  <c:v>1.3173861967694529</c:v>
                </c:pt>
                <c:pt idx="24">
                  <c:v>1.3173861967694529</c:v>
                </c:pt>
                <c:pt idx="25">
                  <c:v>1.3173861967694529</c:v>
                </c:pt>
                <c:pt idx="26">
                  <c:v>1.3173861967694529</c:v>
                </c:pt>
                <c:pt idx="27">
                  <c:v>1.3173861967694529</c:v>
                </c:pt>
                <c:pt idx="28">
                  <c:v>1.3173861967694529</c:v>
                </c:pt>
                <c:pt idx="29">
                  <c:v>1.3173861967694529</c:v>
                </c:pt>
                <c:pt idx="30">
                  <c:v>1.3173861967694529</c:v>
                </c:pt>
                <c:pt idx="31">
                  <c:v>1.3173861967694529</c:v>
                </c:pt>
                <c:pt idx="32">
                  <c:v>1.3173861967694529</c:v>
                </c:pt>
                <c:pt idx="33">
                  <c:v>1.3173861967694529</c:v>
                </c:pt>
                <c:pt idx="34">
                  <c:v>1.3173861967694529</c:v>
                </c:pt>
                <c:pt idx="35">
                  <c:v>1.3173861967694529</c:v>
                </c:pt>
                <c:pt idx="36">
                  <c:v>1.3173861967694529</c:v>
                </c:pt>
                <c:pt idx="37">
                  <c:v>1.3173861967694529</c:v>
                </c:pt>
                <c:pt idx="38">
                  <c:v>1.3173861967694529</c:v>
                </c:pt>
                <c:pt idx="39">
                  <c:v>1.3173861967694529</c:v>
                </c:pt>
                <c:pt idx="40">
                  <c:v>1.3173861967694529</c:v>
                </c:pt>
                <c:pt idx="41">
                  <c:v>1.3173861967694529</c:v>
                </c:pt>
                <c:pt idx="42">
                  <c:v>1.3173861967694529</c:v>
                </c:pt>
                <c:pt idx="43">
                  <c:v>1.3173861967694529</c:v>
                </c:pt>
                <c:pt idx="44">
                  <c:v>1.3173861967694529</c:v>
                </c:pt>
                <c:pt idx="45">
                  <c:v>1.3173861967694529</c:v>
                </c:pt>
                <c:pt idx="46">
                  <c:v>1.3173861967694529</c:v>
                </c:pt>
                <c:pt idx="47">
                  <c:v>1.3173861967694529</c:v>
                </c:pt>
                <c:pt idx="48">
                  <c:v>1.3173861967694529</c:v>
                </c:pt>
                <c:pt idx="49">
                  <c:v>1.3173861967694529</c:v>
                </c:pt>
                <c:pt idx="50">
                  <c:v>1.3173861967694529</c:v>
                </c:pt>
                <c:pt idx="51">
                  <c:v>1.3173861967694529</c:v>
                </c:pt>
                <c:pt idx="52">
                  <c:v>1.3173861967694529</c:v>
                </c:pt>
                <c:pt idx="53">
                  <c:v>1.3173861967694529</c:v>
                </c:pt>
                <c:pt idx="54">
                  <c:v>1.3173861967694529</c:v>
                </c:pt>
                <c:pt idx="55">
                  <c:v>1.3173861967694529</c:v>
                </c:pt>
                <c:pt idx="56">
                  <c:v>1.3173861967694529</c:v>
                </c:pt>
                <c:pt idx="57">
                  <c:v>1.3173861967694529</c:v>
                </c:pt>
                <c:pt idx="58">
                  <c:v>1.3173861967694529</c:v>
                </c:pt>
                <c:pt idx="59">
                  <c:v>1.3173861967694529</c:v>
                </c:pt>
                <c:pt idx="60">
                  <c:v>1.3173861967694529</c:v>
                </c:pt>
                <c:pt idx="61">
                  <c:v>1.3173861967694529</c:v>
                </c:pt>
                <c:pt idx="62">
                  <c:v>1.3173861967694529</c:v>
                </c:pt>
                <c:pt idx="63">
                  <c:v>1.3173861967694529</c:v>
                </c:pt>
                <c:pt idx="64">
                  <c:v>1.3173861967694529</c:v>
                </c:pt>
                <c:pt idx="65">
                  <c:v>1.3173861967694529</c:v>
                </c:pt>
                <c:pt idx="66">
                  <c:v>1.3173861967694529</c:v>
                </c:pt>
                <c:pt idx="67">
                  <c:v>1.3173861967694529</c:v>
                </c:pt>
                <c:pt idx="68">
                  <c:v>1.3173861967694529</c:v>
                </c:pt>
                <c:pt idx="69">
                  <c:v>1.3173861967694529</c:v>
                </c:pt>
                <c:pt idx="70">
                  <c:v>1.3173861967694529</c:v>
                </c:pt>
                <c:pt idx="71">
                  <c:v>1.3173861967694529</c:v>
                </c:pt>
                <c:pt idx="72">
                  <c:v>1.3173861967694529</c:v>
                </c:pt>
                <c:pt idx="73">
                  <c:v>1.3173861967694529</c:v>
                </c:pt>
                <c:pt idx="74">
                  <c:v>1.3173861967694529</c:v>
                </c:pt>
                <c:pt idx="75">
                  <c:v>1.3173861967694529</c:v>
                </c:pt>
                <c:pt idx="76">
                  <c:v>1.3173861967694529</c:v>
                </c:pt>
                <c:pt idx="77">
                  <c:v>1.3173861967694529</c:v>
                </c:pt>
                <c:pt idx="78">
                  <c:v>1.3173861967694529</c:v>
                </c:pt>
                <c:pt idx="79">
                  <c:v>1.3173861967694529</c:v>
                </c:pt>
                <c:pt idx="80">
                  <c:v>1.3173861967694529</c:v>
                </c:pt>
                <c:pt idx="81">
                  <c:v>1.3173861967694529</c:v>
                </c:pt>
                <c:pt idx="82">
                  <c:v>1.3173861967694529</c:v>
                </c:pt>
                <c:pt idx="83">
                  <c:v>1.3173861967694529</c:v>
                </c:pt>
                <c:pt idx="84">
                  <c:v>1.3173861967694529</c:v>
                </c:pt>
                <c:pt idx="85">
                  <c:v>1.3173861967694529</c:v>
                </c:pt>
                <c:pt idx="86">
                  <c:v>1.3173861967694529</c:v>
                </c:pt>
                <c:pt idx="87">
                  <c:v>1.3173861967694529</c:v>
                </c:pt>
                <c:pt idx="88">
                  <c:v>1.3173861967694529</c:v>
                </c:pt>
                <c:pt idx="89">
                  <c:v>1.3173861967694529</c:v>
                </c:pt>
                <c:pt idx="90">
                  <c:v>1.3173861967694529</c:v>
                </c:pt>
                <c:pt idx="91">
                  <c:v>1.3173861967694529</c:v>
                </c:pt>
                <c:pt idx="92">
                  <c:v>1.3173861967694529</c:v>
                </c:pt>
                <c:pt idx="93">
                  <c:v>1.3173861967694529</c:v>
                </c:pt>
                <c:pt idx="94">
                  <c:v>1.3173861967694529</c:v>
                </c:pt>
                <c:pt idx="95">
                  <c:v>1.3173861967694529</c:v>
                </c:pt>
                <c:pt idx="96">
                  <c:v>1.3173861967694529</c:v>
                </c:pt>
                <c:pt idx="97">
                  <c:v>1.3173861967694529</c:v>
                </c:pt>
                <c:pt idx="98">
                  <c:v>1.3173861967694529</c:v>
                </c:pt>
                <c:pt idx="99">
                  <c:v>1.3173861967694529</c:v>
                </c:pt>
                <c:pt idx="100">
                  <c:v>1.3173861967694529</c:v>
                </c:pt>
                <c:pt idx="101">
                  <c:v>1.3173861967694529</c:v>
                </c:pt>
                <c:pt idx="102">
                  <c:v>1.3173861967694529</c:v>
                </c:pt>
                <c:pt idx="103">
                  <c:v>1.3173861967694529</c:v>
                </c:pt>
                <c:pt idx="104">
                  <c:v>1.3173861967694529</c:v>
                </c:pt>
                <c:pt idx="105">
                  <c:v>1.3173861967694529</c:v>
                </c:pt>
                <c:pt idx="106">
                  <c:v>1.3173861967694529</c:v>
                </c:pt>
                <c:pt idx="107">
                  <c:v>1.3173861967694529</c:v>
                </c:pt>
                <c:pt idx="108">
                  <c:v>1.3173861967694529</c:v>
                </c:pt>
                <c:pt idx="109">
                  <c:v>1.3173861967694529</c:v>
                </c:pt>
                <c:pt idx="110">
                  <c:v>1.3173861967694529</c:v>
                </c:pt>
                <c:pt idx="111">
                  <c:v>1.3173861967694529</c:v>
                </c:pt>
                <c:pt idx="112">
                  <c:v>1.3173861967694529</c:v>
                </c:pt>
                <c:pt idx="113">
                  <c:v>1.3173861967694529</c:v>
                </c:pt>
                <c:pt idx="114">
                  <c:v>1.3173861967694529</c:v>
                </c:pt>
                <c:pt idx="115">
                  <c:v>1.3173861967694529</c:v>
                </c:pt>
                <c:pt idx="116">
                  <c:v>1.3173861967694529</c:v>
                </c:pt>
                <c:pt idx="117">
                  <c:v>1.3173861967694529</c:v>
                </c:pt>
                <c:pt idx="118">
                  <c:v>1.3173861967694529</c:v>
                </c:pt>
                <c:pt idx="119">
                  <c:v>1.3173861967694529</c:v>
                </c:pt>
                <c:pt idx="120">
                  <c:v>1.3173861967694529</c:v>
                </c:pt>
                <c:pt idx="121">
                  <c:v>1.3173861967694529</c:v>
                </c:pt>
                <c:pt idx="122">
                  <c:v>1.3173861967694529</c:v>
                </c:pt>
                <c:pt idx="123">
                  <c:v>1.3173861967694529</c:v>
                </c:pt>
                <c:pt idx="124">
                  <c:v>1.3173861967694529</c:v>
                </c:pt>
                <c:pt idx="125">
                  <c:v>1.3173861967694529</c:v>
                </c:pt>
                <c:pt idx="126">
                  <c:v>1.3173861967694529</c:v>
                </c:pt>
                <c:pt idx="127">
                  <c:v>1.3173861967694529</c:v>
                </c:pt>
                <c:pt idx="128">
                  <c:v>1.3173861967694529</c:v>
                </c:pt>
                <c:pt idx="129">
                  <c:v>1.3173861967694529</c:v>
                </c:pt>
                <c:pt idx="130">
                  <c:v>1.3173861967694529</c:v>
                </c:pt>
                <c:pt idx="131">
                  <c:v>1.3173861967694529</c:v>
                </c:pt>
                <c:pt idx="132">
                  <c:v>1.3173861967694529</c:v>
                </c:pt>
                <c:pt idx="133">
                  <c:v>1.3173861967694529</c:v>
                </c:pt>
                <c:pt idx="134">
                  <c:v>1.3173861967694529</c:v>
                </c:pt>
                <c:pt idx="135">
                  <c:v>1.3173861967694529</c:v>
                </c:pt>
                <c:pt idx="136">
                  <c:v>1.3173861967694529</c:v>
                </c:pt>
                <c:pt idx="137">
                  <c:v>1.3173861967694529</c:v>
                </c:pt>
                <c:pt idx="138">
                  <c:v>1.3173861967694529</c:v>
                </c:pt>
                <c:pt idx="139">
                  <c:v>1.3173861967694529</c:v>
                </c:pt>
                <c:pt idx="140">
                  <c:v>1.3173861967694529</c:v>
                </c:pt>
                <c:pt idx="141">
                  <c:v>1.3173861967694529</c:v>
                </c:pt>
                <c:pt idx="142">
                  <c:v>1.3173861967694529</c:v>
                </c:pt>
                <c:pt idx="143">
                  <c:v>1.3173861967694529</c:v>
                </c:pt>
                <c:pt idx="144">
                  <c:v>1.3173861967694529</c:v>
                </c:pt>
                <c:pt idx="145">
                  <c:v>1.3173861967694529</c:v>
                </c:pt>
                <c:pt idx="146">
                  <c:v>1.3173861967694529</c:v>
                </c:pt>
                <c:pt idx="147">
                  <c:v>1.3173861967694529</c:v>
                </c:pt>
                <c:pt idx="148">
                  <c:v>1.3173861967694529</c:v>
                </c:pt>
                <c:pt idx="149">
                  <c:v>1.3173861967694529</c:v>
                </c:pt>
                <c:pt idx="150">
                  <c:v>1.3173861967694529</c:v>
                </c:pt>
                <c:pt idx="151">
                  <c:v>1.3173861967694529</c:v>
                </c:pt>
                <c:pt idx="152">
                  <c:v>1.3173861967694529</c:v>
                </c:pt>
                <c:pt idx="153">
                  <c:v>1.3173861967694529</c:v>
                </c:pt>
                <c:pt idx="154">
                  <c:v>1.3173861967694529</c:v>
                </c:pt>
                <c:pt idx="155">
                  <c:v>1.3173861967694529</c:v>
                </c:pt>
                <c:pt idx="156">
                  <c:v>1.3173861967694529</c:v>
                </c:pt>
                <c:pt idx="157">
                  <c:v>1.3173861967694529</c:v>
                </c:pt>
                <c:pt idx="158">
                  <c:v>1.3173861967694529</c:v>
                </c:pt>
                <c:pt idx="159">
                  <c:v>1.3173861967694529</c:v>
                </c:pt>
                <c:pt idx="160">
                  <c:v>1.3173861967694529</c:v>
                </c:pt>
                <c:pt idx="161">
                  <c:v>1.3173861967694529</c:v>
                </c:pt>
                <c:pt idx="162">
                  <c:v>1.3173861967694529</c:v>
                </c:pt>
                <c:pt idx="163">
                  <c:v>1.3173861967694529</c:v>
                </c:pt>
                <c:pt idx="164">
                  <c:v>1.3173861967694529</c:v>
                </c:pt>
                <c:pt idx="165">
                  <c:v>1.3173861967694529</c:v>
                </c:pt>
                <c:pt idx="166">
                  <c:v>1.3173861967694529</c:v>
                </c:pt>
                <c:pt idx="167">
                  <c:v>1.3173861967694529</c:v>
                </c:pt>
                <c:pt idx="168">
                  <c:v>1.3173861967694529</c:v>
                </c:pt>
                <c:pt idx="169">
                  <c:v>1.3173861967694529</c:v>
                </c:pt>
                <c:pt idx="170">
                  <c:v>1.3173861967694529</c:v>
                </c:pt>
                <c:pt idx="171">
                  <c:v>1.3173861967694529</c:v>
                </c:pt>
                <c:pt idx="172">
                  <c:v>1.3173861967694529</c:v>
                </c:pt>
                <c:pt idx="173">
                  <c:v>1.3173861967694529</c:v>
                </c:pt>
                <c:pt idx="174">
                  <c:v>1.3173861967694529</c:v>
                </c:pt>
                <c:pt idx="175">
                  <c:v>1.3173861967694529</c:v>
                </c:pt>
                <c:pt idx="176">
                  <c:v>1.3173861967694529</c:v>
                </c:pt>
                <c:pt idx="177">
                  <c:v>1.3173861967694529</c:v>
                </c:pt>
                <c:pt idx="178">
                  <c:v>1.3173861967694529</c:v>
                </c:pt>
                <c:pt idx="179">
                  <c:v>1.3173861967694529</c:v>
                </c:pt>
                <c:pt idx="180">
                  <c:v>1.3173861967694529</c:v>
                </c:pt>
                <c:pt idx="181">
                  <c:v>1.3173861967694529</c:v>
                </c:pt>
                <c:pt idx="182">
                  <c:v>1.3173861967694529</c:v>
                </c:pt>
                <c:pt idx="183">
                  <c:v>1.3173861967694529</c:v>
                </c:pt>
                <c:pt idx="184">
                  <c:v>1.3173861967694529</c:v>
                </c:pt>
                <c:pt idx="185">
                  <c:v>1.3173861967694529</c:v>
                </c:pt>
                <c:pt idx="186">
                  <c:v>1.3173861967694529</c:v>
                </c:pt>
                <c:pt idx="187">
                  <c:v>1.3173861967694529</c:v>
                </c:pt>
                <c:pt idx="188">
                  <c:v>1.3173861967694529</c:v>
                </c:pt>
                <c:pt idx="189">
                  <c:v>1.3173861967694529</c:v>
                </c:pt>
                <c:pt idx="190">
                  <c:v>1.3173861967694529</c:v>
                </c:pt>
                <c:pt idx="191">
                  <c:v>1.3173861967694529</c:v>
                </c:pt>
                <c:pt idx="192">
                  <c:v>1.3173861967694529</c:v>
                </c:pt>
                <c:pt idx="193">
                  <c:v>1.3173861967694529</c:v>
                </c:pt>
                <c:pt idx="194">
                  <c:v>1.3173861967694529</c:v>
                </c:pt>
                <c:pt idx="195">
                  <c:v>1.3173861967694529</c:v>
                </c:pt>
                <c:pt idx="196">
                  <c:v>1.3173861967694529</c:v>
                </c:pt>
                <c:pt idx="197">
                  <c:v>1.3173861967694529</c:v>
                </c:pt>
                <c:pt idx="198">
                  <c:v>1.3173861967694529</c:v>
                </c:pt>
                <c:pt idx="199">
                  <c:v>1.3173861967694529</c:v>
                </c:pt>
                <c:pt idx="200">
                  <c:v>1.3173861967694529</c:v>
                </c:pt>
                <c:pt idx="201">
                  <c:v>1.3173861967694529</c:v>
                </c:pt>
                <c:pt idx="202">
                  <c:v>1.3173861967694529</c:v>
                </c:pt>
                <c:pt idx="203">
                  <c:v>1.3173861967694529</c:v>
                </c:pt>
                <c:pt idx="204">
                  <c:v>1.3173861967694529</c:v>
                </c:pt>
                <c:pt idx="205">
                  <c:v>1.3173861967694529</c:v>
                </c:pt>
                <c:pt idx="206">
                  <c:v>1.3173861967694529</c:v>
                </c:pt>
                <c:pt idx="207">
                  <c:v>1.3173861967694529</c:v>
                </c:pt>
                <c:pt idx="208">
                  <c:v>1.3173861967694529</c:v>
                </c:pt>
                <c:pt idx="209">
                  <c:v>1.3173861967694529</c:v>
                </c:pt>
                <c:pt idx="210">
                  <c:v>1.3173861967694529</c:v>
                </c:pt>
                <c:pt idx="211">
                  <c:v>1.3173861967694529</c:v>
                </c:pt>
                <c:pt idx="212">
                  <c:v>1.3173861967694529</c:v>
                </c:pt>
                <c:pt idx="213">
                  <c:v>1.3173861967694529</c:v>
                </c:pt>
                <c:pt idx="214">
                  <c:v>1.3173861967694529</c:v>
                </c:pt>
                <c:pt idx="215">
                  <c:v>1.3173861967694529</c:v>
                </c:pt>
                <c:pt idx="216">
                  <c:v>1.3173861967694529</c:v>
                </c:pt>
                <c:pt idx="217">
                  <c:v>1.3173861967694529</c:v>
                </c:pt>
                <c:pt idx="218">
                  <c:v>1.3173861967694529</c:v>
                </c:pt>
                <c:pt idx="219">
                  <c:v>1.3173861967694529</c:v>
                </c:pt>
                <c:pt idx="220">
                  <c:v>1.3173861967694529</c:v>
                </c:pt>
                <c:pt idx="221">
                  <c:v>1.3173861967694529</c:v>
                </c:pt>
                <c:pt idx="222">
                  <c:v>1.3173861967694529</c:v>
                </c:pt>
                <c:pt idx="223">
                  <c:v>1.3173861967694529</c:v>
                </c:pt>
                <c:pt idx="224">
                  <c:v>1.3173861967694529</c:v>
                </c:pt>
                <c:pt idx="225">
                  <c:v>1.3173861967694529</c:v>
                </c:pt>
                <c:pt idx="226">
                  <c:v>1.3173861967694529</c:v>
                </c:pt>
                <c:pt idx="227">
                  <c:v>1.3173861967694529</c:v>
                </c:pt>
                <c:pt idx="228">
                  <c:v>1.3173861967694529</c:v>
                </c:pt>
                <c:pt idx="229">
                  <c:v>1.3173861967694529</c:v>
                </c:pt>
                <c:pt idx="230">
                  <c:v>1.3173861967694529</c:v>
                </c:pt>
                <c:pt idx="231">
                  <c:v>1.3173861967694529</c:v>
                </c:pt>
                <c:pt idx="232">
                  <c:v>1.3173861967694529</c:v>
                </c:pt>
                <c:pt idx="233">
                  <c:v>1.3173861967694529</c:v>
                </c:pt>
                <c:pt idx="234">
                  <c:v>1.3173861967694529</c:v>
                </c:pt>
                <c:pt idx="235">
                  <c:v>1.3173861967694529</c:v>
                </c:pt>
                <c:pt idx="236">
                  <c:v>1.3173861967694529</c:v>
                </c:pt>
                <c:pt idx="237">
                  <c:v>1.3173861967694529</c:v>
                </c:pt>
                <c:pt idx="238">
                  <c:v>1.3173861967694529</c:v>
                </c:pt>
                <c:pt idx="239">
                  <c:v>1.3173861967694529</c:v>
                </c:pt>
                <c:pt idx="240">
                  <c:v>1.3173861967694529</c:v>
                </c:pt>
                <c:pt idx="241">
                  <c:v>1.3173861967694529</c:v>
                </c:pt>
                <c:pt idx="242">
                  <c:v>1.3173861967694529</c:v>
                </c:pt>
                <c:pt idx="243">
                  <c:v>1.3173861967694529</c:v>
                </c:pt>
                <c:pt idx="244">
                  <c:v>1.3173861967694529</c:v>
                </c:pt>
                <c:pt idx="245">
                  <c:v>1.3173861967694529</c:v>
                </c:pt>
                <c:pt idx="246">
                  <c:v>1.3173861967694529</c:v>
                </c:pt>
                <c:pt idx="247">
                  <c:v>1.3173861967694529</c:v>
                </c:pt>
                <c:pt idx="248">
                  <c:v>1.3173861967694529</c:v>
                </c:pt>
                <c:pt idx="249">
                  <c:v>1.3173861967694529</c:v>
                </c:pt>
                <c:pt idx="250">
                  <c:v>1.3173861967694529</c:v>
                </c:pt>
                <c:pt idx="251">
                  <c:v>1.3173861967694529</c:v>
                </c:pt>
                <c:pt idx="252">
                  <c:v>1.3173861967694529</c:v>
                </c:pt>
                <c:pt idx="253">
                  <c:v>1.3173861967694529</c:v>
                </c:pt>
                <c:pt idx="254">
                  <c:v>1.3173861967694529</c:v>
                </c:pt>
                <c:pt idx="255">
                  <c:v>1.3173861967694529</c:v>
                </c:pt>
                <c:pt idx="256">
                  <c:v>1.3173861967694529</c:v>
                </c:pt>
                <c:pt idx="257">
                  <c:v>1.3173861967694529</c:v>
                </c:pt>
                <c:pt idx="258">
                  <c:v>1.3173861967694529</c:v>
                </c:pt>
                <c:pt idx="259">
                  <c:v>1.3173861967694529</c:v>
                </c:pt>
                <c:pt idx="260">
                  <c:v>1.3173861967694529</c:v>
                </c:pt>
                <c:pt idx="261">
                  <c:v>1.3173861967694529</c:v>
                </c:pt>
                <c:pt idx="262">
                  <c:v>1.3173861967694529</c:v>
                </c:pt>
                <c:pt idx="263">
                  <c:v>1.3173861967694529</c:v>
                </c:pt>
                <c:pt idx="264">
                  <c:v>1.3173861967694529</c:v>
                </c:pt>
                <c:pt idx="265">
                  <c:v>1.3173861967694529</c:v>
                </c:pt>
                <c:pt idx="266">
                  <c:v>1.3173861967694529</c:v>
                </c:pt>
                <c:pt idx="267">
                  <c:v>1.3173861967694529</c:v>
                </c:pt>
                <c:pt idx="268">
                  <c:v>1.3173861967694529</c:v>
                </c:pt>
                <c:pt idx="269">
                  <c:v>1.3173861967694529</c:v>
                </c:pt>
                <c:pt idx="270">
                  <c:v>1.3173861967694529</c:v>
                </c:pt>
                <c:pt idx="271">
                  <c:v>1.3173861967694529</c:v>
                </c:pt>
                <c:pt idx="272">
                  <c:v>1.3173861967694529</c:v>
                </c:pt>
                <c:pt idx="273">
                  <c:v>1.3173861967694529</c:v>
                </c:pt>
                <c:pt idx="274">
                  <c:v>1.3173861967694529</c:v>
                </c:pt>
                <c:pt idx="275">
                  <c:v>1.3173861967694529</c:v>
                </c:pt>
                <c:pt idx="276">
                  <c:v>1.3173861967694529</c:v>
                </c:pt>
                <c:pt idx="277">
                  <c:v>1.3173861967694529</c:v>
                </c:pt>
                <c:pt idx="278">
                  <c:v>1.3173861967694529</c:v>
                </c:pt>
                <c:pt idx="279">
                  <c:v>1.3173861967694529</c:v>
                </c:pt>
                <c:pt idx="280">
                  <c:v>1.3173861967694529</c:v>
                </c:pt>
                <c:pt idx="281">
                  <c:v>1.3173861967694529</c:v>
                </c:pt>
                <c:pt idx="282">
                  <c:v>1.3173861967694529</c:v>
                </c:pt>
                <c:pt idx="283">
                  <c:v>1.3173861967694529</c:v>
                </c:pt>
                <c:pt idx="284">
                  <c:v>1.3173861967694529</c:v>
                </c:pt>
                <c:pt idx="285">
                  <c:v>1.3173861967694529</c:v>
                </c:pt>
                <c:pt idx="286">
                  <c:v>1.3173861967694529</c:v>
                </c:pt>
                <c:pt idx="287">
                  <c:v>1.3173861967694529</c:v>
                </c:pt>
                <c:pt idx="288">
                  <c:v>1.3173861967694529</c:v>
                </c:pt>
                <c:pt idx="289">
                  <c:v>1.3173861967694529</c:v>
                </c:pt>
                <c:pt idx="290">
                  <c:v>1.3173861967694529</c:v>
                </c:pt>
                <c:pt idx="291">
                  <c:v>1.3173861967694529</c:v>
                </c:pt>
                <c:pt idx="292">
                  <c:v>1.3173861967694529</c:v>
                </c:pt>
                <c:pt idx="293">
                  <c:v>1.3173861967694529</c:v>
                </c:pt>
                <c:pt idx="294">
                  <c:v>1.3173861967694529</c:v>
                </c:pt>
                <c:pt idx="295">
                  <c:v>1.3173861967694529</c:v>
                </c:pt>
                <c:pt idx="296">
                  <c:v>1.3173861967694529</c:v>
                </c:pt>
                <c:pt idx="297">
                  <c:v>1.3173861967694529</c:v>
                </c:pt>
                <c:pt idx="298">
                  <c:v>1.3173861967694529</c:v>
                </c:pt>
                <c:pt idx="299">
                  <c:v>1.3173861967694529</c:v>
                </c:pt>
                <c:pt idx="300">
                  <c:v>1.3173861967694529</c:v>
                </c:pt>
                <c:pt idx="301">
                  <c:v>1.3173861967694529</c:v>
                </c:pt>
                <c:pt idx="302">
                  <c:v>1.3173861967694529</c:v>
                </c:pt>
                <c:pt idx="303">
                  <c:v>1.3173861967694529</c:v>
                </c:pt>
                <c:pt idx="304">
                  <c:v>1.3173861967694529</c:v>
                </c:pt>
                <c:pt idx="305">
                  <c:v>1.3173861967694529</c:v>
                </c:pt>
                <c:pt idx="306">
                  <c:v>1.3173861967694529</c:v>
                </c:pt>
                <c:pt idx="307">
                  <c:v>1.3173861967694529</c:v>
                </c:pt>
                <c:pt idx="308">
                  <c:v>1.3173861967694529</c:v>
                </c:pt>
                <c:pt idx="309">
                  <c:v>1.3173861967694529</c:v>
                </c:pt>
                <c:pt idx="310">
                  <c:v>1.3173861967694529</c:v>
                </c:pt>
                <c:pt idx="311">
                  <c:v>1.3173861967694529</c:v>
                </c:pt>
                <c:pt idx="312">
                  <c:v>1.3173861967694529</c:v>
                </c:pt>
                <c:pt idx="313">
                  <c:v>1.3173861967694529</c:v>
                </c:pt>
                <c:pt idx="314">
                  <c:v>1.3173861967694529</c:v>
                </c:pt>
                <c:pt idx="315">
                  <c:v>1.3173861967694529</c:v>
                </c:pt>
                <c:pt idx="316">
                  <c:v>1.3173861967694529</c:v>
                </c:pt>
                <c:pt idx="317">
                  <c:v>1.3173861967694529</c:v>
                </c:pt>
                <c:pt idx="318">
                  <c:v>1.3173861967694529</c:v>
                </c:pt>
                <c:pt idx="319">
                  <c:v>1.3173861967694529</c:v>
                </c:pt>
                <c:pt idx="320">
                  <c:v>1.3173861967694529</c:v>
                </c:pt>
                <c:pt idx="321">
                  <c:v>1.3173861967694529</c:v>
                </c:pt>
                <c:pt idx="322">
                  <c:v>1.3173861967694529</c:v>
                </c:pt>
                <c:pt idx="323">
                  <c:v>1.3173861967694529</c:v>
                </c:pt>
                <c:pt idx="324">
                  <c:v>1.3173861967694529</c:v>
                </c:pt>
                <c:pt idx="325">
                  <c:v>1.3173861967694529</c:v>
                </c:pt>
                <c:pt idx="326">
                  <c:v>1.3173861967694529</c:v>
                </c:pt>
                <c:pt idx="327">
                  <c:v>1.3173861967694529</c:v>
                </c:pt>
                <c:pt idx="328">
                  <c:v>1.3173861967694529</c:v>
                </c:pt>
                <c:pt idx="329">
                  <c:v>1.3173861967694529</c:v>
                </c:pt>
                <c:pt idx="330">
                  <c:v>1.3173861967694529</c:v>
                </c:pt>
                <c:pt idx="331">
                  <c:v>1.3173861967694529</c:v>
                </c:pt>
                <c:pt idx="332">
                  <c:v>1.3173861967694529</c:v>
                </c:pt>
                <c:pt idx="333">
                  <c:v>1.3173861967694529</c:v>
                </c:pt>
                <c:pt idx="334">
                  <c:v>1.3173861967694529</c:v>
                </c:pt>
                <c:pt idx="335">
                  <c:v>1.3173861967694529</c:v>
                </c:pt>
                <c:pt idx="336">
                  <c:v>1.3173861967694529</c:v>
                </c:pt>
                <c:pt idx="337">
                  <c:v>1.3173861967694529</c:v>
                </c:pt>
                <c:pt idx="338">
                  <c:v>1.3173861967694529</c:v>
                </c:pt>
                <c:pt idx="339">
                  <c:v>1.3173861967694529</c:v>
                </c:pt>
                <c:pt idx="340">
                  <c:v>1.3173861967694529</c:v>
                </c:pt>
                <c:pt idx="341">
                  <c:v>1.3173861967694529</c:v>
                </c:pt>
                <c:pt idx="342">
                  <c:v>1.3173861967694529</c:v>
                </c:pt>
                <c:pt idx="343">
                  <c:v>1.3173861967694529</c:v>
                </c:pt>
                <c:pt idx="344">
                  <c:v>1.3173861967694529</c:v>
                </c:pt>
                <c:pt idx="345">
                  <c:v>1.3173861967694529</c:v>
                </c:pt>
                <c:pt idx="346">
                  <c:v>1.3173861967694529</c:v>
                </c:pt>
                <c:pt idx="347">
                  <c:v>1.3173861967694529</c:v>
                </c:pt>
                <c:pt idx="348">
                  <c:v>1.3173861967694529</c:v>
                </c:pt>
                <c:pt idx="349">
                  <c:v>1.3173861967694529</c:v>
                </c:pt>
                <c:pt idx="350">
                  <c:v>1.3173861967694529</c:v>
                </c:pt>
                <c:pt idx="351">
                  <c:v>1.3173861967694529</c:v>
                </c:pt>
                <c:pt idx="352">
                  <c:v>1.3173861967694529</c:v>
                </c:pt>
                <c:pt idx="353">
                  <c:v>1.3173861967694529</c:v>
                </c:pt>
                <c:pt idx="354">
                  <c:v>1.3173861967694529</c:v>
                </c:pt>
                <c:pt idx="355">
                  <c:v>1.3173861967694529</c:v>
                </c:pt>
                <c:pt idx="356">
                  <c:v>1.3173861967694529</c:v>
                </c:pt>
                <c:pt idx="357">
                  <c:v>1.3173861967694529</c:v>
                </c:pt>
                <c:pt idx="358">
                  <c:v>1.3173861967694529</c:v>
                </c:pt>
                <c:pt idx="359">
                  <c:v>1.3173861967694529</c:v>
                </c:pt>
                <c:pt idx="360">
                  <c:v>1.3173861967694529</c:v>
                </c:pt>
                <c:pt idx="361">
                  <c:v>1.3173861967694529</c:v>
                </c:pt>
                <c:pt idx="362">
                  <c:v>1.3173861967694529</c:v>
                </c:pt>
                <c:pt idx="363">
                  <c:v>1.3173861967694529</c:v>
                </c:pt>
                <c:pt idx="364">
                  <c:v>1.3173861967694529</c:v>
                </c:pt>
                <c:pt idx="365">
                  <c:v>1.3173861967694529</c:v>
                </c:pt>
                <c:pt idx="366">
                  <c:v>1.3173861967694529</c:v>
                </c:pt>
                <c:pt idx="367">
                  <c:v>1.3173861967694529</c:v>
                </c:pt>
                <c:pt idx="368">
                  <c:v>1.3173861967694529</c:v>
                </c:pt>
                <c:pt idx="369">
                  <c:v>1.3173861967694529</c:v>
                </c:pt>
                <c:pt idx="370">
                  <c:v>1.3173861967694529</c:v>
                </c:pt>
                <c:pt idx="371">
                  <c:v>1.3173861967694529</c:v>
                </c:pt>
                <c:pt idx="372">
                  <c:v>1.3173861967694529</c:v>
                </c:pt>
                <c:pt idx="373">
                  <c:v>1.3173861967694529</c:v>
                </c:pt>
                <c:pt idx="374">
                  <c:v>1.3173861967694529</c:v>
                </c:pt>
                <c:pt idx="375">
                  <c:v>1.3173861967694529</c:v>
                </c:pt>
                <c:pt idx="376">
                  <c:v>1.3173861967694529</c:v>
                </c:pt>
                <c:pt idx="377">
                  <c:v>1.3173861967694529</c:v>
                </c:pt>
                <c:pt idx="378">
                  <c:v>1.3173861967694529</c:v>
                </c:pt>
                <c:pt idx="379">
                  <c:v>1.3173861967694529</c:v>
                </c:pt>
                <c:pt idx="380">
                  <c:v>1.3173861967694529</c:v>
                </c:pt>
                <c:pt idx="381">
                  <c:v>1.3173861967694529</c:v>
                </c:pt>
                <c:pt idx="382">
                  <c:v>1.3173861967694529</c:v>
                </c:pt>
                <c:pt idx="383">
                  <c:v>1.3173861967694529</c:v>
                </c:pt>
                <c:pt idx="384">
                  <c:v>1.3173861967694529</c:v>
                </c:pt>
                <c:pt idx="385">
                  <c:v>1.3173861967694529</c:v>
                </c:pt>
                <c:pt idx="386">
                  <c:v>1.3173861967694529</c:v>
                </c:pt>
                <c:pt idx="387">
                  <c:v>1.3173861967694529</c:v>
                </c:pt>
                <c:pt idx="388">
                  <c:v>1.3173861967694529</c:v>
                </c:pt>
                <c:pt idx="389">
                  <c:v>1.3173861967694529</c:v>
                </c:pt>
                <c:pt idx="390">
                  <c:v>1.3173861967694529</c:v>
                </c:pt>
                <c:pt idx="391">
                  <c:v>1.3173861967694529</c:v>
                </c:pt>
                <c:pt idx="392">
                  <c:v>1.3173861967694529</c:v>
                </c:pt>
                <c:pt idx="393">
                  <c:v>1.3173861967694529</c:v>
                </c:pt>
                <c:pt idx="394">
                  <c:v>1.3173861967694529</c:v>
                </c:pt>
                <c:pt idx="395">
                  <c:v>1.3173861967694529</c:v>
                </c:pt>
                <c:pt idx="396">
                  <c:v>1.3173861967694529</c:v>
                </c:pt>
                <c:pt idx="397">
                  <c:v>1.3173861967694529</c:v>
                </c:pt>
                <c:pt idx="398">
                  <c:v>1.3173861967694529</c:v>
                </c:pt>
                <c:pt idx="399">
                  <c:v>1.3173861967694529</c:v>
                </c:pt>
                <c:pt idx="400">
                  <c:v>1.3173861967694529</c:v>
                </c:pt>
                <c:pt idx="401">
                  <c:v>1.3173861967694529</c:v>
                </c:pt>
                <c:pt idx="402">
                  <c:v>1.3173861967694529</c:v>
                </c:pt>
                <c:pt idx="403">
                  <c:v>1.3173861967694529</c:v>
                </c:pt>
                <c:pt idx="404">
                  <c:v>1.3173861967694529</c:v>
                </c:pt>
                <c:pt idx="405">
                  <c:v>1.3173861967694529</c:v>
                </c:pt>
                <c:pt idx="406">
                  <c:v>1.3173861967694529</c:v>
                </c:pt>
                <c:pt idx="407">
                  <c:v>1.3173861967694529</c:v>
                </c:pt>
                <c:pt idx="408">
                  <c:v>1.3173861967694529</c:v>
                </c:pt>
                <c:pt idx="409">
                  <c:v>1.3173861967694529</c:v>
                </c:pt>
                <c:pt idx="410">
                  <c:v>1.3173861967694529</c:v>
                </c:pt>
                <c:pt idx="411">
                  <c:v>1.3173861967694529</c:v>
                </c:pt>
                <c:pt idx="412">
                  <c:v>1.3173861967694529</c:v>
                </c:pt>
                <c:pt idx="413">
                  <c:v>1.3173861967694529</c:v>
                </c:pt>
                <c:pt idx="414">
                  <c:v>1.3173861967694529</c:v>
                </c:pt>
                <c:pt idx="415">
                  <c:v>1.3173861967694529</c:v>
                </c:pt>
                <c:pt idx="416">
                  <c:v>1.3173861967694529</c:v>
                </c:pt>
                <c:pt idx="417">
                  <c:v>1.3173861967694529</c:v>
                </c:pt>
                <c:pt idx="418">
                  <c:v>1.3173861967694529</c:v>
                </c:pt>
                <c:pt idx="419">
                  <c:v>1.3173861967694529</c:v>
                </c:pt>
                <c:pt idx="420">
                  <c:v>1.3173861967694529</c:v>
                </c:pt>
                <c:pt idx="421">
                  <c:v>1.3173861967694529</c:v>
                </c:pt>
                <c:pt idx="422">
                  <c:v>1.3173861967694529</c:v>
                </c:pt>
                <c:pt idx="423">
                  <c:v>1.3173861967694529</c:v>
                </c:pt>
                <c:pt idx="424">
                  <c:v>1.3173861967694529</c:v>
                </c:pt>
                <c:pt idx="425">
                  <c:v>1.3173861967694529</c:v>
                </c:pt>
                <c:pt idx="426">
                  <c:v>1.3173861967694529</c:v>
                </c:pt>
                <c:pt idx="427">
                  <c:v>1.3173861967694529</c:v>
                </c:pt>
                <c:pt idx="428">
                  <c:v>1.3173861967694529</c:v>
                </c:pt>
                <c:pt idx="429">
                  <c:v>1.3173861967694529</c:v>
                </c:pt>
                <c:pt idx="430">
                  <c:v>1.3173861967694529</c:v>
                </c:pt>
                <c:pt idx="431">
                  <c:v>1.3173861967694529</c:v>
                </c:pt>
                <c:pt idx="432">
                  <c:v>1.3173861967694529</c:v>
                </c:pt>
                <c:pt idx="433">
                  <c:v>1.3173861967694529</c:v>
                </c:pt>
                <c:pt idx="434">
                  <c:v>1.3173861967694529</c:v>
                </c:pt>
                <c:pt idx="435">
                  <c:v>1.3173861967694529</c:v>
                </c:pt>
                <c:pt idx="436">
                  <c:v>1.3173861967694529</c:v>
                </c:pt>
                <c:pt idx="437">
                  <c:v>1.3173861967694529</c:v>
                </c:pt>
                <c:pt idx="438">
                  <c:v>1.3173861967694529</c:v>
                </c:pt>
                <c:pt idx="439">
                  <c:v>1.3173861967694529</c:v>
                </c:pt>
                <c:pt idx="440">
                  <c:v>1.3173861967694529</c:v>
                </c:pt>
                <c:pt idx="441">
                  <c:v>1.3173861967694529</c:v>
                </c:pt>
                <c:pt idx="442">
                  <c:v>1.3173861967694529</c:v>
                </c:pt>
                <c:pt idx="443">
                  <c:v>1.3173861967694529</c:v>
                </c:pt>
                <c:pt idx="444">
                  <c:v>1.3173861967694529</c:v>
                </c:pt>
                <c:pt idx="445">
                  <c:v>1.3173861967694529</c:v>
                </c:pt>
                <c:pt idx="446">
                  <c:v>1.3173861967694529</c:v>
                </c:pt>
                <c:pt idx="447">
                  <c:v>1.3173861967694529</c:v>
                </c:pt>
                <c:pt idx="448">
                  <c:v>1.3173861967694529</c:v>
                </c:pt>
                <c:pt idx="449">
                  <c:v>1.3173861967694529</c:v>
                </c:pt>
                <c:pt idx="450">
                  <c:v>1.3173861967694529</c:v>
                </c:pt>
                <c:pt idx="451">
                  <c:v>1.3173861967694529</c:v>
                </c:pt>
                <c:pt idx="452">
                  <c:v>1.3173861967694529</c:v>
                </c:pt>
                <c:pt idx="453">
                  <c:v>1.3173861967694529</c:v>
                </c:pt>
                <c:pt idx="454">
                  <c:v>1.3173861967694529</c:v>
                </c:pt>
                <c:pt idx="455">
                  <c:v>1.3173861967694529</c:v>
                </c:pt>
                <c:pt idx="456">
                  <c:v>1.3173861967694529</c:v>
                </c:pt>
                <c:pt idx="457">
                  <c:v>1.3173861967694529</c:v>
                </c:pt>
                <c:pt idx="458">
                  <c:v>1.3173861967694529</c:v>
                </c:pt>
                <c:pt idx="459">
                  <c:v>1.3173861967694529</c:v>
                </c:pt>
                <c:pt idx="460">
                  <c:v>1.3173861967694529</c:v>
                </c:pt>
                <c:pt idx="461">
                  <c:v>1.3173861967694529</c:v>
                </c:pt>
                <c:pt idx="462">
                  <c:v>1.3173861967694529</c:v>
                </c:pt>
                <c:pt idx="463">
                  <c:v>1.3173861967694529</c:v>
                </c:pt>
                <c:pt idx="464">
                  <c:v>1.3173861967694529</c:v>
                </c:pt>
                <c:pt idx="465">
                  <c:v>1.3173861967694529</c:v>
                </c:pt>
                <c:pt idx="466">
                  <c:v>1.3173861967694529</c:v>
                </c:pt>
                <c:pt idx="467">
                  <c:v>1.3173861967694529</c:v>
                </c:pt>
                <c:pt idx="468">
                  <c:v>1.3173861967694529</c:v>
                </c:pt>
                <c:pt idx="469">
                  <c:v>1.3173861967694529</c:v>
                </c:pt>
                <c:pt idx="470">
                  <c:v>1.3173861967694529</c:v>
                </c:pt>
                <c:pt idx="471">
                  <c:v>1.3173861967694529</c:v>
                </c:pt>
                <c:pt idx="472">
                  <c:v>1.3173861967694529</c:v>
                </c:pt>
                <c:pt idx="473">
                  <c:v>1.3173861967694529</c:v>
                </c:pt>
                <c:pt idx="474">
                  <c:v>1.3173861967694529</c:v>
                </c:pt>
                <c:pt idx="475">
                  <c:v>1.3173861967694529</c:v>
                </c:pt>
                <c:pt idx="476">
                  <c:v>1.3173861967694529</c:v>
                </c:pt>
                <c:pt idx="477">
                  <c:v>1.3173861967694529</c:v>
                </c:pt>
                <c:pt idx="478">
                  <c:v>1.3173861967694529</c:v>
                </c:pt>
                <c:pt idx="479">
                  <c:v>1.3173861967694529</c:v>
                </c:pt>
                <c:pt idx="480">
                  <c:v>1.3173861967694529</c:v>
                </c:pt>
                <c:pt idx="481">
                  <c:v>1.3173861967694529</c:v>
                </c:pt>
                <c:pt idx="482">
                  <c:v>1.3173861967694529</c:v>
                </c:pt>
                <c:pt idx="483">
                  <c:v>1.3173861967694529</c:v>
                </c:pt>
                <c:pt idx="484">
                  <c:v>1.3173861967694529</c:v>
                </c:pt>
                <c:pt idx="485">
                  <c:v>1.3173861967694529</c:v>
                </c:pt>
                <c:pt idx="486">
                  <c:v>1.3173861967694529</c:v>
                </c:pt>
                <c:pt idx="487">
                  <c:v>1.3173861967694529</c:v>
                </c:pt>
                <c:pt idx="488">
                  <c:v>1.3173861967694529</c:v>
                </c:pt>
                <c:pt idx="489">
                  <c:v>1.3173861967694529</c:v>
                </c:pt>
                <c:pt idx="490">
                  <c:v>1.3173861967694529</c:v>
                </c:pt>
                <c:pt idx="491">
                  <c:v>1.3173861967694529</c:v>
                </c:pt>
                <c:pt idx="492">
                  <c:v>1.3173861967694529</c:v>
                </c:pt>
                <c:pt idx="493">
                  <c:v>1.3173861967694529</c:v>
                </c:pt>
                <c:pt idx="494">
                  <c:v>1.3173861967694529</c:v>
                </c:pt>
                <c:pt idx="495">
                  <c:v>1.3173861967694529</c:v>
                </c:pt>
                <c:pt idx="496">
                  <c:v>1.3173861967694529</c:v>
                </c:pt>
                <c:pt idx="497">
                  <c:v>1.3173861967694529</c:v>
                </c:pt>
                <c:pt idx="498">
                  <c:v>1.3173861967694529</c:v>
                </c:pt>
                <c:pt idx="499">
                  <c:v>1.3173861967694529</c:v>
                </c:pt>
                <c:pt idx="500">
                  <c:v>1.3173861967694529</c:v>
                </c:pt>
                <c:pt idx="501">
                  <c:v>1.3173861967694529</c:v>
                </c:pt>
                <c:pt idx="502">
                  <c:v>1.3173861967694529</c:v>
                </c:pt>
                <c:pt idx="503">
                  <c:v>1.3173861967694529</c:v>
                </c:pt>
                <c:pt idx="504">
                  <c:v>1.3173861967694529</c:v>
                </c:pt>
                <c:pt idx="505">
                  <c:v>1.3173861967694529</c:v>
                </c:pt>
                <c:pt idx="506">
                  <c:v>1.3173861967694529</c:v>
                </c:pt>
                <c:pt idx="507">
                  <c:v>1.3173861967694529</c:v>
                </c:pt>
                <c:pt idx="508">
                  <c:v>1.3173861967694529</c:v>
                </c:pt>
                <c:pt idx="509">
                  <c:v>1.3173861967694529</c:v>
                </c:pt>
                <c:pt idx="510">
                  <c:v>1.3173861967694529</c:v>
                </c:pt>
                <c:pt idx="511">
                  <c:v>1.3173861967694529</c:v>
                </c:pt>
                <c:pt idx="512">
                  <c:v>1.3173861967694529</c:v>
                </c:pt>
                <c:pt idx="513">
                  <c:v>1.3173861967694529</c:v>
                </c:pt>
                <c:pt idx="514">
                  <c:v>1.3173861967694529</c:v>
                </c:pt>
                <c:pt idx="515">
                  <c:v>1.3173861967694529</c:v>
                </c:pt>
                <c:pt idx="516">
                  <c:v>1.3173861967694529</c:v>
                </c:pt>
                <c:pt idx="517">
                  <c:v>1.3173861967694529</c:v>
                </c:pt>
                <c:pt idx="518">
                  <c:v>1.3173861967694529</c:v>
                </c:pt>
                <c:pt idx="519">
                  <c:v>1.3173861967694529</c:v>
                </c:pt>
                <c:pt idx="520">
                  <c:v>1.3173861967694529</c:v>
                </c:pt>
                <c:pt idx="521">
                  <c:v>1.3173861967694529</c:v>
                </c:pt>
                <c:pt idx="522">
                  <c:v>1.3173861967694529</c:v>
                </c:pt>
                <c:pt idx="523">
                  <c:v>1.3173861967694529</c:v>
                </c:pt>
                <c:pt idx="524">
                  <c:v>1.3173861967694529</c:v>
                </c:pt>
                <c:pt idx="525">
                  <c:v>1.3173861967694529</c:v>
                </c:pt>
                <c:pt idx="526">
                  <c:v>1.3173861967694529</c:v>
                </c:pt>
                <c:pt idx="527">
                  <c:v>1.3173861967694529</c:v>
                </c:pt>
                <c:pt idx="528">
                  <c:v>1.3173861967694529</c:v>
                </c:pt>
                <c:pt idx="529">
                  <c:v>1.3173861967694529</c:v>
                </c:pt>
                <c:pt idx="530">
                  <c:v>1.3173861967694529</c:v>
                </c:pt>
                <c:pt idx="531">
                  <c:v>1.3173861967694529</c:v>
                </c:pt>
                <c:pt idx="532">
                  <c:v>1.3173861967694529</c:v>
                </c:pt>
                <c:pt idx="533">
                  <c:v>1.3173861967694529</c:v>
                </c:pt>
                <c:pt idx="534">
                  <c:v>1.3173861967694529</c:v>
                </c:pt>
                <c:pt idx="535">
                  <c:v>1.3173861967694529</c:v>
                </c:pt>
                <c:pt idx="536">
                  <c:v>1.3173861967694529</c:v>
                </c:pt>
                <c:pt idx="537">
                  <c:v>1.3173861967694529</c:v>
                </c:pt>
                <c:pt idx="538">
                  <c:v>1.3173861967694529</c:v>
                </c:pt>
                <c:pt idx="539">
                  <c:v>1.3173861967694529</c:v>
                </c:pt>
                <c:pt idx="540">
                  <c:v>1.3173861967694529</c:v>
                </c:pt>
                <c:pt idx="541">
                  <c:v>1.3173861967694529</c:v>
                </c:pt>
                <c:pt idx="542">
                  <c:v>1.3173861967694529</c:v>
                </c:pt>
                <c:pt idx="543">
                  <c:v>1.3173861967694529</c:v>
                </c:pt>
                <c:pt idx="544">
                  <c:v>1.3173861967694529</c:v>
                </c:pt>
                <c:pt idx="545">
                  <c:v>1.3173861967694529</c:v>
                </c:pt>
                <c:pt idx="546">
                  <c:v>1.3173861967694529</c:v>
                </c:pt>
                <c:pt idx="547">
                  <c:v>1.3173861967694529</c:v>
                </c:pt>
                <c:pt idx="548">
                  <c:v>1.3173861967694529</c:v>
                </c:pt>
                <c:pt idx="549">
                  <c:v>1.3173861967694529</c:v>
                </c:pt>
                <c:pt idx="550">
                  <c:v>1.3173861967694529</c:v>
                </c:pt>
                <c:pt idx="551">
                  <c:v>1.3173861967694529</c:v>
                </c:pt>
                <c:pt idx="552">
                  <c:v>1.3173861967694529</c:v>
                </c:pt>
                <c:pt idx="553">
                  <c:v>1.3173861967694529</c:v>
                </c:pt>
                <c:pt idx="554">
                  <c:v>1.3173861967694529</c:v>
                </c:pt>
                <c:pt idx="555">
                  <c:v>1.3173861967694529</c:v>
                </c:pt>
                <c:pt idx="556">
                  <c:v>1.3173861967694529</c:v>
                </c:pt>
                <c:pt idx="557">
                  <c:v>1.3173861967694529</c:v>
                </c:pt>
                <c:pt idx="558">
                  <c:v>1.3173861967694529</c:v>
                </c:pt>
                <c:pt idx="559">
                  <c:v>1.3173861967694529</c:v>
                </c:pt>
                <c:pt idx="560">
                  <c:v>1.3173861967694529</c:v>
                </c:pt>
                <c:pt idx="561">
                  <c:v>1.3173861967694529</c:v>
                </c:pt>
                <c:pt idx="562">
                  <c:v>1.3173861967694529</c:v>
                </c:pt>
                <c:pt idx="563">
                  <c:v>1.3173861967694529</c:v>
                </c:pt>
                <c:pt idx="564">
                  <c:v>1.3173861967694529</c:v>
                </c:pt>
                <c:pt idx="565">
                  <c:v>1.3173861967694529</c:v>
                </c:pt>
                <c:pt idx="566">
                  <c:v>1.3173861967694529</c:v>
                </c:pt>
                <c:pt idx="567">
                  <c:v>1.3173861967694529</c:v>
                </c:pt>
                <c:pt idx="568">
                  <c:v>1.3173861967694529</c:v>
                </c:pt>
                <c:pt idx="569">
                  <c:v>1.3173861967694529</c:v>
                </c:pt>
                <c:pt idx="570">
                  <c:v>1.3173861967694529</c:v>
                </c:pt>
                <c:pt idx="571">
                  <c:v>1.3173861967694529</c:v>
                </c:pt>
                <c:pt idx="572">
                  <c:v>1.3173861967694529</c:v>
                </c:pt>
                <c:pt idx="573">
                  <c:v>1.3173861967694529</c:v>
                </c:pt>
                <c:pt idx="574">
                  <c:v>1.3173861967694529</c:v>
                </c:pt>
                <c:pt idx="575">
                  <c:v>1.3173861967694529</c:v>
                </c:pt>
                <c:pt idx="576">
                  <c:v>1.3173861967694529</c:v>
                </c:pt>
                <c:pt idx="577">
                  <c:v>1.3173861967694529</c:v>
                </c:pt>
                <c:pt idx="578">
                  <c:v>1.3173861967694529</c:v>
                </c:pt>
                <c:pt idx="579">
                  <c:v>1.3173861967694529</c:v>
                </c:pt>
                <c:pt idx="580">
                  <c:v>1.3173861967694529</c:v>
                </c:pt>
                <c:pt idx="581">
                  <c:v>1.3173861967694529</c:v>
                </c:pt>
                <c:pt idx="582">
                  <c:v>1.3173861967694529</c:v>
                </c:pt>
                <c:pt idx="583">
                  <c:v>1.3173861967694529</c:v>
                </c:pt>
                <c:pt idx="584">
                  <c:v>1.3173861967694529</c:v>
                </c:pt>
                <c:pt idx="585">
                  <c:v>1.3173861967694529</c:v>
                </c:pt>
                <c:pt idx="586">
                  <c:v>1.3173861967694529</c:v>
                </c:pt>
                <c:pt idx="587">
                  <c:v>1.3173861967694529</c:v>
                </c:pt>
                <c:pt idx="588">
                  <c:v>1.3173861967694529</c:v>
                </c:pt>
                <c:pt idx="589">
                  <c:v>1.3173861967694529</c:v>
                </c:pt>
                <c:pt idx="590">
                  <c:v>1.3173861967694529</c:v>
                </c:pt>
                <c:pt idx="591">
                  <c:v>1.3173861967694529</c:v>
                </c:pt>
                <c:pt idx="592">
                  <c:v>1.3173861967694529</c:v>
                </c:pt>
                <c:pt idx="593">
                  <c:v>1.3173861967694529</c:v>
                </c:pt>
                <c:pt idx="594">
                  <c:v>1.3173861967694529</c:v>
                </c:pt>
                <c:pt idx="595">
                  <c:v>1.3173861967694529</c:v>
                </c:pt>
                <c:pt idx="596">
                  <c:v>1.3173861967694529</c:v>
                </c:pt>
                <c:pt idx="597">
                  <c:v>1.3173861967694529</c:v>
                </c:pt>
                <c:pt idx="598">
                  <c:v>1.3173861967694529</c:v>
                </c:pt>
                <c:pt idx="599">
                  <c:v>1.3173861967694529</c:v>
                </c:pt>
                <c:pt idx="600">
                  <c:v>1.3173861967694529</c:v>
                </c:pt>
                <c:pt idx="601">
                  <c:v>1.3173861967694529</c:v>
                </c:pt>
                <c:pt idx="602">
                  <c:v>1.3173861967694529</c:v>
                </c:pt>
                <c:pt idx="603">
                  <c:v>1.3173861967694529</c:v>
                </c:pt>
                <c:pt idx="604">
                  <c:v>1.3173861967694529</c:v>
                </c:pt>
                <c:pt idx="605">
                  <c:v>1.3173861967694529</c:v>
                </c:pt>
                <c:pt idx="606">
                  <c:v>1.3173861967694529</c:v>
                </c:pt>
                <c:pt idx="607">
                  <c:v>1.3173861967694529</c:v>
                </c:pt>
                <c:pt idx="608">
                  <c:v>1.3173861967694529</c:v>
                </c:pt>
                <c:pt idx="609">
                  <c:v>1.3173861967694529</c:v>
                </c:pt>
                <c:pt idx="610">
                  <c:v>1.3173861967694529</c:v>
                </c:pt>
                <c:pt idx="611">
                  <c:v>1.3173861967694529</c:v>
                </c:pt>
                <c:pt idx="612">
                  <c:v>1.3173861967694529</c:v>
                </c:pt>
                <c:pt idx="613">
                  <c:v>1.3173861967694529</c:v>
                </c:pt>
                <c:pt idx="614">
                  <c:v>1.3173861967694529</c:v>
                </c:pt>
                <c:pt idx="615">
                  <c:v>1.3173861967694529</c:v>
                </c:pt>
                <c:pt idx="616">
                  <c:v>1.3173861967694529</c:v>
                </c:pt>
                <c:pt idx="617">
                  <c:v>1.3173861967694529</c:v>
                </c:pt>
                <c:pt idx="618">
                  <c:v>1.3173861967694529</c:v>
                </c:pt>
                <c:pt idx="619">
                  <c:v>1.3173861967694529</c:v>
                </c:pt>
                <c:pt idx="620">
                  <c:v>1.3173861967694529</c:v>
                </c:pt>
                <c:pt idx="621">
                  <c:v>1.3173861967694529</c:v>
                </c:pt>
                <c:pt idx="622">
                  <c:v>1.3173861967694529</c:v>
                </c:pt>
                <c:pt idx="623">
                  <c:v>1.3173861967694529</c:v>
                </c:pt>
                <c:pt idx="624">
                  <c:v>1.3173861967694529</c:v>
                </c:pt>
                <c:pt idx="625">
                  <c:v>1.3173861967694529</c:v>
                </c:pt>
                <c:pt idx="626">
                  <c:v>1.3173861967694529</c:v>
                </c:pt>
                <c:pt idx="627">
                  <c:v>1.3173861967694529</c:v>
                </c:pt>
                <c:pt idx="628">
                  <c:v>1.3173861967694529</c:v>
                </c:pt>
                <c:pt idx="629">
                  <c:v>1.3173861967694529</c:v>
                </c:pt>
                <c:pt idx="630">
                  <c:v>1.3173861967694529</c:v>
                </c:pt>
                <c:pt idx="631">
                  <c:v>1.3173861967694529</c:v>
                </c:pt>
                <c:pt idx="632">
                  <c:v>1.3173861967694529</c:v>
                </c:pt>
                <c:pt idx="633">
                  <c:v>1.3173861967694529</c:v>
                </c:pt>
                <c:pt idx="634">
                  <c:v>1.3173861967694529</c:v>
                </c:pt>
                <c:pt idx="635">
                  <c:v>1.3173861967694529</c:v>
                </c:pt>
                <c:pt idx="636">
                  <c:v>1.3173861967694529</c:v>
                </c:pt>
                <c:pt idx="637">
                  <c:v>1.3173861967694529</c:v>
                </c:pt>
                <c:pt idx="638">
                  <c:v>1.3173861967694529</c:v>
                </c:pt>
                <c:pt idx="639">
                  <c:v>1.3173861967694529</c:v>
                </c:pt>
                <c:pt idx="640">
                  <c:v>1.3173861967694529</c:v>
                </c:pt>
                <c:pt idx="641">
                  <c:v>1.3173861967694529</c:v>
                </c:pt>
                <c:pt idx="642">
                  <c:v>1.3173861967694529</c:v>
                </c:pt>
                <c:pt idx="643">
                  <c:v>1.3173861967694529</c:v>
                </c:pt>
                <c:pt idx="644">
                  <c:v>1.3173861967694529</c:v>
                </c:pt>
                <c:pt idx="645">
                  <c:v>1.3173861967694529</c:v>
                </c:pt>
                <c:pt idx="646">
                  <c:v>1.3173861967694529</c:v>
                </c:pt>
                <c:pt idx="647">
                  <c:v>1.3173861967694529</c:v>
                </c:pt>
                <c:pt idx="648">
                  <c:v>1.3173861967694529</c:v>
                </c:pt>
                <c:pt idx="649">
                  <c:v>1.3173861967694529</c:v>
                </c:pt>
                <c:pt idx="650">
                  <c:v>1.3173861967694529</c:v>
                </c:pt>
                <c:pt idx="651">
                  <c:v>1.3173861967694529</c:v>
                </c:pt>
                <c:pt idx="652">
                  <c:v>1.3173861967694529</c:v>
                </c:pt>
                <c:pt idx="653">
                  <c:v>1.3173861967694529</c:v>
                </c:pt>
                <c:pt idx="654">
                  <c:v>1.3173861967694529</c:v>
                </c:pt>
                <c:pt idx="655">
                  <c:v>1.3173861967694529</c:v>
                </c:pt>
                <c:pt idx="656">
                  <c:v>1.3173861967694529</c:v>
                </c:pt>
                <c:pt idx="657">
                  <c:v>1.3173861967694529</c:v>
                </c:pt>
                <c:pt idx="658">
                  <c:v>1.3173861967694529</c:v>
                </c:pt>
                <c:pt idx="659">
                  <c:v>1.3173861967694529</c:v>
                </c:pt>
                <c:pt idx="660">
                  <c:v>1.3173861967694529</c:v>
                </c:pt>
                <c:pt idx="661">
                  <c:v>1.3173861967694529</c:v>
                </c:pt>
                <c:pt idx="662">
                  <c:v>1.3173861967694529</c:v>
                </c:pt>
                <c:pt idx="663">
                  <c:v>1.3173861967694529</c:v>
                </c:pt>
                <c:pt idx="664">
                  <c:v>1.3173861967694529</c:v>
                </c:pt>
                <c:pt idx="665">
                  <c:v>1.3173861967694529</c:v>
                </c:pt>
                <c:pt idx="666">
                  <c:v>1.3173861967694529</c:v>
                </c:pt>
                <c:pt idx="667">
                  <c:v>1.3173861967694529</c:v>
                </c:pt>
                <c:pt idx="668">
                  <c:v>1.3173861967694529</c:v>
                </c:pt>
                <c:pt idx="669">
                  <c:v>1.3173861967694529</c:v>
                </c:pt>
                <c:pt idx="670">
                  <c:v>1.3173861967694529</c:v>
                </c:pt>
                <c:pt idx="671">
                  <c:v>1.3173861967694529</c:v>
                </c:pt>
                <c:pt idx="672">
                  <c:v>1.3173861967694529</c:v>
                </c:pt>
                <c:pt idx="673">
                  <c:v>1.3173861967694529</c:v>
                </c:pt>
                <c:pt idx="674">
                  <c:v>1.3173861967694529</c:v>
                </c:pt>
                <c:pt idx="675">
                  <c:v>1.3173861967694529</c:v>
                </c:pt>
                <c:pt idx="676">
                  <c:v>1.3173861967694529</c:v>
                </c:pt>
                <c:pt idx="677">
                  <c:v>1.3173861967694529</c:v>
                </c:pt>
                <c:pt idx="678">
                  <c:v>1.3173861967694529</c:v>
                </c:pt>
                <c:pt idx="679">
                  <c:v>1.3173861967694529</c:v>
                </c:pt>
                <c:pt idx="680">
                  <c:v>1.3173861967694529</c:v>
                </c:pt>
                <c:pt idx="681">
                  <c:v>1.3173861967694529</c:v>
                </c:pt>
                <c:pt idx="682">
                  <c:v>1.3173861967694529</c:v>
                </c:pt>
                <c:pt idx="683">
                  <c:v>1.3173861967694529</c:v>
                </c:pt>
                <c:pt idx="684">
                  <c:v>1.3173861967694529</c:v>
                </c:pt>
                <c:pt idx="685">
                  <c:v>1.3173861967694529</c:v>
                </c:pt>
                <c:pt idx="686">
                  <c:v>1.3173861967694529</c:v>
                </c:pt>
                <c:pt idx="687">
                  <c:v>1.3173861967694529</c:v>
                </c:pt>
                <c:pt idx="688">
                  <c:v>1.3173861967694529</c:v>
                </c:pt>
                <c:pt idx="689">
                  <c:v>1.3173861967694529</c:v>
                </c:pt>
                <c:pt idx="690">
                  <c:v>1.3173861967694529</c:v>
                </c:pt>
                <c:pt idx="691">
                  <c:v>1.3173861967694529</c:v>
                </c:pt>
                <c:pt idx="692">
                  <c:v>1.3173861967694529</c:v>
                </c:pt>
                <c:pt idx="693">
                  <c:v>1.3173861967694529</c:v>
                </c:pt>
                <c:pt idx="694">
                  <c:v>1.3173861967694529</c:v>
                </c:pt>
                <c:pt idx="695">
                  <c:v>1.3173861967694529</c:v>
                </c:pt>
                <c:pt idx="696">
                  <c:v>1.3173861967694529</c:v>
                </c:pt>
                <c:pt idx="697">
                  <c:v>1.3173861967694529</c:v>
                </c:pt>
                <c:pt idx="698">
                  <c:v>1.3173861967694529</c:v>
                </c:pt>
                <c:pt idx="699">
                  <c:v>1.3173861967694529</c:v>
                </c:pt>
                <c:pt idx="700">
                  <c:v>1.3173861967694529</c:v>
                </c:pt>
                <c:pt idx="701">
                  <c:v>1.3173861967694529</c:v>
                </c:pt>
                <c:pt idx="702">
                  <c:v>1.3173861967694529</c:v>
                </c:pt>
                <c:pt idx="703">
                  <c:v>1.3173861967694529</c:v>
                </c:pt>
                <c:pt idx="704">
                  <c:v>1.3173861967694529</c:v>
                </c:pt>
                <c:pt idx="705">
                  <c:v>1.3173861967694529</c:v>
                </c:pt>
                <c:pt idx="706">
                  <c:v>1.3173861967694529</c:v>
                </c:pt>
                <c:pt idx="707">
                  <c:v>1.3173861967694529</c:v>
                </c:pt>
                <c:pt idx="708">
                  <c:v>1.3173861967694529</c:v>
                </c:pt>
                <c:pt idx="709">
                  <c:v>1.3173861967694529</c:v>
                </c:pt>
                <c:pt idx="710">
                  <c:v>1.3173861967694529</c:v>
                </c:pt>
                <c:pt idx="711">
                  <c:v>1.3173861967694529</c:v>
                </c:pt>
                <c:pt idx="712">
                  <c:v>1.3173861967694529</c:v>
                </c:pt>
                <c:pt idx="713">
                  <c:v>1.3173861967694529</c:v>
                </c:pt>
                <c:pt idx="714">
                  <c:v>1.3173861967694529</c:v>
                </c:pt>
                <c:pt idx="715">
                  <c:v>1.3173861967694529</c:v>
                </c:pt>
                <c:pt idx="716">
                  <c:v>1.3173861967694529</c:v>
                </c:pt>
                <c:pt idx="717">
                  <c:v>1.3173861967694529</c:v>
                </c:pt>
                <c:pt idx="718">
                  <c:v>1.3173861967694529</c:v>
                </c:pt>
                <c:pt idx="719">
                  <c:v>1.3173861967694529</c:v>
                </c:pt>
                <c:pt idx="720">
                  <c:v>1.3173861967694529</c:v>
                </c:pt>
                <c:pt idx="721">
                  <c:v>1.3173861967694529</c:v>
                </c:pt>
                <c:pt idx="722">
                  <c:v>1.3173861967694529</c:v>
                </c:pt>
                <c:pt idx="723">
                  <c:v>1.3173861967694529</c:v>
                </c:pt>
                <c:pt idx="724">
                  <c:v>1.3173861967694529</c:v>
                </c:pt>
                <c:pt idx="725">
                  <c:v>1.3173861967694529</c:v>
                </c:pt>
                <c:pt idx="726">
                  <c:v>1.3173861967694529</c:v>
                </c:pt>
                <c:pt idx="727">
                  <c:v>1.3173861967694529</c:v>
                </c:pt>
                <c:pt idx="728">
                  <c:v>1.3173861967694529</c:v>
                </c:pt>
                <c:pt idx="729">
                  <c:v>1.3173861967694529</c:v>
                </c:pt>
                <c:pt idx="730">
                  <c:v>1.3173861967694529</c:v>
                </c:pt>
                <c:pt idx="731">
                  <c:v>1.3173861967694529</c:v>
                </c:pt>
                <c:pt idx="732">
                  <c:v>1.3173861967694529</c:v>
                </c:pt>
                <c:pt idx="733">
                  <c:v>1.3173861967694529</c:v>
                </c:pt>
                <c:pt idx="734">
                  <c:v>1.3173861967694529</c:v>
                </c:pt>
                <c:pt idx="735">
                  <c:v>1.3173861967694529</c:v>
                </c:pt>
                <c:pt idx="736">
                  <c:v>1.3173861967694529</c:v>
                </c:pt>
                <c:pt idx="737">
                  <c:v>1.3173861967694529</c:v>
                </c:pt>
                <c:pt idx="738">
                  <c:v>1.3173861967694529</c:v>
                </c:pt>
                <c:pt idx="739">
                  <c:v>1.3173861967694529</c:v>
                </c:pt>
                <c:pt idx="740">
                  <c:v>1.3173861967694529</c:v>
                </c:pt>
                <c:pt idx="741">
                  <c:v>1.3173861967694529</c:v>
                </c:pt>
                <c:pt idx="742">
                  <c:v>1.3173861967694529</c:v>
                </c:pt>
                <c:pt idx="743">
                  <c:v>1.3173861967694529</c:v>
                </c:pt>
                <c:pt idx="744">
                  <c:v>1.3173861967694529</c:v>
                </c:pt>
                <c:pt idx="745">
                  <c:v>1.3173861967694529</c:v>
                </c:pt>
                <c:pt idx="746">
                  <c:v>1.3173861967694529</c:v>
                </c:pt>
                <c:pt idx="747">
                  <c:v>1.3173861967694529</c:v>
                </c:pt>
                <c:pt idx="748">
                  <c:v>1.3173861967694529</c:v>
                </c:pt>
                <c:pt idx="749">
                  <c:v>1.3173861967694529</c:v>
                </c:pt>
                <c:pt idx="750">
                  <c:v>1.3173861967694529</c:v>
                </c:pt>
                <c:pt idx="751">
                  <c:v>1.3173861967694529</c:v>
                </c:pt>
                <c:pt idx="752">
                  <c:v>1.3173861967694529</c:v>
                </c:pt>
                <c:pt idx="753">
                  <c:v>1.3173861967694529</c:v>
                </c:pt>
                <c:pt idx="754">
                  <c:v>1.3173861967694529</c:v>
                </c:pt>
                <c:pt idx="755">
                  <c:v>1.3173861967694529</c:v>
                </c:pt>
                <c:pt idx="756">
                  <c:v>1.3173861967694529</c:v>
                </c:pt>
                <c:pt idx="757">
                  <c:v>1.3173861967694529</c:v>
                </c:pt>
                <c:pt idx="758">
                  <c:v>1.3173861967694529</c:v>
                </c:pt>
                <c:pt idx="759">
                  <c:v>1.3173861967694529</c:v>
                </c:pt>
                <c:pt idx="760">
                  <c:v>1.3173861967694529</c:v>
                </c:pt>
                <c:pt idx="761">
                  <c:v>1.3173861967694529</c:v>
                </c:pt>
                <c:pt idx="762">
                  <c:v>1.3173861967694529</c:v>
                </c:pt>
                <c:pt idx="763">
                  <c:v>1.3173861967694529</c:v>
                </c:pt>
                <c:pt idx="764">
                  <c:v>1.3173861967694529</c:v>
                </c:pt>
                <c:pt idx="765">
                  <c:v>1.3173861967694529</c:v>
                </c:pt>
                <c:pt idx="766">
                  <c:v>1.3173861967694529</c:v>
                </c:pt>
                <c:pt idx="767">
                  <c:v>1.3173861967694529</c:v>
                </c:pt>
                <c:pt idx="768">
                  <c:v>1.3173861967694529</c:v>
                </c:pt>
                <c:pt idx="769">
                  <c:v>1.3173861967694529</c:v>
                </c:pt>
                <c:pt idx="770">
                  <c:v>1.3173861967694529</c:v>
                </c:pt>
                <c:pt idx="771">
                  <c:v>1.3173861967694529</c:v>
                </c:pt>
                <c:pt idx="772">
                  <c:v>1.3173861967694529</c:v>
                </c:pt>
                <c:pt idx="773">
                  <c:v>1.3173861967694529</c:v>
                </c:pt>
                <c:pt idx="774">
                  <c:v>1.3173861967694529</c:v>
                </c:pt>
                <c:pt idx="775">
                  <c:v>1.3173861967694529</c:v>
                </c:pt>
                <c:pt idx="776">
                  <c:v>1.3173861967694529</c:v>
                </c:pt>
                <c:pt idx="777">
                  <c:v>1.3173861967694529</c:v>
                </c:pt>
                <c:pt idx="778">
                  <c:v>1.3173861967694529</c:v>
                </c:pt>
                <c:pt idx="779">
                  <c:v>1.3173861967694529</c:v>
                </c:pt>
                <c:pt idx="780">
                  <c:v>1.3173861967694529</c:v>
                </c:pt>
                <c:pt idx="781">
                  <c:v>1.3173861967694529</c:v>
                </c:pt>
                <c:pt idx="782">
                  <c:v>1.3173861967694529</c:v>
                </c:pt>
                <c:pt idx="783">
                  <c:v>1.3173861967694529</c:v>
                </c:pt>
                <c:pt idx="784">
                  <c:v>1.3173861967694529</c:v>
                </c:pt>
                <c:pt idx="785">
                  <c:v>1.3173861967694529</c:v>
                </c:pt>
                <c:pt idx="786">
                  <c:v>1.3173861967694529</c:v>
                </c:pt>
                <c:pt idx="787">
                  <c:v>1.3173861967694529</c:v>
                </c:pt>
                <c:pt idx="788">
                  <c:v>1.3173861967694529</c:v>
                </c:pt>
                <c:pt idx="789">
                  <c:v>1.3173861967694529</c:v>
                </c:pt>
                <c:pt idx="790">
                  <c:v>1.3173861967694529</c:v>
                </c:pt>
                <c:pt idx="791">
                  <c:v>1.3173861967694529</c:v>
                </c:pt>
                <c:pt idx="792">
                  <c:v>1.3173861967694529</c:v>
                </c:pt>
                <c:pt idx="793">
                  <c:v>1.3173861967694529</c:v>
                </c:pt>
                <c:pt idx="794">
                  <c:v>1.3173861967694529</c:v>
                </c:pt>
                <c:pt idx="795">
                  <c:v>1.3173861967694529</c:v>
                </c:pt>
                <c:pt idx="796">
                  <c:v>1.3173861967694529</c:v>
                </c:pt>
                <c:pt idx="797">
                  <c:v>1.3173861967694529</c:v>
                </c:pt>
                <c:pt idx="798">
                  <c:v>1.3173861967694529</c:v>
                </c:pt>
                <c:pt idx="799">
                  <c:v>1.3173861967694529</c:v>
                </c:pt>
                <c:pt idx="800">
                  <c:v>1.3173861967694529</c:v>
                </c:pt>
                <c:pt idx="801">
                  <c:v>1.3173861967694529</c:v>
                </c:pt>
                <c:pt idx="802">
                  <c:v>1.3173861967694529</c:v>
                </c:pt>
                <c:pt idx="803">
                  <c:v>1.3173861967694529</c:v>
                </c:pt>
                <c:pt idx="804">
                  <c:v>1.3173861967694529</c:v>
                </c:pt>
                <c:pt idx="805">
                  <c:v>1.3173861967694529</c:v>
                </c:pt>
                <c:pt idx="806">
                  <c:v>1.3173861967694529</c:v>
                </c:pt>
                <c:pt idx="807">
                  <c:v>1.3173861967694529</c:v>
                </c:pt>
                <c:pt idx="808">
                  <c:v>1.3173861967694529</c:v>
                </c:pt>
                <c:pt idx="809">
                  <c:v>1.3173861967694529</c:v>
                </c:pt>
                <c:pt idx="810">
                  <c:v>1.3173861967694529</c:v>
                </c:pt>
                <c:pt idx="811">
                  <c:v>1.3173861967694529</c:v>
                </c:pt>
                <c:pt idx="812">
                  <c:v>1.3173861967694529</c:v>
                </c:pt>
                <c:pt idx="813">
                  <c:v>1.3173861967694529</c:v>
                </c:pt>
                <c:pt idx="814">
                  <c:v>1.3173861967694529</c:v>
                </c:pt>
                <c:pt idx="815">
                  <c:v>1.3173861967694529</c:v>
                </c:pt>
                <c:pt idx="816">
                  <c:v>1.3173861967694529</c:v>
                </c:pt>
                <c:pt idx="817">
                  <c:v>1.3173861967694529</c:v>
                </c:pt>
                <c:pt idx="818">
                  <c:v>1.3173861967694529</c:v>
                </c:pt>
                <c:pt idx="819">
                  <c:v>1.3173861967694529</c:v>
                </c:pt>
                <c:pt idx="820">
                  <c:v>1.3173861967694529</c:v>
                </c:pt>
                <c:pt idx="821">
                  <c:v>1.3173861967694529</c:v>
                </c:pt>
                <c:pt idx="822">
                  <c:v>1.3173861967694529</c:v>
                </c:pt>
                <c:pt idx="823">
                  <c:v>1.3173861967694529</c:v>
                </c:pt>
                <c:pt idx="824">
                  <c:v>1.3173861967694529</c:v>
                </c:pt>
                <c:pt idx="825">
                  <c:v>1.3173861967694529</c:v>
                </c:pt>
                <c:pt idx="826">
                  <c:v>1.3173861967694529</c:v>
                </c:pt>
                <c:pt idx="827">
                  <c:v>1.3173861967694529</c:v>
                </c:pt>
                <c:pt idx="828">
                  <c:v>1.3173861967694529</c:v>
                </c:pt>
                <c:pt idx="829">
                  <c:v>1.3173861967694529</c:v>
                </c:pt>
                <c:pt idx="830">
                  <c:v>1.3173861967694529</c:v>
                </c:pt>
                <c:pt idx="831">
                  <c:v>1.3173861967694529</c:v>
                </c:pt>
                <c:pt idx="832">
                  <c:v>1.3173861967694529</c:v>
                </c:pt>
                <c:pt idx="833">
                  <c:v>1.3173861967694529</c:v>
                </c:pt>
                <c:pt idx="834">
                  <c:v>1.3173861967694529</c:v>
                </c:pt>
                <c:pt idx="835">
                  <c:v>1.3173861967694529</c:v>
                </c:pt>
                <c:pt idx="836">
                  <c:v>1.3173861967694529</c:v>
                </c:pt>
                <c:pt idx="837">
                  <c:v>1.3173861967694529</c:v>
                </c:pt>
                <c:pt idx="838">
                  <c:v>1.3173861967694529</c:v>
                </c:pt>
                <c:pt idx="839">
                  <c:v>1.3173861967694529</c:v>
                </c:pt>
                <c:pt idx="840">
                  <c:v>1.3173861967694529</c:v>
                </c:pt>
                <c:pt idx="841">
                  <c:v>1.3173861967694529</c:v>
                </c:pt>
                <c:pt idx="842">
                  <c:v>1.3173861967694529</c:v>
                </c:pt>
                <c:pt idx="843">
                  <c:v>1.3173861967694529</c:v>
                </c:pt>
                <c:pt idx="844">
                  <c:v>1.3173861967694529</c:v>
                </c:pt>
                <c:pt idx="845">
                  <c:v>1.3173861967694529</c:v>
                </c:pt>
                <c:pt idx="846">
                  <c:v>1.3173861967694529</c:v>
                </c:pt>
                <c:pt idx="847">
                  <c:v>1.3173861967694529</c:v>
                </c:pt>
                <c:pt idx="848">
                  <c:v>1.3173861967694529</c:v>
                </c:pt>
                <c:pt idx="849">
                  <c:v>1.3173861967694529</c:v>
                </c:pt>
                <c:pt idx="850">
                  <c:v>1.3173861967694529</c:v>
                </c:pt>
                <c:pt idx="851">
                  <c:v>1.3173861967694529</c:v>
                </c:pt>
                <c:pt idx="852">
                  <c:v>1.3173861967694529</c:v>
                </c:pt>
                <c:pt idx="853">
                  <c:v>1.3173861967694529</c:v>
                </c:pt>
                <c:pt idx="854">
                  <c:v>1.3173861967694529</c:v>
                </c:pt>
                <c:pt idx="855">
                  <c:v>1.3173861967694529</c:v>
                </c:pt>
                <c:pt idx="856">
                  <c:v>1.3173861967694529</c:v>
                </c:pt>
                <c:pt idx="857">
                  <c:v>1.3173861967694529</c:v>
                </c:pt>
                <c:pt idx="858">
                  <c:v>1.3173861967694529</c:v>
                </c:pt>
                <c:pt idx="859">
                  <c:v>1.3173861967694529</c:v>
                </c:pt>
                <c:pt idx="860">
                  <c:v>1.3173861967694529</c:v>
                </c:pt>
                <c:pt idx="861">
                  <c:v>1.3173861967694529</c:v>
                </c:pt>
                <c:pt idx="862">
                  <c:v>1.3173861967694529</c:v>
                </c:pt>
                <c:pt idx="863">
                  <c:v>1.3173861967694529</c:v>
                </c:pt>
                <c:pt idx="864">
                  <c:v>1.3173861967694529</c:v>
                </c:pt>
                <c:pt idx="865">
                  <c:v>1.3173861967694529</c:v>
                </c:pt>
                <c:pt idx="866">
                  <c:v>1.3173861967694529</c:v>
                </c:pt>
                <c:pt idx="867">
                  <c:v>1.3173861967694529</c:v>
                </c:pt>
                <c:pt idx="868">
                  <c:v>1.3173861967694529</c:v>
                </c:pt>
                <c:pt idx="869">
                  <c:v>1.3173861967694529</c:v>
                </c:pt>
                <c:pt idx="870">
                  <c:v>1.3173861967694529</c:v>
                </c:pt>
                <c:pt idx="871">
                  <c:v>1.3173861967694529</c:v>
                </c:pt>
                <c:pt idx="872">
                  <c:v>1.3173861967694529</c:v>
                </c:pt>
                <c:pt idx="873">
                  <c:v>1.3173861967694529</c:v>
                </c:pt>
                <c:pt idx="874">
                  <c:v>1.3173861967694529</c:v>
                </c:pt>
                <c:pt idx="875">
                  <c:v>1.3173861967694529</c:v>
                </c:pt>
                <c:pt idx="876">
                  <c:v>1.3173861967694529</c:v>
                </c:pt>
                <c:pt idx="877">
                  <c:v>1.3173861967694529</c:v>
                </c:pt>
                <c:pt idx="878">
                  <c:v>1.3173861967694529</c:v>
                </c:pt>
                <c:pt idx="879">
                  <c:v>1.3173861967694529</c:v>
                </c:pt>
                <c:pt idx="880">
                  <c:v>1.3173861967694529</c:v>
                </c:pt>
                <c:pt idx="881">
                  <c:v>1.3173861967694529</c:v>
                </c:pt>
                <c:pt idx="882">
                  <c:v>1.3173861967694529</c:v>
                </c:pt>
                <c:pt idx="883">
                  <c:v>1.3173861967694529</c:v>
                </c:pt>
                <c:pt idx="884">
                  <c:v>1.3173861967694529</c:v>
                </c:pt>
                <c:pt idx="885">
                  <c:v>1.3173861967694529</c:v>
                </c:pt>
                <c:pt idx="886">
                  <c:v>1.3173861967694529</c:v>
                </c:pt>
                <c:pt idx="887">
                  <c:v>1.3173861967694529</c:v>
                </c:pt>
                <c:pt idx="888">
                  <c:v>1.3173861967694529</c:v>
                </c:pt>
                <c:pt idx="889">
                  <c:v>1.3173861967694529</c:v>
                </c:pt>
                <c:pt idx="890">
                  <c:v>1.3173861967694529</c:v>
                </c:pt>
                <c:pt idx="891">
                  <c:v>1.3173861967694529</c:v>
                </c:pt>
                <c:pt idx="892">
                  <c:v>1.3173861967694529</c:v>
                </c:pt>
                <c:pt idx="893">
                  <c:v>1.3173861967694529</c:v>
                </c:pt>
                <c:pt idx="894">
                  <c:v>1.3173861967694529</c:v>
                </c:pt>
                <c:pt idx="895">
                  <c:v>1.3173861967694529</c:v>
                </c:pt>
                <c:pt idx="896">
                  <c:v>1.3173861967694529</c:v>
                </c:pt>
                <c:pt idx="897">
                  <c:v>1.3173861967694529</c:v>
                </c:pt>
                <c:pt idx="898">
                  <c:v>1.3173861967694529</c:v>
                </c:pt>
                <c:pt idx="899">
                  <c:v>1.3173861967694529</c:v>
                </c:pt>
                <c:pt idx="900">
                  <c:v>1.3173861967694529</c:v>
                </c:pt>
                <c:pt idx="901">
                  <c:v>1.3173861967694529</c:v>
                </c:pt>
                <c:pt idx="902">
                  <c:v>1.3173861967694529</c:v>
                </c:pt>
                <c:pt idx="903">
                  <c:v>1.3173861967694529</c:v>
                </c:pt>
                <c:pt idx="904">
                  <c:v>1.3173861967694529</c:v>
                </c:pt>
                <c:pt idx="905">
                  <c:v>1.3173861967694529</c:v>
                </c:pt>
                <c:pt idx="906">
                  <c:v>1.3173861967694529</c:v>
                </c:pt>
                <c:pt idx="907">
                  <c:v>1.3173861967694529</c:v>
                </c:pt>
                <c:pt idx="908">
                  <c:v>1.3173861967694529</c:v>
                </c:pt>
                <c:pt idx="909">
                  <c:v>1.3173861967694529</c:v>
                </c:pt>
                <c:pt idx="910">
                  <c:v>1.3173861967694529</c:v>
                </c:pt>
                <c:pt idx="911">
                  <c:v>1.3173861967694529</c:v>
                </c:pt>
                <c:pt idx="912">
                  <c:v>1.3173861967694529</c:v>
                </c:pt>
                <c:pt idx="913">
                  <c:v>1.3173861967694529</c:v>
                </c:pt>
                <c:pt idx="914">
                  <c:v>1.3173861967694529</c:v>
                </c:pt>
                <c:pt idx="915">
                  <c:v>1.3173861967694529</c:v>
                </c:pt>
                <c:pt idx="916">
                  <c:v>1.3173861967694529</c:v>
                </c:pt>
                <c:pt idx="917">
                  <c:v>1.3173861967694529</c:v>
                </c:pt>
                <c:pt idx="918">
                  <c:v>1.3173861967694529</c:v>
                </c:pt>
                <c:pt idx="919">
                  <c:v>1.3173861967694529</c:v>
                </c:pt>
                <c:pt idx="920">
                  <c:v>1.3173861967694529</c:v>
                </c:pt>
                <c:pt idx="921">
                  <c:v>1.3173861967694529</c:v>
                </c:pt>
                <c:pt idx="922">
                  <c:v>1.3173861967694529</c:v>
                </c:pt>
                <c:pt idx="923">
                  <c:v>1.3173861967694529</c:v>
                </c:pt>
                <c:pt idx="924">
                  <c:v>1.3173861967694529</c:v>
                </c:pt>
                <c:pt idx="925">
                  <c:v>1.3173861967694529</c:v>
                </c:pt>
                <c:pt idx="926">
                  <c:v>1.3173861967694529</c:v>
                </c:pt>
                <c:pt idx="927">
                  <c:v>1.3173861967694529</c:v>
                </c:pt>
                <c:pt idx="928">
                  <c:v>1.3173861967694529</c:v>
                </c:pt>
                <c:pt idx="929">
                  <c:v>1.3173861967694529</c:v>
                </c:pt>
                <c:pt idx="930">
                  <c:v>1.3173861967694529</c:v>
                </c:pt>
                <c:pt idx="931">
                  <c:v>1.3173861967694529</c:v>
                </c:pt>
                <c:pt idx="932">
                  <c:v>1.3173861967694529</c:v>
                </c:pt>
                <c:pt idx="933">
                  <c:v>1.3173861967694529</c:v>
                </c:pt>
                <c:pt idx="934">
                  <c:v>1.3173861967694529</c:v>
                </c:pt>
                <c:pt idx="935">
                  <c:v>1.3173861967694529</c:v>
                </c:pt>
                <c:pt idx="936">
                  <c:v>1.3173861967694529</c:v>
                </c:pt>
                <c:pt idx="937">
                  <c:v>1.3173861967694529</c:v>
                </c:pt>
                <c:pt idx="938">
                  <c:v>1.3173861967694529</c:v>
                </c:pt>
                <c:pt idx="939">
                  <c:v>1.3173861967694529</c:v>
                </c:pt>
                <c:pt idx="940">
                  <c:v>1.3173861967694529</c:v>
                </c:pt>
                <c:pt idx="941">
                  <c:v>1.3173861967694529</c:v>
                </c:pt>
                <c:pt idx="942">
                  <c:v>1.3173861967694529</c:v>
                </c:pt>
                <c:pt idx="943">
                  <c:v>1.3173861967694529</c:v>
                </c:pt>
                <c:pt idx="944">
                  <c:v>1.3173861967694529</c:v>
                </c:pt>
                <c:pt idx="945">
                  <c:v>1.3173861967694529</c:v>
                </c:pt>
                <c:pt idx="946">
                  <c:v>1.3173861967694529</c:v>
                </c:pt>
                <c:pt idx="947">
                  <c:v>1.3173861967694529</c:v>
                </c:pt>
                <c:pt idx="948">
                  <c:v>1.3173861967694529</c:v>
                </c:pt>
                <c:pt idx="949">
                  <c:v>1.3173861967694529</c:v>
                </c:pt>
                <c:pt idx="950">
                  <c:v>1.3173861967694529</c:v>
                </c:pt>
                <c:pt idx="951">
                  <c:v>1.3173861967694529</c:v>
                </c:pt>
                <c:pt idx="952">
                  <c:v>1.3173861967694529</c:v>
                </c:pt>
                <c:pt idx="953">
                  <c:v>1.3173861967694529</c:v>
                </c:pt>
                <c:pt idx="954">
                  <c:v>1.3173861967694529</c:v>
                </c:pt>
                <c:pt idx="955">
                  <c:v>1.3173861967694529</c:v>
                </c:pt>
                <c:pt idx="956">
                  <c:v>1.3173861967694529</c:v>
                </c:pt>
                <c:pt idx="957">
                  <c:v>1.3173861967694529</c:v>
                </c:pt>
                <c:pt idx="958">
                  <c:v>1.3173861967694529</c:v>
                </c:pt>
                <c:pt idx="959">
                  <c:v>1.3173861967694529</c:v>
                </c:pt>
                <c:pt idx="960">
                  <c:v>1.3173861967694529</c:v>
                </c:pt>
                <c:pt idx="961">
                  <c:v>1.3173861967694529</c:v>
                </c:pt>
                <c:pt idx="962">
                  <c:v>1.3173861967694529</c:v>
                </c:pt>
                <c:pt idx="963">
                  <c:v>1.3173861967694529</c:v>
                </c:pt>
                <c:pt idx="964">
                  <c:v>1.3173861967694529</c:v>
                </c:pt>
                <c:pt idx="965">
                  <c:v>1.3173861967694529</c:v>
                </c:pt>
                <c:pt idx="966">
                  <c:v>1.3173861967694529</c:v>
                </c:pt>
                <c:pt idx="967">
                  <c:v>1.3173861967694529</c:v>
                </c:pt>
                <c:pt idx="968">
                  <c:v>1.3173861967694529</c:v>
                </c:pt>
                <c:pt idx="969">
                  <c:v>1.3173861967694529</c:v>
                </c:pt>
                <c:pt idx="970">
                  <c:v>1.3173861967694529</c:v>
                </c:pt>
                <c:pt idx="971">
                  <c:v>1.3173861967694529</c:v>
                </c:pt>
                <c:pt idx="972">
                  <c:v>1.3173861967694529</c:v>
                </c:pt>
                <c:pt idx="973">
                  <c:v>1.3173861967694529</c:v>
                </c:pt>
                <c:pt idx="974">
                  <c:v>1.3173861967694529</c:v>
                </c:pt>
                <c:pt idx="975">
                  <c:v>1.3173861967694529</c:v>
                </c:pt>
                <c:pt idx="976">
                  <c:v>1.3173861967694529</c:v>
                </c:pt>
                <c:pt idx="977">
                  <c:v>1.3173861967694529</c:v>
                </c:pt>
                <c:pt idx="978">
                  <c:v>1.3173861967694529</c:v>
                </c:pt>
                <c:pt idx="979">
                  <c:v>1.3173861967694529</c:v>
                </c:pt>
                <c:pt idx="980">
                  <c:v>1.3173861967694529</c:v>
                </c:pt>
                <c:pt idx="981">
                  <c:v>1.3173861967694529</c:v>
                </c:pt>
                <c:pt idx="982">
                  <c:v>1.3173861967694529</c:v>
                </c:pt>
                <c:pt idx="983">
                  <c:v>1.3173861967694529</c:v>
                </c:pt>
                <c:pt idx="984">
                  <c:v>1.3173861967694529</c:v>
                </c:pt>
                <c:pt idx="985">
                  <c:v>1.3173861967694529</c:v>
                </c:pt>
                <c:pt idx="986">
                  <c:v>1.3173861967694529</c:v>
                </c:pt>
                <c:pt idx="987">
                  <c:v>1.3173861967694529</c:v>
                </c:pt>
                <c:pt idx="988">
                  <c:v>1.3173861967694529</c:v>
                </c:pt>
                <c:pt idx="989">
                  <c:v>1.3173861967694529</c:v>
                </c:pt>
                <c:pt idx="990">
                  <c:v>1.3173861967694529</c:v>
                </c:pt>
                <c:pt idx="991">
                  <c:v>1.3173861967694529</c:v>
                </c:pt>
                <c:pt idx="992">
                  <c:v>1.3173861967694529</c:v>
                </c:pt>
                <c:pt idx="993">
                  <c:v>1.3173861967694529</c:v>
                </c:pt>
                <c:pt idx="994">
                  <c:v>1.3173861967694529</c:v>
                </c:pt>
                <c:pt idx="995">
                  <c:v>1.3173861967694529</c:v>
                </c:pt>
                <c:pt idx="996">
                  <c:v>1.3173861967694529</c:v>
                </c:pt>
                <c:pt idx="997">
                  <c:v>1.3173861967694529</c:v>
                </c:pt>
                <c:pt idx="998">
                  <c:v>1.3173861967694529</c:v>
                </c:pt>
                <c:pt idx="999">
                  <c:v>1.3173861967694529</c:v>
                </c:pt>
                <c:pt idx="1000">
                  <c:v>1.3173861967694529</c:v>
                </c:pt>
                <c:pt idx="1001">
                  <c:v>1.3173861967694529</c:v>
                </c:pt>
                <c:pt idx="1002">
                  <c:v>1.3173861967694529</c:v>
                </c:pt>
                <c:pt idx="1003">
                  <c:v>1.3173861967694529</c:v>
                </c:pt>
                <c:pt idx="1004">
                  <c:v>1.3173861967694529</c:v>
                </c:pt>
                <c:pt idx="1005">
                  <c:v>1.3173861967694529</c:v>
                </c:pt>
                <c:pt idx="1006">
                  <c:v>1.3173861967694529</c:v>
                </c:pt>
                <c:pt idx="1007">
                  <c:v>1.3173861967694529</c:v>
                </c:pt>
                <c:pt idx="1008">
                  <c:v>1.3173861967694529</c:v>
                </c:pt>
                <c:pt idx="1009">
                  <c:v>1.3173861967694529</c:v>
                </c:pt>
                <c:pt idx="1010">
                  <c:v>1.3173861967694529</c:v>
                </c:pt>
                <c:pt idx="1011">
                  <c:v>1.3173861967694529</c:v>
                </c:pt>
                <c:pt idx="1012">
                  <c:v>1.3173861967694529</c:v>
                </c:pt>
                <c:pt idx="1013">
                  <c:v>1.3173861967694529</c:v>
                </c:pt>
                <c:pt idx="1014">
                  <c:v>1.3173861967694529</c:v>
                </c:pt>
                <c:pt idx="1015">
                  <c:v>1.3173861967694529</c:v>
                </c:pt>
                <c:pt idx="1016">
                  <c:v>1.3173861967694529</c:v>
                </c:pt>
                <c:pt idx="1017">
                  <c:v>1.3173861967694529</c:v>
                </c:pt>
                <c:pt idx="1018">
                  <c:v>1.3173861967694529</c:v>
                </c:pt>
                <c:pt idx="1019">
                  <c:v>1.3173861967694529</c:v>
                </c:pt>
                <c:pt idx="1020">
                  <c:v>1.3173861967694529</c:v>
                </c:pt>
                <c:pt idx="1021">
                  <c:v>1.3173861967694529</c:v>
                </c:pt>
                <c:pt idx="1022">
                  <c:v>1.3173861967694529</c:v>
                </c:pt>
                <c:pt idx="1023">
                  <c:v>1.3173861967694529</c:v>
                </c:pt>
                <c:pt idx="1024">
                  <c:v>1.3173861967694529</c:v>
                </c:pt>
                <c:pt idx="1025">
                  <c:v>1.3173861967694529</c:v>
                </c:pt>
                <c:pt idx="1026">
                  <c:v>1.3173861967694529</c:v>
                </c:pt>
                <c:pt idx="1027">
                  <c:v>1.3173861967694529</c:v>
                </c:pt>
                <c:pt idx="1028">
                  <c:v>1.3173861967694529</c:v>
                </c:pt>
                <c:pt idx="1029">
                  <c:v>1.3173861967694529</c:v>
                </c:pt>
                <c:pt idx="1030">
                  <c:v>1.3173861967694529</c:v>
                </c:pt>
                <c:pt idx="1031">
                  <c:v>1.3173861967694529</c:v>
                </c:pt>
                <c:pt idx="1032">
                  <c:v>1.3173861967694529</c:v>
                </c:pt>
                <c:pt idx="1033">
                  <c:v>1.3173861967694529</c:v>
                </c:pt>
                <c:pt idx="1034">
                  <c:v>1.3173861967694529</c:v>
                </c:pt>
                <c:pt idx="1035">
                  <c:v>1.3173861967694529</c:v>
                </c:pt>
                <c:pt idx="1036">
                  <c:v>1.3173861967694529</c:v>
                </c:pt>
                <c:pt idx="1037">
                  <c:v>1.3173861967694529</c:v>
                </c:pt>
                <c:pt idx="1038">
                  <c:v>1.3173861967694529</c:v>
                </c:pt>
                <c:pt idx="1039">
                  <c:v>1.3173861967694529</c:v>
                </c:pt>
                <c:pt idx="1040">
                  <c:v>1.3173861967694529</c:v>
                </c:pt>
                <c:pt idx="1041">
                  <c:v>1.3173861967694529</c:v>
                </c:pt>
                <c:pt idx="1042">
                  <c:v>1.3173861967694529</c:v>
                </c:pt>
                <c:pt idx="1043">
                  <c:v>1.3173861967694529</c:v>
                </c:pt>
                <c:pt idx="1044">
                  <c:v>1.3173861967694529</c:v>
                </c:pt>
                <c:pt idx="1045">
                  <c:v>1.3173861967694529</c:v>
                </c:pt>
                <c:pt idx="1046">
                  <c:v>1.3173861967694529</c:v>
                </c:pt>
                <c:pt idx="1047">
                  <c:v>1.3173861967694529</c:v>
                </c:pt>
                <c:pt idx="1048">
                  <c:v>1.3173861967694529</c:v>
                </c:pt>
                <c:pt idx="1049">
                  <c:v>1.3173861967694529</c:v>
                </c:pt>
                <c:pt idx="1050">
                  <c:v>1.3173861967694529</c:v>
                </c:pt>
                <c:pt idx="1051">
                  <c:v>1.3173861967694529</c:v>
                </c:pt>
                <c:pt idx="1052">
                  <c:v>1.3173861967694529</c:v>
                </c:pt>
                <c:pt idx="1053">
                  <c:v>1.3173861967694529</c:v>
                </c:pt>
                <c:pt idx="1054">
                  <c:v>1.3173861967694529</c:v>
                </c:pt>
                <c:pt idx="1055">
                  <c:v>1.3173861967694529</c:v>
                </c:pt>
                <c:pt idx="1056">
                  <c:v>1.3173861967694529</c:v>
                </c:pt>
                <c:pt idx="1057">
                  <c:v>1.3173861967694529</c:v>
                </c:pt>
                <c:pt idx="1058">
                  <c:v>1.3173861967694529</c:v>
                </c:pt>
                <c:pt idx="1059">
                  <c:v>1.3173861967694529</c:v>
                </c:pt>
                <c:pt idx="1060">
                  <c:v>1.3173861967694529</c:v>
                </c:pt>
                <c:pt idx="1061">
                  <c:v>1.3173861967694529</c:v>
                </c:pt>
                <c:pt idx="1062">
                  <c:v>1.3173861967694529</c:v>
                </c:pt>
                <c:pt idx="1063">
                  <c:v>1.3173861967694529</c:v>
                </c:pt>
                <c:pt idx="1064">
                  <c:v>1.3173861967694529</c:v>
                </c:pt>
                <c:pt idx="1065">
                  <c:v>1.3173861967694529</c:v>
                </c:pt>
                <c:pt idx="1066">
                  <c:v>1.3173861967694529</c:v>
                </c:pt>
                <c:pt idx="1067">
                  <c:v>1.3173861967694529</c:v>
                </c:pt>
                <c:pt idx="1068">
                  <c:v>1.3173861967694529</c:v>
                </c:pt>
                <c:pt idx="1069">
                  <c:v>1.3173861967694529</c:v>
                </c:pt>
                <c:pt idx="1070">
                  <c:v>1.3173861967694529</c:v>
                </c:pt>
                <c:pt idx="1071">
                  <c:v>1.3173861967694529</c:v>
                </c:pt>
                <c:pt idx="1072">
                  <c:v>1.3173861967694529</c:v>
                </c:pt>
                <c:pt idx="1073">
                  <c:v>1.3173861967694529</c:v>
                </c:pt>
                <c:pt idx="1074">
                  <c:v>1.3173861967694529</c:v>
                </c:pt>
                <c:pt idx="1075">
                  <c:v>1.3173861967694529</c:v>
                </c:pt>
                <c:pt idx="1076">
                  <c:v>1.3173861967694529</c:v>
                </c:pt>
                <c:pt idx="1077">
                  <c:v>1.3173861967694529</c:v>
                </c:pt>
                <c:pt idx="1078">
                  <c:v>1.3173861967694529</c:v>
                </c:pt>
                <c:pt idx="1079">
                  <c:v>1.3173861967694529</c:v>
                </c:pt>
                <c:pt idx="1080">
                  <c:v>1.3173861967694529</c:v>
                </c:pt>
                <c:pt idx="1081">
                  <c:v>1.3173861967694529</c:v>
                </c:pt>
                <c:pt idx="1082">
                  <c:v>1.3173861967694529</c:v>
                </c:pt>
                <c:pt idx="1083">
                  <c:v>1.3173861967694529</c:v>
                </c:pt>
                <c:pt idx="1084">
                  <c:v>1.3173861967694529</c:v>
                </c:pt>
                <c:pt idx="1085">
                  <c:v>1.3173861967694529</c:v>
                </c:pt>
                <c:pt idx="1086">
                  <c:v>1.3173861967694529</c:v>
                </c:pt>
                <c:pt idx="1087">
                  <c:v>1.3173861967694529</c:v>
                </c:pt>
                <c:pt idx="1088">
                  <c:v>1.3173861967694529</c:v>
                </c:pt>
                <c:pt idx="1089">
                  <c:v>1.3173861967694529</c:v>
                </c:pt>
                <c:pt idx="1090">
                  <c:v>1.3173861967694529</c:v>
                </c:pt>
                <c:pt idx="1091">
                  <c:v>1.3173861967694529</c:v>
                </c:pt>
                <c:pt idx="1092">
                  <c:v>1.3173861967694529</c:v>
                </c:pt>
                <c:pt idx="1093">
                  <c:v>1.3173861967694529</c:v>
                </c:pt>
                <c:pt idx="1094">
                  <c:v>1.3173861967694529</c:v>
                </c:pt>
                <c:pt idx="1095">
                  <c:v>1.3173861967694529</c:v>
                </c:pt>
                <c:pt idx="1096">
                  <c:v>1.3173861967694529</c:v>
                </c:pt>
                <c:pt idx="1097">
                  <c:v>1.3173861967694529</c:v>
                </c:pt>
                <c:pt idx="1098">
                  <c:v>1.3173861967694529</c:v>
                </c:pt>
                <c:pt idx="1099">
                  <c:v>1.3173861967694529</c:v>
                </c:pt>
                <c:pt idx="1100">
                  <c:v>1.3173861967694529</c:v>
                </c:pt>
                <c:pt idx="1101">
                  <c:v>1.3173861967694529</c:v>
                </c:pt>
                <c:pt idx="1102">
                  <c:v>1.3173861967694529</c:v>
                </c:pt>
                <c:pt idx="1103">
                  <c:v>1.3173861967694529</c:v>
                </c:pt>
                <c:pt idx="1104">
                  <c:v>1.3173861967694529</c:v>
                </c:pt>
                <c:pt idx="1105">
                  <c:v>1.3173861967694529</c:v>
                </c:pt>
                <c:pt idx="1106">
                  <c:v>1.3173861967694529</c:v>
                </c:pt>
                <c:pt idx="1107">
                  <c:v>1.3173861967694529</c:v>
                </c:pt>
                <c:pt idx="1108">
                  <c:v>1.3173861967694529</c:v>
                </c:pt>
                <c:pt idx="1109">
                  <c:v>1.3173861967694529</c:v>
                </c:pt>
                <c:pt idx="1110">
                  <c:v>1.3173861967694529</c:v>
                </c:pt>
                <c:pt idx="1111">
                  <c:v>1.3173861967694529</c:v>
                </c:pt>
                <c:pt idx="1112">
                  <c:v>1.3173861967694529</c:v>
                </c:pt>
                <c:pt idx="1113">
                  <c:v>1.3173861967694529</c:v>
                </c:pt>
                <c:pt idx="1114">
                  <c:v>1.3173861967694529</c:v>
                </c:pt>
                <c:pt idx="1115">
                  <c:v>1.3173861967694529</c:v>
                </c:pt>
                <c:pt idx="1116">
                  <c:v>1.3173861967694529</c:v>
                </c:pt>
                <c:pt idx="1117">
                  <c:v>1.3173861967694529</c:v>
                </c:pt>
                <c:pt idx="1118">
                  <c:v>1.3173861967694529</c:v>
                </c:pt>
                <c:pt idx="1119">
                  <c:v>1.3173861967694529</c:v>
                </c:pt>
                <c:pt idx="1120">
                  <c:v>1.3173861967694529</c:v>
                </c:pt>
                <c:pt idx="1121">
                  <c:v>1.3173861967694529</c:v>
                </c:pt>
                <c:pt idx="1122">
                  <c:v>1.3173861967694529</c:v>
                </c:pt>
                <c:pt idx="1123">
                  <c:v>1.3173861967694529</c:v>
                </c:pt>
                <c:pt idx="1124">
                  <c:v>1.3173861967694529</c:v>
                </c:pt>
                <c:pt idx="1125">
                  <c:v>1.3173861967694529</c:v>
                </c:pt>
                <c:pt idx="1126">
                  <c:v>1.3173861967694529</c:v>
                </c:pt>
                <c:pt idx="1127">
                  <c:v>1.3173861967694529</c:v>
                </c:pt>
                <c:pt idx="1128">
                  <c:v>1.3173861967694529</c:v>
                </c:pt>
                <c:pt idx="1129">
                  <c:v>1.3173861967694529</c:v>
                </c:pt>
                <c:pt idx="1130">
                  <c:v>1.3173861967694529</c:v>
                </c:pt>
                <c:pt idx="1131">
                  <c:v>1.3173861967694529</c:v>
                </c:pt>
                <c:pt idx="1132">
                  <c:v>1.3173861967694529</c:v>
                </c:pt>
                <c:pt idx="1133">
                  <c:v>1.3173861967694529</c:v>
                </c:pt>
                <c:pt idx="1134">
                  <c:v>1.3173861967694529</c:v>
                </c:pt>
                <c:pt idx="1135">
                  <c:v>1.3173861967694529</c:v>
                </c:pt>
                <c:pt idx="1136">
                  <c:v>1.3173861967694529</c:v>
                </c:pt>
                <c:pt idx="1137">
                  <c:v>1.3173861967694529</c:v>
                </c:pt>
                <c:pt idx="1138">
                  <c:v>1.3173861967694529</c:v>
                </c:pt>
                <c:pt idx="1139">
                  <c:v>1.3173861967694529</c:v>
                </c:pt>
                <c:pt idx="1140">
                  <c:v>1.3173861967694529</c:v>
                </c:pt>
                <c:pt idx="1141">
                  <c:v>1.3173861967694529</c:v>
                </c:pt>
                <c:pt idx="1142">
                  <c:v>1.3173861967694529</c:v>
                </c:pt>
                <c:pt idx="1143">
                  <c:v>1.3173861967694529</c:v>
                </c:pt>
                <c:pt idx="1144">
                  <c:v>1.3173861967694529</c:v>
                </c:pt>
                <c:pt idx="1145">
                  <c:v>1.3173861967694529</c:v>
                </c:pt>
                <c:pt idx="1146">
                  <c:v>1.3173861967694529</c:v>
                </c:pt>
                <c:pt idx="1147">
                  <c:v>1.3173861967694529</c:v>
                </c:pt>
                <c:pt idx="1148">
                  <c:v>1.3173861967694529</c:v>
                </c:pt>
                <c:pt idx="1149">
                  <c:v>1.3173861967694529</c:v>
                </c:pt>
                <c:pt idx="1150">
                  <c:v>1.3173861967694529</c:v>
                </c:pt>
                <c:pt idx="1151">
                  <c:v>1.3173861967694529</c:v>
                </c:pt>
                <c:pt idx="1152">
                  <c:v>1.3173861967694529</c:v>
                </c:pt>
                <c:pt idx="1153">
                  <c:v>1.3173861967694529</c:v>
                </c:pt>
                <c:pt idx="1154">
                  <c:v>1.3173861967694529</c:v>
                </c:pt>
                <c:pt idx="1155">
                  <c:v>1.3173861967694529</c:v>
                </c:pt>
                <c:pt idx="1156">
                  <c:v>1.3173861967694529</c:v>
                </c:pt>
                <c:pt idx="1157">
                  <c:v>1.3173861967694529</c:v>
                </c:pt>
                <c:pt idx="1158">
                  <c:v>1.3173861967694529</c:v>
                </c:pt>
                <c:pt idx="1159">
                  <c:v>1.3173861967694529</c:v>
                </c:pt>
                <c:pt idx="1160">
                  <c:v>1.3173861967694529</c:v>
                </c:pt>
                <c:pt idx="1161">
                  <c:v>1.3173861967694529</c:v>
                </c:pt>
                <c:pt idx="1162">
                  <c:v>1.3173861967694529</c:v>
                </c:pt>
                <c:pt idx="1163">
                  <c:v>1.3173861967694529</c:v>
                </c:pt>
                <c:pt idx="1164">
                  <c:v>1.3173861967694529</c:v>
                </c:pt>
                <c:pt idx="1165">
                  <c:v>1.3173861967694529</c:v>
                </c:pt>
                <c:pt idx="1166">
                  <c:v>1.3173861967694529</c:v>
                </c:pt>
                <c:pt idx="1167">
                  <c:v>1.3173861967694529</c:v>
                </c:pt>
                <c:pt idx="1168">
                  <c:v>1.3173861967694529</c:v>
                </c:pt>
                <c:pt idx="1169">
                  <c:v>1.3173861967694529</c:v>
                </c:pt>
                <c:pt idx="1170">
                  <c:v>1.3173861967694529</c:v>
                </c:pt>
                <c:pt idx="1171">
                  <c:v>1.3173861967694529</c:v>
                </c:pt>
                <c:pt idx="1172">
                  <c:v>1.3173861967694529</c:v>
                </c:pt>
                <c:pt idx="1173">
                  <c:v>1.3173861967694529</c:v>
                </c:pt>
                <c:pt idx="1174">
                  <c:v>1.3173861967694529</c:v>
                </c:pt>
                <c:pt idx="1175">
                  <c:v>1.3173861967694529</c:v>
                </c:pt>
                <c:pt idx="1176">
                  <c:v>1.3173861967694529</c:v>
                </c:pt>
                <c:pt idx="1177">
                  <c:v>1.3173861967694529</c:v>
                </c:pt>
                <c:pt idx="1178">
                  <c:v>1.3173861967694529</c:v>
                </c:pt>
                <c:pt idx="1179">
                  <c:v>1.3173861967694529</c:v>
                </c:pt>
                <c:pt idx="1180">
                  <c:v>1.3173861967694529</c:v>
                </c:pt>
                <c:pt idx="1181">
                  <c:v>1.3173861967694529</c:v>
                </c:pt>
                <c:pt idx="1182">
                  <c:v>1.3173861967694529</c:v>
                </c:pt>
                <c:pt idx="1183">
                  <c:v>1.3173861967694529</c:v>
                </c:pt>
                <c:pt idx="1184">
                  <c:v>1.3173861967694529</c:v>
                </c:pt>
                <c:pt idx="1185">
                  <c:v>1.3173861967694529</c:v>
                </c:pt>
                <c:pt idx="1186">
                  <c:v>1.3173861967694529</c:v>
                </c:pt>
                <c:pt idx="1187">
                  <c:v>1.3173861967694529</c:v>
                </c:pt>
                <c:pt idx="1188">
                  <c:v>1.3173861967694529</c:v>
                </c:pt>
                <c:pt idx="1189">
                  <c:v>1.3173861967694529</c:v>
                </c:pt>
                <c:pt idx="1190">
                  <c:v>1.3173861967694529</c:v>
                </c:pt>
                <c:pt idx="1191">
                  <c:v>1.3173861967694529</c:v>
                </c:pt>
                <c:pt idx="1192">
                  <c:v>1.3173861967694529</c:v>
                </c:pt>
                <c:pt idx="1193">
                  <c:v>1.3173861967694529</c:v>
                </c:pt>
                <c:pt idx="1194">
                  <c:v>1.3173861967694529</c:v>
                </c:pt>
                <c:pt idx="1195">
                  <c:v>1.3173861967694529</c:v>
                </c:pt>
                <c:pt idx="1196">
                  <c:v>1.3173861967694529</c:v>
                </c:pt>
                <c:pt idx="1197">
                  <c:v>1.3173861967694529</c:v>
                </c:pt>
                <c:pt idx="1198">
                  <c:v>1.3173861967694529</c:v>
                </c:pt>
                <c:pt idx="1199">
                  <c:v>1.3173861967694529</c:v>
                </c:pt>
                <c:pt idx="1200">
                  <c:v>1.3173861967694529</c:v>
                </c:pt>
                <c:pt idx="1201">
                  <c:v>1.3173861967694529</c:v>
                </c:pt>
                <c:pt idx="1202">
                  <c:v>1.3173861967694529</c:v>
                </c:pt>
                <c:pt idx="1203">
                  <c:v>1.3173861967694529</c:v>
                </c:pt>
                <c:pt idx="1204">
                  <c:v>1.3173861967694529</c:v>
                </c:pt>
                <c:pt idx="1205">
                  <c:v>1.3173861967694529</c:v>
                </c:pt>
                <c:pt idx="1206">
                  <c:v>1.3173861967694529</c:v>
                </c:pt>
                <c:pt idx="1207">
                  <c:v>1.3173861967694529</c:v>
                </c:pt>
                <c:pt idx="1208">
                  <c:v>1.3173861967694529</c:v>
                </c:pt>
                <c:pt idx="1209">
                  <c:v>1.3173861967694529</c:v>
                </c:pt>
                <c:pt idx="1210">
                  <c:v>1.3173861967694529</c:v>
                </c:pt>
                <c:pt idx="1211">
                  <c:v>1.3173861967694529</c:v>
                </c:pt>
                <c:pt idx="1212">
                  <c:v>1.3173861967694529</c:v>
                </c:pt>
                <c:pt idx="1213">
                  <c:v>1.3173861967694529</c:v>
                </c:pt>
                <c:pt idx="1214">
                  <c:v>1.3173861967694529</c:v>
                </c:pt>
                <c:pt idx="1215">
                  <c:v>1.3173861967694529</c:v>
                </c:pt>
                <c:pt idx="1216">
                  <c:v>1.3173861967694529</c:v>
                </c:pt>
                <c:pt idx="1217">
                  <c:v>1.3173861967694529</c:v>
                </c:pt>
                <c:pt idx="1218">
                  <c:v>1.3173861967694529</c:v>
                </c:pt>
                <c:pt idx="1219">
                  <c:v>1.3173861967694529</c:v>
                </c:pt>
                <c:pt idx="1220">
                  <c:v>1.3173861967694529</c:v>
                </c:pt>
                <c:pt idx="1221">
                  <c:v>1.3173861967694529</c:v>
                </c:pt>
                <c:pt idx="1222">
                  <c:v>1.3173861967694529</c:v>
                </c:pt>
                <c:pt idx="1223">
                  <c:v>1.3173861967694529</c:v>
                </c:pt>
                <c:pt idx="1224">
                  <c:v>1.3173861967694529</c:v>
                </c:pt>
                <c:pt idx="1225">
                  <c:v>1.3173861967694529</c:v>
                </c:pt>
                <c:pt idx="1226">
                  <c:v>1.3173861967694529</c:v>
                </c:pt>
                <c:pt idx="1227">
                  <c:v>1.3173861967694529</c:v>
                </c:pt>
                <c:pt idx="1228">
                  <c:v>1.3173861967694529</c:v>
                </c:pt>
                <c:pt idx="1229">
                  <c:v>1.3173861967694529</c:v>
                </c:pt>
                <c:pt idx="1230">
                  <c:v>1.3173861967694529</c:v>
                </c:pt>
                <c:pt idx="1231">
                  <c:v>1.3173861967694529</c:v>
                </c:pt>
                <c:pt idx="1232">
                  <c:v>1.3173861967694529</c:v>
                </c:pt>
                <c:pt idx="1233">
                  <c:v>1.3173861967694529</c:v>
                </c:pt>
                <c:pt idx="1234">
                  <c:v>1.3173861967694529</c:v>
                </c:pt>
                <c:pt idx="1235">
                  <c:v>1.3173861967694529</c:v>
                </c:pt>
                <c:pt idx="1236">
                  <c:v>1.3173861967694529</c:v>
                </c:pt>
                <c:pt idx="1237">
                  <c:v>1.3173861967694529</c:v>
                </c:pt>
                <c:pt idx="1238">
                  <c:v>1.3173861967694529</c:v>
                </c:pt>
                <c:pt idx="1239">
                  <c:v>1.3173861967694529</c:v>
                </c:pt>
                <c:pt idx="1240">
                  <c:v>1.3173861967694529</c:v>
                </c:pt>
                <c:pt idx="1241">
                  <c:v>1.3173861967694529</c:v>
                </c:pt>
                <c:pt idx="1242">
                  <c:v>1.3173861967694529</c:v>
                </c:pt>
                <c:pt idx="1243">
                  <c:v>1.3173861967694529</c:v>
                </c:pt>
                <c:pt idx="1244">
                  <c:v>1.3173861967694529</c:v>
                </c:pt>
                <c:pt idx="1245">
                  <c:v>1.3173861967694529</c:v>
                </c:pt>
                <c:pt idx="1246">
                  <c:v>1.3173861967694529</c:v>
                </c:pt>
                <c:pt idx="1247">
                  <c:v>1.3173861967694529</c:v>
                </c:pt>
                <c:pt idx="1248">
                  <c:v>1.3173861967694529</c:v>
                </c:pt>
                <c:pt idx="1249">
                  <c:v>1.3173861967694529</c:v>
                </c:pt>
                <c:pt idx="1250">
                  <c:v>1.3173861967694529</c:v>
                </c:pt>
                <c:pt idx="1251">
                  <c:v>1.3173861967694529</c:v>
                </c:pt>
                <c:pt idx="1252">
                  <c:v>1.3173861967694529</c:v>
                </c:pt>
                <c:pt idx="1253">
                  <c:v>1.3173861967694529</c:v>
                </c:pt>
                <c:pt idx="1254">
                  <c:v>1.3173861967694529</c:v>
                </c:pt>
                <c:pt idx="1255">
                  <c:v>1.3173861967694529</c:v>
                </c:pt>
                <c:pt idx="1256">
                  <c:v>1.3173861967694529</c:v>
                </c:pt>
                <c:pt idx="1257">
                  <c:v>1.3173861967694529</c:v>
                </c:pt>
                <c:pt idx="1258">
                  <c:v>1.3173861967694529</c:v>
                </c:pt>
                <c:pt idx="1259">
                  <c:v>1.3173861967694529</c:v>
                </c:pt>
                <c:pt idx="1260">
                  <c:v>1.3173861967694529</c:v>
                </c:pt>
                <c:pt idx="1261">
                  <c:v>1.3173861967694529</c:v>
                </c:pt>
                <c:pt idx="1262">
                  <c:v>1.3173861967694529</c:v>
                </c:pt>
                <c:pt idx="1263">
                  <c:v>1.3173861967694529</c:v>
                </c:pt>
                <c:pt idx="1264">
                  <c:v>1.3173861967694529</c:v>
                </c:pt>
                <c:pt idx="1265">
                  <c:v>1.3173861967694529</c:v>
                </c:pt>
                <c:pt idx="1266">
                  <c:v>1.3173861967694529</c:v>
                </c:pt>
                <c:pt idx="1267">
                  <c:v>1.3173861967694529</c:v>
                </c:pt>
                <c:pt idx="1268">
                  <c:v>1.3173861967694529</c:v>
                </c:pt>
                <c:pt idx="1269">
                  <c:v>1.3173861967694529</c:v>
                </c:pt>
                <c:pt idx="1270">
                  <c:v>1.3173861967694529</c:v>
                </c:pt>
                <c:pt idx="1271">
                  <c:v>1.3173861967694529</c:v>
                </c:pt>
                <c:pt idx="1272">
                  <c:v>1.3173861967694529</c:v>
                </c:pt>
                <c:pt idx="1273">
                  <c:v>1.3173861967694529</c:v>
                </c:pt>
                <c:pt idx="1274">
                  <c:v>1.3173861967694529</c:v>
                </c:pt>
                <c:pt idx="1275">
                  <c:v>1.3173861967694529</c:v>
                </c:pt>
                <c:pt idx="1276">
                  <c:v>1.3173861967694529</c:v>
                </c:pt>
                <c:pt idx="1277">
                  <c:v>1.3173861967694529</c:v>
                </c:pt>
                <c:pt idx="1278">
                  <c:v>1.3173861967694529</c:v>
                </c:pt>
                <c:pt idx="1279">
                  <c:v>1.3173861967694529</c:v>
                </c:pt>
                <c:pt idx="1280">
                  <c:v>1.3173861967694529</c:v>
                </c:pt>
                <c:pt idx="1281">
                  <c:v>1.3173861967694529</c:v>
                </c:pt>
                <c:pt idx="1282">
                  <c:v>1.3173861967694529</c:v>
                </c:pt>
                <c:pt idx="1283">
                  <c:v>1.3173861967694529</c:v>
                </c:pt>
                <c:pt idx="1284">
                  <c:v>1.3173861967694529</c:v>
                </c:pt>
                <c:pt idx="1285">
                  <c:v>1.3173861967694529</c:v>
                </c:pt>
                <c:pt idx="1286">
                  <c:v>1.3173861967694529</c:v>
                </c:pt>
                <c:pt idx="1287">
                  <c:v>1.3173861967694529</c:v>
                </c:pt>
                <c:pt idx="1288">
                  <c:v>1.3173861967694529</c:v>
                </c:pt>
                <c:pt idx="1289">
                  <c:v>1.3173861967694529</c:v>
                </c:pt>
                <c:pt idx="1290">
                  <c:v>1.3173861967694529</c:v>
                </c:pt>
                <c:pt idx="1291">
                  <c:v>1.3173861967694529</c:v>
                </c:pt>
                <c:pt idx="1292">
                  <c:v>1.3173861967694529</c:v>
                </c:pt>
                <c:pt idx="1293">
                  <c:v>1.3173861967694529</c:v>
                </c:pt>
                <c:pt idx="1294">
                  <c:v>1.3173861967694529</c:v>
                </c:pt>
                <c:pt idx="1295">
                  <c:v>1.3173861967694529</c:v>
                </c:pt>
                <c:pt idx="1296">
                  <c:v>1.3173861967694529</c:v>
                </c:pt>
                <c:pt idx="1297">
                  <c:v>1.3173861967694529</c:v>
                </c:pt>
                <c:pt idx="1298">
                  <c:v>1.3173861967694529</c:v>
                </c:pt>
                <c:pt idx="1299">
                  <c:v>1.3173861967694529</c:v>
                </c:pt>
                <c:pt idx="1300">
                  <c:v>1.3173861967694529</c:v>
                </c:pt>
                <c:pt idx="1301">
                  <c:v>1.3173861967694529</c:v>
                </c:pt>
                <c:pt idx="1302">
                  <c:v>1.3173861967694529</c:v>
                </c:pt>
                <c:pt idx="1303">
                  <c:v>1.3173861967694529</c:v>
                </c:pt>
                <c:pt idx="1304">
                  <c:v>1.3173861967694529</c:v>
                </c:pt>
                <c:pt idx="1305">
                  <c:v>1.3173861967694529</c:v>
                </c:pt>
                <c:pt idx="1306">
                  <c:v>1.3173861967694529</c:v>
                </c:pt>
                <c:pt idx="1307">
                  <c:v>1.3173861967694529</c:v>
                </c:pt>
                <c:pt idx="1308">
                  <c:v>1.3173861967694529</c:v>
                </c:pt>
                <c:pt idx="1309">
                  <c:v>1.3173861967694529</c:v>
                </c:pt>
                <c:pt idx="1310">
                  <c:v>1.3173861967694529</c:v>
                </c:pt>
                <c:pt idx="1311">
                  <c:v>1.3173861967694529</c:v>
                </c:pt>
                <c:pt idx="1312">
                  <c:v>1.3173861967694529</c:v>
                </c:pt>
                <c:pt idx="1313">
                  <c:v>1.3173861967694529</c:v>
                </c:pt>
                <c:pt idx="1314">
                  <c:v>1.3173861967694529</c:v>
                </c:pt>
                <c:pt idx="1315">
                  <c:v>1.3173861967694529</c:v>
                </c:pt>
                <c:pt idx="1316">
                  <c:v>1.3173861967694529</c:v>
                </c:pt>
                <c:pt idx="1317">
                  <c:v>1.3173861967694529</c:v>
                </c:pt>
                <c:pt idx="1318">
                  <c:v>1.3173861967694529</c:v>
                </c:pt>
                <c:pt idx="1319">
                  <c:v>1.3173861967694529</c:v>
                </c:pt>
                <c:pt idx="1320">
                  <c:v>1.3173861967694529</c:v>
                </c:pt>
                <c:pt idx="1321">
                  <c:v>1.3173861967694529</c:v>
                </c:pt>
                <c:pt idx="1322">
                  <c:v>1.3173861967694529</c:v>
                </c:pt>
                <c:pt idx="1323">
                  <c:v>1.3173861967694529</c:v>
                </c:pt>
                <c:pt idx="1324">
                  <c:v>1.3173861967694529</c:v>
                </c:pt>
                <c:pt idx="1325">
                  <c:v>1.3173861967694529</c:v>
                </c:pt>
                <c:pt idx="1326">
                  <c:v>1.3173861967694529</c:v>
                </c:pt>
                <c:pt idx="1327">
                  <c:v>1.3173861967694529</c:v>
                </c:pt>
                <c:pt idx="1328">
                  <c:v>1.3173861967694529</c:v>
                </c:pt>
                <c:pt idx="1329">
                  <c:v>1.3173861967694529</c:v>
                </c:pt>
                <c:pt idx="1330">
                  <c:v>1.3173861967694529</c:v>
                </c:pt>
                <c:pt idx="1331">
                  <c:v>1.3173861967694529</c:v>
                </c:pt>
                <c:pt idx="1332">
                  <c:v>1.3173861967694529</c:v>
                </c:pt>
                <c:pt idx="1333">
                  <c:v>1.3173861967694529</c:v>
                </c:pt>
                <c:pt idx="1334">
                  <c:v>1.3173861967694529</c:v>
                </c:pt>
                <c:pt idx="1335">
                  <c:v>1.3173861967694529</c:v>
                </c:pt>
                <c:pt idx="1336">
                  <c:v>1.3173861967694529</c:v>
                </c:pt>
                <c:pt idx="1337">
                  <c:v>1.3173861967694529</c:v>
                </c:pt>
                <c:pt idx="1338">
                  <c:v>1.3173861967694529</c:v>
                </c:pt>
                <c:pt idx="1339">
                  <c:v>1.3173861967694529</c:v>
                </c:pt>
                <c:pt idx="1340">
                  <c:v>1.3173861967694529</c:v>
                </c:pt>
                <c:pt idx="1341">
                  <c:v>1.3173861967694529</c:v>
                </c:pt>
                <c:pt idx="1342">
                  <c:v>1.3173861967694529</c:v>
                </c:pt>
                <c:pt idx="1343">
                  <c:v>1.3173861967694529</c:v>
                </c:pt>
                <c:pt idx="1344">
                  <c:v>1.3173861967694529</c:v>
                </c:pt>
                <c:pt idx="1345">
                  <c:v>1.3173861967694529</c:v>
                </c:pt>
                <c:pt idx="1346">
                  <c:v>1.3173861967694529</c:v>
                </c:pt>
                <c:pt idx="1347">
                  <c:v>1.3173861967694529</c:v>
                </c:pt>
                <c:pt idx="1348">
                  <c:v>1.3173861967694529</c:v>
                </c:pt>
                <c:pt idx="1349">
                  <c:v>1.3173861967694529</c:v>
                </c:pt>
                <c:pt idx="1350">
                  <c:v>1.3173861967694529</c:v>
                </c:pt>
                <c:pt idx="1351">
                  <c:v>1.3173861967694529</c:v>
                </c:pt>
                <c:pt idx="1352">
                  <c:v>1.3173861967694529</c:v>
                </c:pt>
                <c:pt idx="1353">
                  <c:v>1.3173861967694529</c:v>
                </c:pt>
                <c:pt idx="1354">
                  <c:v>1.3173861967694529</c:v>
                </c:pt>
                <c:pt idx="1355">
                  <c:v>1.3173861967694529</c:v>
                </c:pt>
                <c:pt idx="1356">
                  <c:v>1.3173861967694529</c:v>
                </c:pt>
                <c:pt idx="1357">
                  <c:v>1.3173861967694529</c:v>
                </c:pt>
                <c:pt idx="1358">
                  <c:v>1.3173861967694529</c:v>
                </c:pt>
                <c:pt idx="1359">
                  <c:v>1.3173861967694529</c:v>
                </c:pt>
                <c:pt idx="1360">
                  <c:v>1.3173861967694529</c:v>
                </c:pt>
                <c:pt idx="1361">
                  <c:v>1.3173861967694529</c:v>
                </c:pt>
                <c:pt idx="1362">
                  <c:v>1.3173861967694529</c:v>
                </c:pt>
                <c:pt idx="1363">
                  <c:v>1.3173861967694529</c:v>
                </c:pt>
                <c:pt idx="1364">
                  <c:v>1.3173861967694529</c:v>
                </c:pt>
                <c:pt idx="1365">
                  <c:v>1.3173861967694529</c:v>
                </c:pt>
                <c:pt idx="1366">
                  <c:v>1.3173861967694529</c:v>
                </c:pt>
                <c:pt idx="1367">
                  <c:v>1.3173861967694529</c:v>
                </c:pt>
                <c:pt idx="1368">
                  <c:v>1.3173861967694529</c:v>
                </c:pt>
                <c:pt idx="1369">
                  <c:v>1.3173861967694529</c:v>
                </c:pt>
                <c:pt idx="1370">
                  <c:v>1.3173861967694529</c:v>
                </c:pt>
                <c:pt idx="1371">
                  <c:v>1.3173861967694529</c:v>
                </c:pt>
                <c:pt idx="1372">
                  <c:v>1.3173861967694529</c:v>
                </c:pt>
                <c:pt idx="1373">
                  <c:v>1.3173861967694529</c:v>
                </c:pt>
                <c:pt idx="1374">
                  <c:v>1.3173861967694529</c:v>
                </c:pt>
                <c:pt idx="1375">
                  <c:v>1.3173861967694529</c:v>
                </c:pt>
                <c:pt idx="1376">
                  <c:v>1.3173861967694529</c:v>
                </c:pt>
                <c:pt idx="1377">
                  <c:v>1.3173861967694529</c:v>
                </c:pt>
                <c:pt idx="1378">
                  <c:v>1.3173861967694529</c:v>
                </c:pt>
                <c:pt idx="1379">
                  <c:v>1.3173861967694529</c:v>
                </c:pt>
                <c:pt idx="1380">
                  <c:v>1.3173861967694529</c:v>
                </c:pt>
                <c:pt idx="1381">
                  <c:v>1.3173861967694529</c:v>
                </c:pt>
                <c:pt idx="1382">
                  <c:v>1.3173861967694529</c:v>
                </c:pt>
                <c:pt idx="1383">
                  <c:v>1.3173861967694529</c:v>
                </c:pt>
                <c:pt idx="1384">
                  <c:v>1.3173861967694529</c:v>
                </c:pt>
                <c:pt idx="1385">
                  <c:v>1.3173861967694529</c:v>
                </c:pt>
                <c:pt idx="1386">
                  <c:v>1.3173861967694529</c:v>
                </c:pt>
                <c:pt idx="1387">
                  <c:v>1.3173861967694529</c:v>
                </c:pt>
                <c:pt idx="1388">
                  <c:v>1.3173861967694529</c:v>
                </c:pt>
                <c:pt idx="1389">
                  <c:v>1.3173861967694529</c:v>
                </c:pt>
                <c:pt idx="1390">
                  <c:v>1.3173861967694529</c:v>
                </c:pt>
                <c:pt idx="1391">
                  <c:v>1.3173861967694529</c:v>
                </c:pt>
                <c:pt idx="1392">
                  <c:v>1.3173861967694529</c:v>
                </c:pt>
                <c:pt idx="1393">
                  <c:v>1.3173861967694529</c:v>
                </c:pt>
                <c:pt idx="1394">
                  <c:v>1.3173861967694529</c:v>
                </c:pt>
                <c:pt idx="1395">
                  <c:v>1.3173861967694529</c:v>
                </c:pt>
                <c:pt idx="1396">
                  <c:v>1.3173861967694529</c:v>
                </c:pt>
                <c:pt idx="1397">
                  <c:v>1.3173861967694529</c:v>
                </c:pt>
                <c:pt idx="1398">
                  <c:v>1.3173861967694529</c:v>
                </c:pt>
                <c:pt idx="1399">
                  <c:v>1.3173861967694529</c:v>
                </c:pt>
                <c:pt idx="1400">
                  <c:v>1.3173861967694529</c:v>
                </c:pt>
                <c:pt idx="1401">
                  <c:v>1.3173861967694529</c:v>
                </c:pt>
                <c:pt idx="1402">
                  <c:v>1.3173861967694529</c:v>
                </c:pt>
                <c:pt idx="1403">
                  <c:v>1.3173861967694529</c:v>
                </c:pt>
                <c:pt idx="1404">
                  <c:v>1.3173861967694529</c:v>
                </c:pt>
                <c:pt idx="1405">
                  <c:v>1.3173861967694529</c:v>
                </c:pt>
                <c:pt idx="1406">
                  <c:v>1.3173861967694529</c:v>
                </c:pt>
                <c:pt idx="1407">
                  <c:v>1.3173861967694529</c:v>
                </c:pt>
                <c:pt idx="1408">
                  <c:v>1.3173861967694529</c:v>
                </c:pt>
                <c:pt idx="1409">
                  <c:v>1.3173861967694529</c:v>
                </c:pt>
                <c:pt idx="1410">
                  <c:v>1.3173861967694529</c:v>
                </c:pt>
                <c:pt idx="1411">
                  <c:v>1.3173861967694529</c:v>
                </c:pt>
                <c:pt idx="1412">
                  <c:v>1.3173861967694529</c:v>
                </c:pt>
                <c:pt idx="1413">
                  <c:v>1.3173861967694529</c:v>
                </c:pt>
                <c:pt idx="1414">
                  <c:v>1.3173861967694529</c:v>
                </c:pt>
                <c:pt idx="1415">
                  <c:v>1.3173861967694529</c:v>
                </c:pt>
                <c:pt idx="1416">
                  <c:v>1.3173861967694529</c:v>
                </c:pt>
                <c:pt idx="1417">
                  <c:v>1.3173861967694529</c:v>
                </c:pt>
                <c:pt idx="1418">
                  <c:v>1.3173861967694529</c:v>
                </c:pt>
                <c:pt idx="1419">
                  <c:v>1.3173861967694529</c:v>
                </c:pt>
                <c:pt idx="1420">
                  <c:v>1.3173861967694529</c:v>
                </c:pt>
                <c:pt idx="1421">
                  <c:v>1.3173861967694529</c:v>
                </c:pt>
                <c:pt idx="1422">
                  <c:v>1.3173861967694529</c:v>
                </c:pt>
                <c:pt idx="1423">
                  <c:v>1.3173861967694529</c:v>
                </c:pt>
                <c:pt idx="1424">
                  <c:v>1.3173861967694529</c:v>
                </c:pt>
                <c:pt idx="1425">
                  <c:v>1.3173861967694529</c:v>
                </c:pt>
                <c:pt idx="1426">
                  <c:v>1.3173861967694529</c:v>
                </c:pt>
                <c:pt idx="1427">
                  <c:v>1.3173861967694529</c:v>
                </c:pt>
                <c:pt idx="1428">
                  <c:v>1.3173861967694529</c:v>
                </c:pt>
                <c:pt idx="1429">
                  <c:v>1.3173861967694529</c:v>
                </c:pt>
                <c:pt idx="1430">
                  <c:v>1.3173861967694529</c:v>
                </c:pt>
                <c:pt idx="1431">
                  <c:v>1.3173861967694529</c:v>
                </c:pt>
                <c:pt idx="1432">
                  <c:v>1.3173861967694529</c:v>
                </c:pt>
                <c:pt idx="1433">
                  <c:v>1.3173861967694529</c:v>
                </c:pt>
                <c:pt idx="1434">
                  <c:v>1.3173861967694529</c:v>
                </c:pt>
                <c:pt idx="1435">
                  <c:v>1.3173861967694529</c:v>
                </c:pt>
                <c:pt idx="1436">
                  <c:v>1.3173861967694529</c:v>
                </c:pt>
                <c:pt idx="1437">
                  <c:v>1.3173861967694529</c:v>
                </c:pt>
                <c:pt idx="1438">
                  <c:v>1.3173861967694529</c:v>
                </c:pt>
                <c:pt idx="1439">
                  <c:v>1.3173861967694529</c:v>
                </c:pt>
                <c:pt idx="1440">
                  <c:v>1.3173861967694529</c:v>
                </c:pt>
                <c:pt idx="1441">
                  <c:v>1.3173861967694529</c:v>
                </c:pt>
                <c:pt idx="1442">
                  <c:v>1.3173861967694529</c:v>
                </c:pt>
                <c:pt idx="1443">
                  <c:v>1.3173861967694529</c:v>
                </c:pt>
                <c:pt idx="1444">
                  <c:v>1.3173861967694529</c:v>
                </c:pt>
                <c:pt idx="1445">
                  <c:v>1.3173861967694529</c:v>
                </c:pt>
                <c:pt idx="1446">
                  <c:v>1.3173861967694529</c:v>
                </c:pt>
                <c:pt idx="1447">
                  <c:v>1.3173861967694529</c:v>
                </c:pt>
                <c:pt idx="1448">
                  <c:v>1.3173861967694529</c:v>
                </c:pt>
                <c:pt idx="1449">
                  <c:v>1.3173861967694529</c:v>
                </c:pt>
                <c:pt idx="1450">
                  <c:v>1.3173861967694529</c:v>
                </c:pt>
                <c:pt idx="1451">
                  <c:v>1.3173861967694529</c:v>
                </c:pt>
                <c:pt idx="1452">
                  <c:v>1.3173861967694529</c:v>
                </c:pt>
                <c:pt idx="1453">
                  <c:v>1.3173861967694529</c:v>
                </c:pt>
                <c:pt idx="1454">
                  <c:v>1.3173861967694529</c:v>
                </c:pt>
                <c:pt idx="1455">
                  <c:v>1.3173861967694529</c:v>
                </c:pt>
                <c:pt idx="1456">
                  <c:v>1.3173861967694529</c:v>
                </c:pt>
                <c:pt idx="1457">
                  <c:v>1.3173861967694529</c:v>
                </c:pt>
                <c:pt idx="1458">
                  <c:v>1.3173861967694529</c:v>
                </c:pt>
                <c:pt idx="1459">
                  <c:v>1.3173861967694529</c:v>
                </c:pt>
                <c:pt idx="1460">
                  <c:v>1.3173861967694529</c:v>
                </c:pt>
                <c:pt idx="1461">
                  <c:v>1.3173861967694529</c:v>
                </c:pt>
                <c:pt idx="1462">
                  <c:v>1.3173861967694529</c:v>
                </c:pt>
                <c:pt idx="1463">
                  <c:v>1.3173861967694529</c:v>
                </c:pt>
                <c:pt idx="1464">
                  <c:v>1.3173861967694529</c:v>
                </c:pt>
                <c:pt idx="1465">
                  <c:v>1.3173861967694529</c:v>
                </c:pt>
                <c:pt idx="1466">
                  <c:v>1.3173861967694529</c:v>
                </c:pt>
                <c:pt idx="1467">
                  <c:v>1.3173861967694529</c:v>
                </c:pt>
                <c:pt idx="1468">
                  <c:v>1.3173861967694529</c:v>
                </c:pt>
                <c:pt idx="1469">
                  <c:v>1.3173861967694529</c:v>
                </c:pt>
                <c:pt idx="1470">
                  <c:v>1.3173861967694529</c:v>
                </c:pt>
                <c:pt idx="1471">
                  <c:v>1.3173861967694529</c:v>
                </c:pt>
                <c:pt idx="1472">
                  <c:v>1.3173861967694529</c:v>
                </c:pt>
                <c:pt idx="1473">
                  <c:v>1.3173861967694529</c:v>
                </c:pt>
                <c:pt idx="1474">
                  <c:v>1.3173861967694529</c:v>
                </c:pt>
                <c:pt idx="1475">
                  <c:v>1.3173861967694529</c:v>
                </c:pt>
                <c:pt idx="1476">
                  <c:v>1.3173861967694529</c:v>
                </c:pt>
                <c:pt idx="1477">
                  <c:v>1.3173861967694529</c:v>
                </c:pt>
                <c:pt idx="1478">
                  <c:v>1.3173861967694529</c:v>
                </c:pt>
                <c:pt idx="1479">
                  <c:v>1.3173861967694529</c:v>
                </c:pt>
                <c:pt idx="1480">
                  <c:v>1.3173861967694529</c:v>
                </c:pt>
                <c:pt idx="1481">
                  <c:v>1.3173861967694529</c:v>
                </c:pt>
                <c:pt idx="1482">
                  <c:v>1.3173861967694529</c:v>
                </c:pt>
                <c:pt idx="1483">
                  <c:v>1.3173861967694529</c:v>
                </c:pt>
                <c:pt idx="1484">
                  <c:v>1.3173861967694529</c:v>
                </c:pt>
                <c:pt idx="1485">
                  <c:v>1.3173861967694529</c:v>
                </c:pt>
                <c:pt idx="1486">
                  <c:v>1.3173861967694529</c:v>
                </c:pt>
                <c:pt idx="1487">
                  <c:v>1.3173861967694529</c:v>
                </c:pt>
                <c:pt idx="1488">
                  <c:v>1.3173861967694529</c:v>
                </c:pt>
                <c:pt idx="1489">
                  <c:v>1.3173861967694529</c:v>
                </c:pt>
                <c:pt idx="1490">
                  <c:v>1.3173861967694529</c:v>
                </c:pt>
                <c:pt idx="1491">
                  <c:v>1.3173861967694529</c:v>
                </c:pt>
                <c:pt idx="1492">
                  <c:v>1.3173861967694529</c:v>
                </c:pt>
                <c:pt idx="1493">
                  <c:v>1.3173861967694529</c:v>
                </c:pt>
                <c:pt idx="1494">
                  <c:v>1.3173861967694529</c:v>
                </c:pt>
                <c:pt idx="1495">
                  <c:v>1.3173861967694529</c:v>
                </c:pt>
                <c:pt idx="1496">
                  <c:v>1.3173861967694529</c:v>
                </c:pt>
                <c:pt idx="1497">
                  <c:v>1.3173861967694529</c:v>
                </c:pt>
                <c:pt idx="1498">
                  <c:v>1.3173861967694529</c:v>
                </c:pt>
                <c:pt idx="1499">
                  <c:v>1.3173861967694529</c:v>
                </c:pt>
                <c:pt idx="1500">
                  <c:v>1.3173861967694529</c:v>
                </c:pt>
                <c:pt idx="1501">
                  <c:v>1.3173861967694529</c:v>
                </c:pt>
                <c:pt idx="1502">
                  <c:v>1.3173861967694529</c:v>
                </c:pt>
                <c:pt idx="1503">
                  <c:v>1.3173861967694529</c:v>
                </c:pt>
                <c:pt idx="1504">
                  <c:v>1.3173861967694529</c:v>
                </c:pt>
                <c:pt idx="1505">
                  <c:v>1.3173861967694529</c:v>
                </c:pt>
                <c:pt idx="1506">
                  <c:v>1.3173861967694529</c:v>
                </c:pt>
                <c:pt idx="1507">
                  <c:v>1.3173861967694529</c:v>
                </c:pt>
                <c:pt idx="1508">
                  <c:v>1.3173861967694529</c:v>
                </c:pt>
                <c:pt idx="1509">
                  <c:v>1.3173861967694529</c:v>
                </c:pt>
                <c:pt idx="1510">
                  <c:v>1.3173861967694529</c:v>
                </c:pt>
                <c:pt idx="1511">
                  <c:v>1.3173861967694529</c:v>
                </c:pt>
                <c:pt idx="1512">
                  <c:v>1.3173861967694529</c:v>
                </c:pt>
                <c:pt idx="1513">
                  <c:v>1.3173861967694529</c:v>
                </c:pt>
                <c:pt idx="1514">
                  <c:v>1.3173861967694529</c:v>
                </c:pt>
                <c:pt idx="1515">
                  <c:v>1.3173861967694529</c:v>
                </c:pt>
                <c:pt idx="1516">
                  <c:v>1.3173861967694529</c:v>
                </c:pt>
                <c:pt idx="1517">
                  <c:v>1.3173861967694529</c:v>
                </c:pt>
                <c:pt idx="1518">
                  <c:v>1.3173861967694529</c:v>
                </c:pt>
                <c:pt idx="1519">
                  <c:v>1.3173861967694529</c:v>
                </c:pt>
                <c:pt idx="1520">
                  <c:v>1.3173861967694529</c:v>
                </c:pt>
                <c:pt idx="1521">
                  <c:v>1.3173861967694529</c:v>
                </c:pt>
                <c:pt idx="1522">
                  <c:v>1.3173861967694529</c:v>
                </c:pt>
                <c:pt idx="1523">
                  <c:v>1.3173861967694529</c:v>
                </c:pt>
                <c:pt idx="1524">
                  <c:v>1.3173861967694529</c:v>
                </c:pt>
                <c:pt idx="1525">
                  <c:v>1.3173861967694529</c:v>
                </c:pt>
                <c:pt idx="1526">
                  <c:v>1.3173861967694529</c:v>
                </c:pt>
                <c:pt idx="1527">
                  <c:v>1.3173861967694529</c:v>
                </c:pt>
                <c:pt idx="1528">
                  <c:v>1.3173861967694529</c:v>
                </c:pt>
                <c:pt idx="1529">
                  <c:v>1.3173861967694529</c:v>
                </c:pt>
                <c:pt idx="1530">
                  <c:v>1.3173861967694529</c:v>
                </c:pt>
                <c:pt idx="1531">
                  <c:v>1.3173861967694529</c:v>
                </c:pt>
                <c:pt idx="1532">
                  <c:v>1.3173861967694529</c:v>
                </c:pt>
                <c:pt idx="1533">
                  <c:v>1.3173861967694529</c:v>
                </c:pt>
                <c:pt idx="1534">
                  <c:v>1.3173861967694529</c:v>
                </c:pt>
                <c:pt idx="1535">
                  <c:v>1.3173861967694529</c:v>
                </c:pt>
                <c:pt idx="1536">
                  <c:v>1.3173861967694529</c:v>
                </c:pt>
                <c:pt idx="1537">
                  <c:v>1.3173861967694529</c:v>
                </c:pt>
                <c:pt idx="1538">
                  <c:v>1.3173861967694529</c:v>
                </c:pt>
                <c:pt idx="1539">
                  <c:v>1.3173861967694529</c:v>
                </c:pt>
                <c:pt idx="1540">
                  <c:v>1.3173861967694529</c:v>
                </c:pt>
                <c:pt idx="1541">
                  <c:v>1.3173861967694529</c:v>
                </c:pt>
                <c:pt idx="1542">
                  <c:v>1.3173861967694529</c:v>
                </c:pt>
                <c:pt idx="1543">
                  <c:v>1.3173861967694529</c:v>
                </c:pt>
                <c:pt idx="1544">
                  <c:v>1.3173861967694529</c:v>
                </c:pt>
                <c:pt idx="1545">
                  <c:v>1.3173861967694529</c:v>
                </c:pt>
                <c:pt idx="1546">
                  <c:v>1.3173861967694529</c:v>
                </c:pt>
                <c:pt idx="1547">
                  <c:v>1.3173861967694529</c:v>
                </c:pt>
                <c:pt idx="1548">
                  <c:v>1.3173861967694529</c:v>
                </c:pt>
                <c:pt idx="1549">
                  <c:v>1.3173861967694529</c:v>
                </c:pt>
                <c:pt idx="1550">
                  <c:v>1.3173861967694529</c:v>
                </c:pt>
                <c:pt idx="1551">
                  <c:v>1.3173861967694529</c:v>
                </c:pt>
                <c:pt idx="1552">
                  <c:v>1.3173861967694529</c:v>
                </c:pt>
                <c:pt idx="1553">
                  <c:v>1.3173861967694529</c:v>
                </c:pt>
                <c:pt idx="1554">
                  <c:v>1.3173861967694529</c:v>
                </c:pt>
                <c:pt idx="1555">
                  <c:v>1.3173861967694529</c:v>
                </c:pt>
                <c:pt idx="1556">
                  <c:v>1.3173861967694529</c:v>
                </c:pt>
                <c:pt idx="1557">
                  <c:v>1.3173861967694529</c:v>
                </c:pt>
                <c:pt idx="1558">
                  <c:v>1.3173861967694529</c:v>
                </c:pt>
                <c:pt idx="1559">
                  <c:v>1.3173861967694529</c:v>
                </c:pt>
                <c:pt idx="1560">
                  <c:v>1.3173861967694529</c:v>
                </c:pt>
                <c:pt idx="1561">
                  <c:v>1.3173861967694529</c:v>
                </c:pt>
                <c:pt idx="1562">
                  <c:v>1.3173861967694529</c:v>
                </c:pt>
                <c:pt idx="1563">
                  <c:v>1.3173861967694529</c:v>
                </c:pt>
                <c:pt idx="1564">
                  <c:v>1.3173861967694529</c:v>
                </c:pt>
                <c:pt idx="1565">
                  <c:v>1.3173861967694529</c:v>
                </c:pt>
                <c:pt idx="1566">
                  <c:v>1.3173861967694529</c:v>
                </c:pt>
                <c:pt idx="1567">
                  <c:v>1.3173861967694529</c:v>
                </c:pt>
                <c:pt idx="1568">
                  <c:v>1.3173861967694529</c:v>
                </c:pt>
                <c:pt idx="1569">
                  <c:v>1.3173861967694529</c:v>
                </c:pt>
                <c:pt idx="1570">
                  <c:v>1.3173861967694529</c:v>
                </c:pt>
                <c:pt idx="1571">
                  <c:v>1.3173861967694529</c:v>
                </c:pt>
                <c:pt idx="1572">
                  <c:v>1.3173861967694529</c:v>
                </c:pt>
                <c:pt idx="1573">
                  <c:v>1.3173861967694529</c:v>
                </c:pt>
                <c:pt idx="1574">
                  <c:v>1.3173861967694529</c:v>
                </c:pt>
                <c:pt idx="1575">
                  <c:v>1.3173861967694529</c:v>
                </c:pt>
                <c:pt idx="1576">
                  <c:v>1.3173861967694529</c:v>
                </c:pt>
                <c:pt idx="1577">
                  <c:v>1.3173861967694529</c:v>
                </c:pt>
                <c:pt idx="1578">
                  <c:v>1.3173861967694529</c:v>
                </c:pt>
                <c:pt idx="1579">
                  <c:v>1.3173861967694529</c:v>
                </c:pt>
                <c:pt idx="1580">
                  <c:v>1.3173861967694529</c:v>
                </c:pt>
                <c:pt idx="1581">
                  <c:v>1.3173861967694529</c:v>
                </c:pt>
                <c:pt idx="1582">
                  <c:v>1.3173861967694529</c:v>
                </c:pt>
                <c:pt idx="1583">
                  <c:v>1.3173861967694529</c:v>
                </c:pt>
                <c:pt idx="1584">
                  <c:v>1.3173861967694529</c:v>
                </c:pt>
                <c:pt idx="1585">
                  <c:v>1.3173861967694529</c:v>
                </c:pt>
                <c:pt idx="1586">
                  <c:v>1.3173861967694529</c:v>
                </c:pt>
                <c:pt idx="1587">
                  <c:v>1.3173861967694529</c:v>
                </c:pt>
                <c:pt idx="1588">
                  <c:v>1.3173861967694529</c:v>
                </c:pt>
                <c:pt idx="1589">
                  <c:v>1.3173861967694529</c:v>
                </c:pt>
                <c:pt idx="1590">
                  <c:v>1.3173861967694529</c:v>
                </c:pt>
                <c:pt idx="1591">
                  <c:v>1.3173861967694529</c:v>
                </c:pt>
                <c:pt idx="1592">
                  <c:v>1.3173861967694529</c:v>
                </c:pt>
                <c:pt idx="1593">
                  <c:v>1.3173861967694529</c:v>
                </c:pt>
                <c:pt idx="1594">
                  <c:v>1.3173861967694529</c:v>
                </c:pt>
                <c:pt idx="1595">
                  <c:v>1.3173861967694529</c:v>
                </c:pt>
                <c:pt idx="1596">
                  <c:v>1.3173861967694529</c:v>
                </c:pt>
                <c:pt idx="1597">
                  <c:v>1.3173861967694529</c:v>
                </c:pt>
                <c:pt idx="1598">
                  <c:v>1.3173861967694529</c:v>
                </c:pt>
                <c:pt idx="1599">
                  <c:v>1.3173861967694529</c:v>
                </c:pt>
                <c:pt idx="1600">
                  <c:v>1.3173861967694529</c:v>
                </c:pt>
                <c:pt idx="1601">
                  <c:v>1.3173861967694529</c:v>
                </c:pt>
                <c:pt idx="1602">
                  <c:v>1.3173861967694529</c:v>
                </c:pt>
                <c:pt idx="1603">
                  <c:v>1.3173861967694529</c:v>
                </c:pt>
                <c:pt idx="1604">
                  <c:v>1.3173861967694529</c:v>
                </c:pt>
                <c:pt idx="1605">
                  <c:v>1.3173861967694529</c:v>
                </c:pt>
                <c:pt idx="1606">
                  <c:v>1.3173861967694529</c:v>
                </c:pt>
                <c:pt idx="1607">
                  <c:v>1.3173861967694529</c:v>
                </c:pt>
                <c:pt idx="1608">
                  <c:v>1.3173861967694529</c:v>
                </c:pt>
                <c:pt idx="1609">
                  <c:v>1.3173861967694529</c:v>
                </c:pt>
                <c:pt idx="1610">
                  <c:v>1.3173861967694529</c:v>
                </c:pt>
                <c:pt idx="1611">
                  <c:v>1.3173861967694529</c:v>
                </c:pt>
                <c:pt idx="1612">
                  <c:v>1.3173861967694529</c:v>
                </c:pt>
                <c:pt idx="1613">
                  <c:v>1.3173861967694529</c:v>
                </c:pt>
                <c:pt idx="1614">
                  <c:v>1.3173861967694529</c:v>
                </c:pt>
                <c:pt idx="1615">
                  <c:v>1.3173861967694529</c:v>
                </c:pt>
                <c:pt idx="1616">
                  <c:v>1.3173861967694529</c:v>
                </c:pt>
                <c:pt idx="1617">
                  <c:v>1.3173861967694529</c:v>
                </c:pt>
                <c:pt idx="1618">
                  <c:v>1.3173861967694529</c:v>
                </c:pt>
                <c:pt idx="1619">
                  <c:v>1.3173861967694529</c:v>
                </c:pt>
                <c:pt idx="1620">
                  <c:v>1.3173861967694529</c:v>
                </c:pt>
                <c:pt idx="1621">
                  <c:v>1.3173861967694529</c:v>
                </c:pt>
                <c:pt idx="1622">
                  <c:v>1.3173861967694529</c:v>
                </c:pt>
                <c:pt idx="1623">
                  <c:v>1.3173861967694529</c:v>
                </c:pt>
                <c:pt idx="1624">
                  <c:v>1.3173861967694529</c:v>
                </c:pt>
                <c:pt idx="1625">
                  <c:v>1.3173861967694529</c:v>
                </c:pt>
                <c:pt idx="1626">
                  <c:v>1.3173861967694529</c:v>
                </c:pt>
                <c:pt idx="1627">
                  <c:v>1.3173861967694529</c:v>
                </c:pt>
                <c:pt idx="1628">
                  <c:v>1.3173861967694529</c:v>
                </c:pt>
                <c:pt idx="1629">
                  <c:v>1.3173861967694529</c:v>
                </c:pt>
                <c:pt idx="1630">
                  <c:v>1.3173861967694529</c:v>
                </c:pt>
                <c:pt idx="1631">
                  <c:v>1.3173861967694529</c:v>
                </c:pt>
                <c:pt idx="1632">
                  <c:v>1.3173861967694529</c:v>
                </c:pt>
                <c:pt idx="1633">
                  <c:v>1.3173861967694529</c:v>
                </c:pt>
                <c:pt idx="1634">
                  <c:v>1.3173861967694529</c:v>
                </c:pt>
                <c:pt idx="1635">
                  <c:v>1.3173861967694529</c:v>
                </c:pt>
                <c:pt idx="1636">
                  <c:v>1.3173861967694529</c:v>
                </c:pt>
                <c:pt idx="1637">
                  <c:v>1.3173861967694529</c:v>
                </c:pt>
                <c:pt idx="1638">
                  <c:v>1.3173861967694529</c:v>
                </c:pt>
                <c:pt idx="1639">
                  <c:v>1.3173861967694529</c:v>
                </c:pt>
                <c:pt idx="1640">
                  <c:v>1.3173861967694529</c:v>
                </c:pt>
                <c:pt idx="1641">
                  <c:v>1.3173861967694529</c:v>
                </c:pt>
                <c:pt idx="1642">
                  <c:v>1.3173861967694529</c:v>
                </c:pt>
                <c:pt idx="1643">
                  <c:v>1.3173861967694529</c:v>
                </c:pt>
                <c:pt idx="1644">
                  <c:v>1.3173861967694529</c:v>
                </c:pt>
                <c:pt idx="1645">
                  <c:v>1.3173861967694529</c:v>
                </c:pt>
                <c:pt idx="1646">
                  <c:v>1.3173861967694529</c:v>
                </c:pt>
                <c:pt idx="1647">
                  <c:v>1.3173861967694529</c:v>
                </c:pt>
                <c:pt idx="1648">
                  <c:v>1.3173861967694529</c:v>
                </c:pt>
                <c:pt idx="1649">
                  <c:v>1.3173861967694529</c:v>
                </c:pt>
                <c:pt idx="1650">
                  <c:v>1.3173861967694529</c:v>
                </c:pt>
                <c:pt idx="1651">
                  <c:v>1.3173861967694529</c:v>
                </c:pt>
                <c:pt idx="1652">
                  <c:v>1.3173861967694529</c:v>
                </c:pt>
                <c:pt idx="1653">
                  <c:v>1.3173861967694529</c:v>
                </c:pt>
                <c:pt idx="1654">
                  <c:v>1.3173861967694529</c:v>
                </c:pt>
                <c:pt idx="1655">
                  <c:v>1.3173861967694529</c:v>
                </c:pt>
                <c:pt idx="1656">
                  <c:v>1.3173861967694529</c:v>
                </c:pt>
                <c:pt idx="1657">
                  <c:v>1.3173861967694529</c:v>
                </c:pt>
                <c:pt idx="1658">
                  <c:v>1.3173861967694529</c:v>
                </c:pt>
                <c:pt idx="1659">
                  <c:v>1.3173861967694529</c:v>
                </c:pt>
                <c:pt idx="1660">
                  <c:v>1.3173861967694529</c:v>
                </c:pt>
                <c:pt idx="1661">
                  <c:v>1.3173861967694529</c:v>
                </c:pt>
                <c:pt idx="1662">
                  <c:v>1.3173861967694529</c:v>
                </c:pt>
                <c:pt idx="1663">
                  <c:v>1.3173861967694529</c:v>
                </c:pt>
                <c:pt idx="1664">
                  <c:v>1.3173861967694529</c:v>
                </c:pt>
                <c:pt idx="1665">
                  <c:v>1.3173861967694529</c:v>
                </c:pt>
                <c:pt idx="1666">
                  <c:v>1.3173861967694529</c:v>
                </c:pt>
                <c:pt idx="1667">
                  <c:v>1.3173861967694529</c:v>
                </c:pt>
                <c:pt idx="1668">
                  <c:v>1.3173861967694529</c:v>
                </c:pt>
                <c:pt idx="1669">
                  <c:v>1.3173861967694529</c:v>
                </c:pt>
                <c:pt idx="1670">
                  <c:v>1.3173861967694529</c:v>
                </c:pt>
                <c:pt idx="1671">
                  <c:v>1.3173861967694529</c:v>
                </c:pt>
                <c:pt idx="1672">
                  <c:v>1.3173861967694529</c:v>
                </c:pt>
                <c:pt idx="1673">
                  <c:v>1.3173861967694529</c:v>
                </c:pt>
                <c:pt idx="1674">
                  <c:v>1.3173861967694529</c:v>
                </c:pt>
                <c:pt idx="1675">
                  <c:v>1.3173861967694529</c:v>
                </c:pt>
                <c:pt idx="1676">
                  <c:v>1.3173861967694529</c:v>
                </c:pt>
                <c:pt idx="1677">
                  <c:v>1.3173861967694529</c:v>
                </c:pt>
                <c:pt idx="1678">
                  <c:v>1.3173861967694529</c:v>
                </c:pt>
                <c:pt idx="1679">
                  <c:v>1.3173861967694529</c:v>
                </c:pt>
                <c:pt idx="1680">
                  <c:v>1.3173861967694529</c:v>
                </c:pt>
                <c:pt idx="1681">
                  <c:v>1.3173861967694529</c:v>
                </c:pt>
                <c:pt idx="1682">
                  <c:v>1.3173861967694529</c:v>
                </c:pt>
                <c:pt idx="1683">
                  <c:v>1.3173861967694529</c:v>
                </c:pt>
                <c:pt idx="1684">
                  <c:v>1.3173861967694529</c:v>
                </c:pt>
                <c:pt idx="1685">
                  <c:v>1.3173861967694529</c:v>
                </c:pt>
                <c:pt idx="1686">
                  <c:v>1.3173861967694529</c:v>
                </c:pt>
                <c:pt idx="1687">
                  <c:v>1.3173861967694529</c:v>
                </c:pt>
                <c:pt idx="1688">
                  <c:v>1.3173861967694529</c:v>
                </c:pt>
                <c:pt idx="1689">
                  <c:v>1.3173861967694529</c:v>
                </c:pt>
                <c:pt idx="1690">
                  <c:v>1.3173861967694529</c:v>
                </c:pt>
                <c:pt idx="1691">
                  <c:v>1.3173861967694529</c:v>
                </c:pt>
                <c:pt idx="1692">
                  <c:v>1.3173861967694529</c:v>
                </c:pt>
                <c:pt idx="1693">
                  <c:v>1.3173861967694529</c:v>
                </c:pt>
                <c:pt idx="1694">
                  <c:v>1.3173861967694529</c:v>
                </c:pt>
                <c:pt idx="1695">
                  <c:v>1.3173861967694529</c:v>
                </c:pt>
                <c:pt idx="1696">
                  <c:v>1.3173861967694529</c:v>
                </c:pt>
                <c:pt idx="1697">
                  <c:v>1.3173861967694529</c:v>
                </c:pt>
                <c:pt idx="1698">
                  <c:v>1.3173861967694529</c:v>
                </c:pt>
                <c:pt idx="1699">
                  <c:v>1.3173861967694529</c:v>
                </c:pt>
                <c:pt idx="1700">
                  <c:v>1.3173861967694529</c:v>
                </c:pt>
                <c:pt idx="1701">
                  <c:v>1.3173861967694529</c:v>
                </c:pt>
                <c:pt idx="1702">
                  <c:v>1.3173861967694529</c:v>
                </c:pt>
                <c:pt idx="1703">
                  <c:v>1.3173861967694529</c:v>
                </c:pt>
                <c:pt idx="1704">
                  <c:v>1.3173861967694529</c:v>
                </c:pt>
                <c:pt idx="1705">
                  <c:v>1.3173861967694529</c:v>
                </c:pt>
                <c:pt idx="1706">
                  <c:v>1.3173861967694529</c:v>
                </c:pt>
                <c:pt idx="1707">
                  <c:v>1.3173861967694529</c:v>
                </c:pt>
                <c:pt idx="1708">
                  <c:v>1.3173861967694529</c:v>
                </c:pt>
                <c:pt idx="1709">
                  <c:v>1.3173861967694529</c:v>
                </c:pt>
                <c:pt idx="1710">
                  <c:v>1.3173861967694529</c:v>
                </c:pt>
                <c:pt idx="1711">
                  <c:v>1.3173861967694529</c:v>
                </c:pt>
                <c:pt idx="1712">
                  <c:v>1.3173861967694529</c:v>
                </c:pt>
                <c:pt idx="1713">
                  <c:v>1.3173861967694529</c:v>
                </c:pt>
                <c:pt idx="1714">
                  <c:v>1.3173861967694529</c:v>
                </c:pt>
                <c:pt idx="1715">
                  <c:v>1.3173861967694529</c:v>
                </c:pt>
                <c:pt idx="1716">
                  <c:v>1.3173861967694529</c:v>
                </c:pt>
                <c:pt idx="1717">
                  <c:v>1.3173861967694529</c:v>
                </c:pt>
                <c:pt idx="1718">
                  <c:v>1.3173861967694529</c:v>
                </c:pt>
                <c:pt idx="1719">
                  <c:v>1.3173861967694529</c:v>
                </c:pt>
                <c:pt idx="1720">
                  <c:v>1.3173861967694529</c:v>
                </c:pt>
                <c:pt idx="1721">
                  <c:v>1.3173861967694529</c:v>
                </c:pt>
                <c:pt idx="1722">
                  <c:v>1.3173861967694529</c:v>
                </c:pt>
                <c:pt idx="1723">
                  <c:v>1.3173861967694529</c:v>
                </c:pt>
                <c:pt idx="1724">
                  <c:v>1.3173861967694529</c:v>
                </c:pt>
                <c:pt idx="1725">
                  <c:v>1.3173861967694529</c:v>
                </c:pt>
                <c:pt idx="1726">
                  <c:v>1.3173861967694529</c:v>
                </c:pt>
                <c:pt idx="1727">
                  <c:v>1.3173861967694529</c:v>
                </c:pt>
                <c:pt idx="1728">
                  <c:v>1.3173861967694529</c:v>
                </c:pt>
                <c:pt idx="1729">
                  <c:v>1.3173861967694529</c:v>
                </c:pt>
                <c:pt idx="1730">
                  <c:v>1.3173861967694529</c:v>
                </c:pt>
                <c:pt idx="1731">
                  <c:v>1.3173861967694529</c:v>
                </c:pt>
                <c:pt idx="1732">
                  <c:v>1.3173861967694529</c:v>
                </c:pt>
                <c:pt idx="1733">
                  <c:v>1.3173861967694529</c:v>
                </c:pt>
                <c:pt idx="1734">
                  <c:v>1.3173861967694529</c:v>
                </c:pt>
                <c:pt idx="1735">
                  <c:v>1.3173861967694529</c:v>
                </c:pt>
                <c:pt idx="1736">
                  <c:v>1.3173861967694529</c:v>
                </c:pt>
                <c:pt idx="1737">
                  <c:v>1.3173861967694529</c:v>
                </c:pt>
                <c:pt idx="1738">
                  <c:v>1.3173861967694529</c:v>
                </c:pt>
                <c:pt idx="1739">
                  <c:v>1.3173861967694529</c:v>
                </c:pt>
                <c:pt idx="1740">
                  <c:v>1.3173861967694529</c:v>
                </c:pt>
                <c:pt idx="1741">
                  <c:v>1.3173861967694529</c:v>
                </c:pt>
                <c:pt idx="1742">
                  <c:v>1.3173861967694529</c:v>
                </c:pt>
                <c:pt idx="1743">
                  <c:v>1.3173861967694529</c:v>
                </c:pt>
                <c:pt idx="1744">
                  <c:v>1.3173861967694529</c:v>
                </c:pt>
                <c:pt idx="1745">
                  <c:v>1.3173861967694529</c:v>
                </c:pt>
                <c:pt idx="1746">
                  <c:v>1.3173861967694529</c:v>
                </c:pt>
                <c:pt idx="1747">
                  <c:v>1.3173861967694529</c:v>
                </c:pt>
                <c:pt idx="1748">
                  <c:v>1.3173861967694529</c:v>
                </c:pt>
                <c:pt idx="1749">
                  <c:v>1.3173861967694529</c:v>
                </c:pt>
                <c:pt idx="1750">
                  <c:v>1.3173861967694529</c:v>
                </c:pt>
                <c:pt idx="1751">
                  <c:v>1.3173861967694529</c:v>
                </c:pt>
                <c:pt idx="1752">
                  <c:v>1.3173861967694529</c:v>
                </c:pt>
                <c:pt idx="1753">
                  <c:v>1.3173861967694529</c:v>
                </c:pt>
                <c:pt idx="1754">
                  <c:v>1.3173861967694529</c:v>
                </c:pt>
                <c:pt idx="1755">
                  <c:v>1.3173861967694529</c:v>
                </c:pt>
                <c:pt idx="1756">
                  <c:v>1.3173861967694529</c:v>
                </c:pt>
                <c:pt idx="1757">
                  <c:v>1.3173861967694529</c:v>
                </c:pt>
                <c:pt idx="1758">
                  <c:v>1.3173861967694529</c:v>
                </c:pt>
                <c:pt idx="1759">
                  <c:v>1.3173861967694529</c:v>
                </c:pt>
                <c:pt idx="1760">
                  <c:v>1.3173861967694529</c:v>
                </c:pt>
                <c:pt idx="1761">
                  <c:v>1.3173861967694529</c:v>
                </c:pt>
                <c:pt idx="1762">
                  <c:v>1.3173861967694529</c:v>
                </c:pt>
                <c:pt idx="1763">
                  <c:v>1.3173861967694529</c:v>
                </c:pt>
                <c:pt idx="1764">
                  <c:v>1.3173861967694529</c:v>
                </c:pt>
                <c:pt idx="1765">
                  <c:v>1.3173861967694529</c:v>
                </c:pt>
                <c:pt idx="1766">
                  <c:v>1.3173861967694529</c:v>
                </c:pt>
                <c:pt idx="1767">
                  <c:v>1.3173861967694529</c:v>
                </c:pt>
                <c:pt idx="1768">
                  <c:v>1.3173861967694529</c:v>
                </c:pt>
                <c:pt idx="1769">
                  <c:v>1.3173861967694529</c:v>
                </c:pt>
                <c:pt idx="1770">
                  <c:v>1.3173861967694529</c:v>
                </c:pt>
                <c:pt idx="1771">
                  <c:v>1.3173861967694529</c:v>
                </c:pt>
                <c:pt idx="1772">
                  <c:v>1.3173861967694529</c:v>
                </c:pt>
                <c:pt idx="1773">
                  <c:v>1.3173861967694529</c:v>
                </c:pt>
                <c:pt idx="1774">
                  <c:v>1.3173861967694529</c:v>
                </c:pt>
                <c:pt idx="1775">
                  <c:v>1.3173861967694529</c:v>
                </c:pt>
                <c:pt idx="1776">
                  <c:v>1.3173861967694529</c:v>
                </c:pt>
                <c:pt idx="1777">
                  <c:v>1.3173861967694529</c:v>
                </c:pt>
                <c:pt idx="1778">
                  <c:v>1.3173861967694529</c:v>
                </c:pt>
                <c:pt idx="1779">
                  <c:v>1.3173861967694529</c:v>
                </c:pt>
                <c:pt idx="1780">
                  <c:v>1.3173861967694529</c:v>
                </c:pt>
                <c:pt idx="1781">
                  <c:v>1.3173861967694529</c:v>
                </c:pt>
                <c:pt idx="1782">
                  <c:v>1.3173861967694529</c:v>
                </c:pt>
                <c:pt idx="1783">
                  <c:v>1.3173861967694529</c:v>
                </c:pt>
                <c:pt idx="1784">
                  <c:v>1.3173861967694529</c:v>
                </c:pt>
                <c:pt idx="1785">
                  <c:v>1.3173861967694529</c:v>
                </c:pt>
                <c:pt idx="1786">
                  <c:v>1.3173861967694529</c:v>
                </c:pt>
                <c:pt idx="1787">
                  <c:v>1.3173861967694529</c:v>
                </c:pt>
                <c:pt idx="1788">
                  <c:v>1.3173861967694529</c:v>
                </c:pt>
                <c:pt idx="1789">
                  <c:v>1.3173861967694529</c:v>
                </c:pt>
                <c:pt idx="1790">
                  <c:v>1.3173861967694529</c:v>
                </c:pt>
                <c:pt idx="1791">
                  <c:v>1.3173861967694529</c:v>
                </c:pt>
                <c:pt idx="1792">
                  <c:v>1.3173861967694529</c:v>
                </c:pt>
                <c:pt idx="1793">
                  <c:v>1.3173861967694529</c:v>
                </c:pt>
                <c:pt idx="1794">
                  <c:v>1.3173861967694529</c:v>
                </c:pt>
                <c:pt idx="1795">
                  <c:v>1.3173861967694529</c:v>
                </c:pt>
                <c:pt idx="1796">
                  <c:v>1.3173861967694529</c:v>
                </c:pt>
                <c:pt idx="1797">
                  <c:v>1.3173861967694529</c:v>
                </c:pt>
                <c:pt idx="1798">
                  <c:v>1.3173861967694529</c:v>
                </c:pt>
                <c:pt idx="1799">
                  <c:v>1.3173861967694529</c:v>
                </c:pt>
                <c:pt idx="1800">
                  <c:v>1.3173861967694529</c:v>
                </c:pt>
                <c:pt idx="1801">
                  <c:v>1.3173861967694529</c:v>
                </c:pt>
                <c:pt idx="1802">
                  <c:v>1.3173861967694529</c:v>
                </c:pt>
                <c:pt idx="1803">
                  <c:v>1.3173861967694529</c:v>
                </c:pt>
                <c:pt idx="1804">
                  <c:v>1.3173861967694529</c:v>
                </c:pt>
                <c:pt idx="1805">
                  <c:v>1.3173861967694529</c:v>
                </c:pt>
                <c:pt idx="1806">
                  <c:v>1.3173861967694529</c:v>
                </c:pt>
                <c:pt idx="1807">
                  <c:v>1.3173861967694529</c:v>
                </c:pt>
                <c:pt idx="1808">
                  <c:v>1.3173861967694529</c:v>
                </c:pt>
                <c:pt idx="1809">
                  <c:v>1.3173861967694529</c:v>
                </c:pt>
                <c:pt idx="1810">
                  <c:v>1.3173861967694529</c:v>
                </c:pt>
                <c:pt idx="1811">
                  <c:v>1.3173861967694529</c:v>
                </c:pt>
                <c:pt idx="1812">
                  <c:v>1.3173861967694529</c:v>
                </c:pt>
                <c:pt idx="1813">
                  <c:v>1.3173861967694529</c:v>
                </c:pt>
                <c:pt idx="1814">
                  <c:v>1.3173861967694529</c:v>
                </c:pt>
                <c:pt idx="1815">
                  <c:v>1.3173861967694529</c:v>
                </c:pt>
                <c:pt idx="1816">
                  <c:v>1.3173861967694529</c:v>
                </c:pt>
                <c:pt idx="1817">
                  <c:v>1.3173861967694529</c:v>
                </c:pt>
                <c:pt idx="1818">
                  <c:v>1.3173861967694529</c:v>
                </c:pt>
                <c:pt idx="1819">
                  <c:v>1.3173861967694529</c:v>
                </c:pt>
                <c:pt idx="1820">
                  <c:v>1.3173861967694529</c:v>
                </c:pt>
                <c:pt idx="1821">
                  <c:v>1.3173861967694529</c:v>
                </c:pt>
                <c:pt idx="1822">
                  <c:v>1.3173861967694529</c:v>
                </c:pt>
                <c:pt idx="1823">
                  <c:v>1.3173861967694529</c:v>
                </c:pt>
                <c:pt idx="1824">
                  <c:v>1.3173861967694529</c:v>
                </c:pt>
                <c:pt idx="1825">
                  <c:v>1.3173861967694529</c:v>
                </c:pt>
                <c:pt idx="1826">
                  <c:v>1.3173861967694529</c:v>
                </c:pt>
                <c:pt idx="1827">
                  <c:v>1.3173861967694529</c:v>
                </c:pt>
                <c:pt idx="1828">
                  <c:v>1.3173861967694529</c:v>
                </c:pt>
                <c:pt idx="1829">
                  <c:v>1.3173861967694529</c:v>
                </c:pt>
                <c:pt idx="1830">
                  <c:v>1.3173861967694529</c:v>
                </c:pt>
                <c:pt idx="1831">
                  <c:v>1.3173861967694529</c:v>
                </c:pt>
                <c:pt idx="1832">
                  <c:v>1.3173861967694529</c:v>
                </c:pt>
                <c:pt idx="1833">
                  <c:v>1.3173861967694529</c:v>
                </c:pt>
                <c:pt idx="1834">
                  <c:v>1.3173861967694529</c:v>
                </c:pt>
                <c:pt idx="1835">
                  <c:v>1.3173861967694529</c:v>
                </c:pt>
                <c:pt idx="1836">
                  <c:v>1.3173861967694529</c:v>
                </c:pt>
                <c:pt idx="1837">
                  <c:v>1.3173861967694529</c:v>
                </c:pt>
                <c:pt idx="1838">
                  <c:v>1.3173861967694529</c:v>
                </c:pt>
                <c:pt idx="1839">
                  <c:v>1.3173861967694529</c:v>
                </c:pt>
                <c:pt idx="1840">
                  <c:v>1.3173861967694529</c:v>
                </c:pt>
                <c:pt idx="1841">
                  <c:v>1.3173861967694529</c:v>
                </c:pt>
                <c:pt idx="1842">
                  <c:v>1.3173861967694529</c:v>
                </c:pt>
                <c:pt idx="1843">
                  <c:v>1.3173861967694529</c:v>
                </c:pt>
                <c:pt idx="1844">
                  <c:v>1.3173861967694529</c:v>
                </c:pt>
                <c:pt idx="1845">
                  <c:v>1.3173861967694529</c:v>
                </c:pt>
                <c:pt idx="1846">
                  <c:v>1.3173861967694529</c:v>
                </c:pt>
                <c:pt idx="1847">
                  <c:v>1.3173861967694529</c:v>
                </c:pt>
                <c:pt idx="1848">
                  <c:v>1.3173861967694529</c:v>
                </c:pt>
                <c:pt idx="1849">
                  <c:v>1.3173861967694529</c:v>
                </c:pt>
                <c:pt idx="1850">
                  <c:v>1.3173861967694529</c:v>
                </c:pt>
                <c:pt idx="1851">
                  <c:v>1.3173861967694529</c:v>
                </c:pt>
                <c:pt idx="1852">
                  <c:v>1.3173861967694529</c:v>
                </c:pt>
                <c:pt idx="1853">
                  <c:v>1.3173861967694529</c:v>
                </c:pt>
                <c:pt idx="1854">
                  <c:v>1.3173861967694529</c:v>
                </c:pt>
                <c:pt idx="1855">
                  <c:v>1.3173861967694529</c:v>
                </c:pt>
                <c:pt idx="1856">
                  <c:v>1.3173861967694529</c:v>
                </c:pt>
                <c:pt idx="1857">
                  <c:v>1.3173861967694529</c:v>
                </c:pt>
                <c:pt idx="1858">
                  <c:v>1.3173861967694529</c:v>
                </c:pt>
                <c:pt idx="1859">
                  <c:v>1.3173861967694529</c:v>
                </c:pt>
                <c:pt idx="1860">
                  <c:v>1.3173861967694529</c:v>
                </c:pt>
                <c:pt idx="1861">
                  <c:v>1.3173861967694529</c:v>
                </c:pt>
                <c:pt idx="1862">
                  <c:v>1.3173861967694529</c:v>
                </c:pt>
                <c:pt idx="1863">
                  <c:v>1.3173861967694529</c:v>
                </c:pt>
                <c:pt idx="1864">
                  <c:v>1.3173861967694529</c:v>
                </c:pt>
                <c:pt idx="1865">
                  <c:v>1.3173861967694529</c:v>
                </c:pt>
                <c:pt idx="1866">
                  <c:v>1.3173861967694529</c:v>
                </c:pt>
                <c:pt idx="1867">
                  <c:v>1.3173861967694529</c:v>
                </c:pt>
                <c:pt idx="1868">
                  <c:v>1.3173861967694529</c:v>
                </c:pt>
                <c:pt idx="1869">
                  <c:v>1.3173861967694529</c:v>
                </c:pt>
                <c:pt idx="1870">
                  <c:v>1.3173861967694529</c:v>
                </c:pt>
                <c:pt idx="1871">
                  <c:v>1.3173861967694529</c:v>
                </c:pt>
                <c:pt idx="1872">
                  <c:v>1.3173861967694529</c:v>
                </c:pt>
                <c:pt idx="1873">
                  <c:v>1.3173861967694529</c:v>
                </c:pt>
                <c:pt idx="1874">
                  <c:v>1.3173861967694529</c:v>
                </c:pt>
                <c:pt idx="1875">
                  <c:v>1.3173861967694529</c:v>
                </c:pt>
                <c:pt idx="1876">
                  <c:v>1.3173861967694529</c:v>
                </c:pt>
                <c:pt idx="1877">
                  <c:v>1.3173861967694529</c:v>
                </c:pt>
                <c:pt idx="1878">
                  <c:v>1.3173861967694529</c:v>
                </c:pt>
                <c:pt idx="1879">
                  <c:v>1.3173861967694529</c:v>
                </c:pt>
                <c:pt idx="1880">
                  <c:v>1.3173861967694529</c:v>
                </c:pt>
                <c:pt idx="1881">
                  <c:v>1.3173861967694529</c:v>
                </c:pt>
                <c:pt idx="1882">
                  <c:v>1.3173861967694529</c:v>
                </c:pt>
                <c:pt idx="1883">
                  <c:v>1.3173861967694529</c:v>
                </c:pt>
                <c:pt idx="1884">
                  <c:v>1.3173861967694529</c:v>
                </c:pt>
                <c:pt idx="1885">
                  <c:v>1.3173861967694529</c:v>
                </c:pt>
                <c:pt idx="1886">
                  <c:v>1.3173861967694529</c:v>
                </c:pt>
                <c:pt idx="1887">
                  <c:v>1.3173861967694529</c:v>
                </c:pt>
                <c:pt idx="1888">
                  <c:v>1.3173861967694529</c:v>
                </c:pt>
                <c:pt idx="1889">
                  <c:v>1.3173861967694529</c:v>
                </c:pt>
                <c:pt idx="1890">
                  <c:v>1.3173861967694529</c:v>
                </c:pt>
                <c:pt idx="1891">
                  <c:v>1.3173861967694529</c:v>
                </c:pt>
                <c:pt idx="1892">
                  <c:v>1.3173861967694529</c:v>
                </c:pt>
                <c:pt idx="1893">
                  <c:v>1.3173861967694529</c:v>
                </c:pt>
                <c:pt idx="1894">
                  <c:v>1.3173861967694529</c:v>
                </c:pt>
                <c:pt idx="1895">
                  <c:v>1.3173861967694529</c:v>
                </c:pt>
                <c:pt idx="1896">
                  <c:v>1.3173861967694529</c:v>
                </c:pt>
                <c:pt idx="1897">
                  <c:v>1.3173861967694529</c:v>
                </c:pt>
                <c:pt idx="1898">
                  <c:v>1.3173861967694529</c:v>
                </c:pt>
                <c:pt idx="1899">
                  <c:v>1.3173861967694529</c:v>
                </c:pt>
                <c:pt idx="1900">
                  <c:v>1.3173861967694529</c:v>
                </c:pt>
                <c:pt idx="1901">
                  <c:v>1.3173861967694529</c:v>
                </c:pt>
                <c:pt idx="1902">
                  <c:v>1.3173861967694529</c:v>
                </c:pt>
                <c:pt idx="1903">
                  <c:v>1.3173861967694529</c:v>
                </c:pt>
                <c:pt idx="1904">
                  <c:v>1.3173861967694529</c:v>
                </c:pt>
                <c:pt idx="1905">
                  <c:v>1.3173861967694529</c:v>
                </c:pt>
                <c:pt idx="1906">
                  <c:v>1.3173861967694529</c:v>
                </c:pt>
                <c:pt idx="1907">
                  <c:v>1.3173861967694529</c:v>
                </c:pt>
                <c:pt idx="1908">
                  <c:v>1.3173861967694529</c:v>
                </c:pt>
                <c:pt idx="1909">
                  <c:v>1.3173861967694529</c:v>
                </c:pt>
                <c:pt idx="1910">
                  <c:v>1.3173861967694529</c:v>
                </c:pt>
                <c:pt idx="1911">
                  <c:v>1.3173861967694529</c:v>
                </c:pt>
                <c:pt idx="1912">
                  <c:v>1.3173861967694529</c:v>
                </c:pt>
                <c:pt idx="1913">
                  <c:v>1.3173861967694529</c:v>
                </c:pt>
                <c:pt idx="1914">
                  <c:v>1.3173861967694529</c:v>
                </c:pt>
                <c:pt idx="1915">
                  <c:v>1.3173861967694529</c:v>
                </c:pt>
                <c:pt idx="1916">
                  <c:v>1.3173861967694529</c:v>
                </c:pt>
                <c:pt idx="1917">
                  <c:v>1.3173861967694529</c:v>
                </c:pt>
                <c:pt idx="1918">
                  <c:v>1.3173861967694529</c:v>
                </c:pt>
                <c:pt idx="1919">
                  <c:v>1.3173861967694529</c:v>
                </c:pt>
                <c:pt idx="1920">
                  <c:v>1.3173861967694529</c:v>
                </c:pt>
                <c:pt idx="1921">
                  <c:v>1.3173861967694529</c:v>
                </c:pt>
                <c:pt idx="1922">
                  <c:v>1.3173861967694529</c:v>
                </c:pt>
                <c:pt idx="1923">
                  <c:v>1.3173861967694529</c:v>
                </c:pt>
                <c:pt idx="1924">
                  <c:v>1.3173861967694529</c:v>
                </c:pt>
                <c:pt idx="1925">
                  <c:v>1.3173861967694529</c:v>
                </c:pt>
                <c:pt idx="1926">
                  <c:v>1.3173861967694529</c:v>
                </c:pt>
                <c:pt idx="1927">
                  <c:v>1.3173861967694529</c:v>
                </c:pt>
                <c:pt idx="1928">
                  <c:v>1.3173861967694529</c:v>
                </c:pt>
                <c:pt idx="1929">
                  <c:v>1.3173861967694529</c:v>
                </c:pt>
                <c:pt idx="1930">
                  <c:v>1.3173861967694529</c:v>
                </c:pt>
                <c:pt idx="1931">
                  <c:v>1.3173861967694529</c:v>
                </c:pt>
                <c:pt idx="1932">
                  <c:v>1.3173861967694529</c:v>
                </c:pt>
                <c:pt idx="1933">
                  <c:v>1.3173861967694529</c:v>
                </c:pt>
                <c:pt idx="1934">
                  <c:v>1.3173861967694529</c:v>
                </c:pt>
                <c:pt idx="1935">
                  <c:v>1.3173861967694529</c:v>
                </c:pt>
                <c:pt idx="1936">
                  <c:v>1.3173861967694529</c:v>
                </c:pt>
                <c:pt idx="1937">
                  <c:v>1.3173861967694529</c:v>
                </c:pt>
                <c:pt idx="1938">
                  <c:v>1.3173861967694529</c:v>
                </c:pt>
                <c:pt idx="1939">
                  <c:v>1.3173861967694529</c:v>
                </c:pt>
                <c:pt idx="1940">
                  <c:v>1.3173861967694529</c:v>
                </c:pt>
                <c:pt idx="1941">
                  <c:v>1.3173861967694529</c:v>
                </c:pt>
                <c:pt idx="1942">
                  <c:v>1.3173861967694529</c:v>
                </c:pt>
                <c:pt idx="1943">
                  <c:v>1.3173861967694529</c:v>
                </c:pt>
                <c:pt idx="1944">
                  <c:v>1.3173861967694529</c:v>
                </c:pt>
                <c:pt idx="1945">
                  <c:v>1.3173861967694529</c:v>
                </c:pt>
                <c:pt idx="1946">
                  <c:v>1.3173861967694529</c:v>
                </c:pt>
                <c:pt idx="1947">
                  <c:v>1.3173861967694529</c:v>
                </c:pt>
                <c:pt idx="1948">
                  <c:v>1.3173861967694529</c:v>
                </c:pt>
                <c:pt idx="1949">
                  <c:v>1.3173861967694529</c:v>
                </c:pt>
                <c:pt idx="1950">
                  <c:v>1.3173861967694529</c:v>
                </c:pt>
                <c:pt idx="1951">
                  <c:v>1.3173861967694529</c:v>
                </c:pt>
                <c:pt idx="1952">
                  <c:v>1.3173861967694529</c:v>
                </c:pt>
                <c:pt idx="1953">
                  <c:v>1.3173861967694529</c:v>
                </c:pt>
                <c:pt idx="1954">
                  <c:v>1.3173861967694529</c:v>
                </c:pt>
                <c:pt idx="1955">
                  <c:v>1.3173861967694529</c:v>
                </c:pt>
                <c:pt idx="1956">
                  <c:v>1.3173861967694529</c:v>
                </c:pt>
                <c:pt idx="1957">
                  <c:v>1.3173861967694529</c:v>
                </c:pt>
                <c:pt idx="1958">
                  <c:v>1.3173861967694529</c:v>
                </c:pt>
                <c:pt idx="1959">
                  <c:v>1.3173861967694529</c:v>
                </c:pt>
                <c:pt idx="1960">
                  <c:v>1.3173861967694529</c:v>
                </c:pt>
                <c:pt idx="1961">
                  <c:v>1.3173861967694529</c:v>
                </c:pt>
                <c:pt idx="1962">
                  <c:v>1.3173861967694529</c:v>
                </c:pt>
                <c:pt idx="1963">
                  <c:v>1.3173861967694529</c:v>
                </c:pt>
                <c:pt idx="1964">
                  <c:v>1.3173861967694529</c:v>
                </c:pt>
                <c:pt idx="1965">
                  <c:v>1.3173861967694529</c:v>
                </c:pt>
                <c:pt idx="1966">
                  <c:v>1.3173861967694529</c:v>
                </c:pt>
                <c:pt idx="1967">
                  <c:v>1.3173861967694529</c:v>
                </c:pt>
                <c:pt idx="1968">
                  <c:v>1.3173861967694529</c:v>
                </c:pt>
                <c:pt idx="1969">
                  <c:v>1.3173861967694529</c:v>
                </c:pt>
                <c:pt idx="1970">
                  <c:v>1.3173861967694529</c:v>
                </c:pt>
                <c:pt idx="1971">
                  <c:v>1.3173861967694529</c:v>
                </c:pt>
                <c:pt idx="1972">
                  <c:v>1.3173861967694529</c:v>
                </c:pt>
                <c:pt idx="1973">
                  <c:v>1.3173861967694529</c:v>
                </c:pt>
                <c:pt idx="1974">
                  <c:v>1.3173861967694529</c:v>
                </c:pt>
                <c:pt idx="1975">
                  <c:v>1.3173861967694529</c:v>
                </c:pt>
                <c:pt idx="1976">
                  <c:v>1.3173861967694529</c:v>
                </c:pt>
                <c:pt idx="1977">
                  <c:v>1.3173861967694529</c:v>
                </c:pt>
                <c:pt idx="1978">
                  <c:v>1.3173861967694529</c:v>
                </c:pt>
                <c:pt idx="1979">
                  <c:v>1.3173861967694529</c:v>
                </c:pt>
                <c:pt idx="1980">
                  <c:v>1.3173861967694529</c:v>
                </c:pt>
                <c:pt idx="1981">
                  <c:v>1.3173861967694529</c:v>
                </c:pt>
                <c:pt idx="1982">
                  <c:v>1.3173861967694529</c:v>
                </c:pt>
                <c:pt idx="1983">
                  <c:v>1.3173861967694529</c:v>
                </c:pt>
                <c:pt idx="1984">
                  <c:v>1.3173861967694529</c:v>
                </c:pt>
                <c:pt idx="1985">
                  <c:v>1.3173861967694529</c:v>
                </c:pt>
                <c:pt idx="1986">
                  <c:v>1.3173861967694529</c:v>
                </c:pt>
                <c:pt idx="1987">
                  <c:v>1.3173861967694529</c:v>
                </c:pt>
                <c:pt idx="1988">
                  <c:v>1.3173861967694529</c:v>
                </c:pt>
                <c:pt idx="1989">
                  <c:v>1.3173861967694529</c:v>
                </c:pt>
                <c:pt idx="1990">
                  <c:v>1.3173861967694529</c:v>
                </c:pt>
                <c:pt idx="1991">
                  <c:v>1.3173861967694529</c:v>
                </c:pt>
                <c:pt idx="1992">
                  <c:v>1.3173861967694529</c:v>
                </c:pt>
                <c:pt idx="1993">
                  <c:v>1.3173861967694529</c:v>
                </c:pt>
                <c:pt idx="1994">
                  <c:v>1.3173861967694529</c:v>
                </c:pt>
                <c:pt idx="1995">
                  <c:v>1.3173861967694529</c:v>
                </c:pt>
                <c:pt idx="1996">
                  <c:v>1.3173861967694529</c:v>
                </c:pt>
                <c:pt idx="1997">
                  <c:v>1.3173861967694529</c:v>
                </c:pt>
                <c:pt idx="1998">
                  <c:v>1.3173861967694529</c:v>
                </c:pt>
                <c:pt idx="1999">
                  <c:v>1.3173861967694529</c:v>
                </c:pt>
                <c:pt idx="2000">
                  <c:v>1.3173861967694529</c:v>
                </c:pt>
                <c:pt idx="2001">
                  <c:v>1.3173861967694529</c:v>
                </c:pt>
                <c:pt idx="2002">
                  <c:v>1.3173861967694529</c:v>
                </c:pt>
                <c:pt idx="2003">
                  <c:v>1.3173861967694529</c:v>
                </c:pt>
                <c:pt idx="2004">
                  <c:v>1.3173861967694529</c:v>
                </c:pt>
                <c:pt idx="2005">
                  <c:v>1.3173861967694529</c:v>
                </c:pt>
                <c:pt idx="2006">
                  <c:v>1.3173861967694529</c:v>
                </c:pt>
                <c:pt idx="2007">
                  <c:v>1.3173861967694529</c:v>
                </c:pt>
                <c:pt idx="2008">
                  <c:v>1.3173861967694529</c:v>
                </c:pt>
                <c:pt idx="2009">
                  <c:v>1.3173861967694529</c:v>
                </c:pt>
                <c:pt idx="2010">
                  <c:v>1.3173861967694529</c:v>
                </c:pt>
                <c:pt idx="2011">
                  <c:v>1.3173861967694529</c:v>
                </c:pt>
                <c:pt idx="2012">
                  <c:v>1.3173861967694529</c:v>
                </c:pt>
                <c:pt idx="2013">
                  <c:v>1.3173861967694529</c:v>
                </c:pt>
                <c:pt idx="2014">
                  <c:v>1.3173861967694529</c:v>
                </c:pt>
                <c:pt idx="2015">
                  <c:v>1.3173861967694529</c:v>
                </c:pt>
                <c:pt idx="2016">
                  <c:v>1.3173861967694529</c:v>
                </c:pt>
                <c:pt idx="2017">
                  <c:v>1.3173861967694529</c:v>
                </c:pt>
                <c:pt idx="2018">
                  <c:v>1.3173861967694529</c:v>
                </c:pt>
                <c:pt idx="2019">
                  <c:v>1.3173861967694529</c:v>
                </c:pt>
                <c:pt idx="2020">
                  <c:v>1.3173861967694529</c:v>
                </c:pt>
                <c:pt idx="2021">
                  <c:v>1.3173861967694529</c:v>
                </c:pt>
                <c:pt idx="2022">
                  <c:v>1.3173861967694529</c:v>
                </c:pt>
                <c:pt idx="2023">
                  <c:v>1.3173861967694529</c:v>
                </c:pt>
                <c:pt idx="2024">
                  <c:v>1.3173861967694529</c:v>
                </c:pt>
                <c:pt idx="2025">
                  <c:v>1.3173861967694529</c:v>
                </c:pt>
                <c:pt idx="2026">
                  <c:v>1.3173861967694529</c:v>
                </c:pt>
                <c:pt idx="2027">
                  <c:v>1.3173861967694529</c:v>
                </c:pt>
                <c:pt idx="2028">
                  <c:v>1.3173861967694529</c:v>
                </c:pt>
                <c:pt idx="2029">
                  <c:v>1.3173861967694529</c:v>
                </c:pt>
                <c:pt idx="2030">
                  <c:v>1.3173861967694529</c:v>
                </c:pt>
                <c:pt idx="2031">
                  <c:v>1.3173861967694529</c:v>
                </c:pt>
                <c:pt idx="2032">
                  <c:v>1.3173861967694529</c:v>
                </c:pt>
                <c:pt idx="2033">
                  <c:v>1.3173861967694529</c:v>
                </c:pt>
                <c:pt idx="2034">
                  <c:v>1.3173861967694529</c:v>
                </c:pt>
                <c:pt idx="2035">
                  <c:v>1.3173861967694529</c:v>
                </c:pt>
                <c:pt idx="2036">
                  <c:v>1.3173861967694529</c:v>
                </c:pt>
                <c:pt idx="2037">
                  <c:v>1.3173861967694529</c:v>
                </c:pt>
                <c:pt idx="2038">
                  <c:v>1.3173861967694529</c:v>
                </c:pt>
                <c:pt idx="2039">
                  <c:v>1.3173861967694529</c:v>
                </c:pt>
                <c:pt idx="2040">
                  <c:v>1.3173861967694529</c:v>
                </c:pt>
                <c:pt idx="2041">
                  <c:v>1.3173861967694529</c:v>
                </c:pt>
                <c:pt idx="2042">
                  <c:v>1.3173861967694529</c:v>
                </c:pt>
                <c:pt idx="2043">
                  <c:v>1.3173861967694529</c:v>
                </c:pt>
                <c:pt idx="2044">
                  <c:v>1.3173861967694529</c:v>
                </c:pt>
                <c:pt idx="2045">
                  <c:v>1.3173861967694529</c:v>
                </c:pt>
                <c:pt idx="2046">
                  <c:v>1.3173861967694529</c:v>
                </c:pt>
                <c:pt idx="2047">
                  <c:v>1.3173861967694529</c:v>
                </c:pt>
                <c:pt idx="2048">
                  <c:v>1.3173861967694529</c:v>
                </c:pt>
                <c:pt idx="2049">
                  <c:v>1.3173861967694529</c:v>
                </c:pt>
                <c:pt idx="2050">
                  <c:v>1.3173861967694529</c:v>
                </c:pt>
                <c:pt idx="2051">
                  <c:v>1.3173861967694529</c:v>
                </c:pt>
                <c:pt idx="2052">
                  <c:v>1.3173861967694529</c:v>
                </c:pt>
                <c:pt idx="2053">
                  <c:v>1.3173861967694529</c:v>
                </c:pt>
                <c:pt idx="2054">
                  <c:v>1.3173861967694529</c:v>
                </c:pt>
                <c:pt idx="2055">
                  <c:v>1.3173861967694529</c:v>
                </c:pt>
                <c:pt idx="2056">
                  <c:v>1.3173861967694529</c:v>
                </c:pt>
                <c:pt idx="2057">
                  <c:v>1.3173861967694529</c:v>
                </c:pt>
                <c:pt idx="2058">
                  <c:v>1.3173861967694529</c:v>
                </c:pt>
                <c:pt idx="2059">
                  <c:v>1.3173861967694529</c:v>
                </c:pt>
                <c:pt idx="2060">
                  <c:v>1.3173861967694529</c:v>
                </c:pt>
                <c:pt idx="2061">
                  <c:v>1.3173861967694529</c:v>
                </c:pt>
                <c:pt idx="2062">
                  <c:v>1.3173861967694529</c:v>
                </c:pt>
                <c:pt idx="2063">
                  <c:v>1.3173861967694529</c:v>
                </c:pt>
                <c:pt idx="2064">
                  <c:v>1.3173861967694529</c:v>
                </c:pt>
                <c:pt idx="2065">
                  <c:v>1.3173861967694529</c:v>
                </c:pt>
                <c:pt idx="2066">
                  <c:v>1.3173861967694529</c:v>
                </c:pt>
                <c:pt idx="2067">
                  <c:v>1.3173861967694529</c:v>
                </c:pt>
                <c:pt idx="2068">
                  <c:v>1.3173861967694529</c:v>
                </c:pt>
                <c:pt idx="2069">
                  <c:v>1.3173861967694529</c:v>
                </c:pt>
                <c:pt idx="2070">
                  <c:v>1.3173861967694529</c:v>
                </c:pt>
                <c:pt idx="2071">
                  <c:v>1.3173861967694529</c:v>
                </c:pt>
                <c:pt idx="2072">
                  <c:v>1.3173861967694529</c:v>
                </c:pt>
                <c:pt idx="2073">
                  <c:v>1.3173861967694529</c:v>
                </c:pt>
                <c:pt idx="2074">
                  <c:v>1.3173861967694529</c:v>
                </c:pt>
                <c:pt idx="2075">
                  <c:v>1.3173861967694529</c:v>
                </c:pt>
                <c:pt idx="2076">
                  <c:v>1.3173861967694529</c:v>
                </c:pt>
                <c:pt idx="2077">
                  <c:v>1.3173861967694529</c:v>
                </c:pt>
                <c:pt idx="2078">
                  <c:v>1.3173861967694529</c:v>
                </c:pt>
                <c:pt idx="2079">
                  <c:v>1.3173861967694529</c:v>
                </c:pt>
                <c:pt idx="2080">
                  <c:v>1.3173861967694529</c:v>
                </c:pt>
                <c:pt idx="2081">
                  <c:v>1.3173861967694529</c:v>
                </c:pt>
                <c:pt idx="2082">
                  <c:v>1.3173861967694529</c:v>
                </c:pt>
                <c:pt idx="2083">
                  <c:v>1.3173861967694529</c:v>
                </c:pt>
                <c:pt idx="2084">
                  <c:v>1.3173861967694529</c:v>
                </c:pt>
                <c:pt idx="2085">
                  <c:v>1.3173861967694529</c:v>
                </c:pt>
                <c:pt idx="2086">
                  <c:v>1.3173861967694529</c:v>
                </c:pt>
                <c:pt idx="2087">
                  <c:v>1.3173861967694529</c:v>
                </c:pt>
                <c:pt idx="2088">
                  <c:v>1.3173861967694529</c:v>
                </c:pt>
                <c:pt idx="2089">
                  <c:v>1.3173861967694529</c:v>
                </c:pt>
                <c:pt idx="2090">
                  <c:v>1.3173861967694529</c:v>
                </c:pt>
                <c:pt idx="2091">
                  <c:v>1.3173861967694529</c:v>
                </c:pt>
                <c:pt idx="2092">
                  <c:v>1.3173861967694529</c:v>
                </c:pt>
                <c:pt idx="2093">
                  <c:v>1.3173861967694529</c:v>
                </c:pt>
                <c:pt idx="2094">
                  <c:v>1.3173861967694529</c:v>
                </c:pt>
                <c:pt idx="2095">
                  <c:v>1.3173861967694529</c:v>
                </c:pt>
                <c:pt idx="2096">
                  <c:v>1.3173861967694529</c:v>
                </c:pt>
                <c:pt idx="2097">
                  <c:v>1.3173861967694529</c:v>
                </c:pt>
                <c:pt idx="2098">
                  <c:v>1.3173861967694529</c:v>
                </c:pt>
                <c:pt idx="2099">
                  <c:v>1.3173861967694529</c:v>
                </c:pt>
                <c:pt idx="2100">
                  <c:v>1.3173861967694529</c:v>
                </c:pt>
                <c:pt idx="2101">
                  <c:v>1.3173861967694529</c:v>
                </c:pt>
                <c:pt idx="2102">
                  <c:v>1.3173861967694529</c:v>
                </c:pt>
                <c:pt idx="2103">
                  <c:v>1.3173861967694529</c:v>
                </c:pt>
                <c:pt idx="2104">
                  <c:v>1.3173861967694529</c:v>
                </c:pt>
                <c:pt idx="2105">
                  <c:v>1.3173861967694529</c:v>
                </c:pt>
                <c:pt idx="2106">
                  <c:v>1.3173861967694529</c:v>
                </c:pt>
                <c:pt idx="2107">
                  <c:v>1.3173861967694529</c:v>
                </c:pt>
                <c:pt idx="2108">
                  <c:v>1.3173861967694529</c:v>
                </c:pt>
                <c:pt idx="2109">
                  <c:v>1.3173861967694529</c:v>
                </c:pt>
                <c:pt idx="2110">
                  <c:v>1.3173861967694529</c:v>
                </c:pt>
                <c:pt idx="2111">
                  <c:v>1.3173861967694529</c:v>
                </c:pt>
                <c:pt idx="2112">
                  <c:v>1.3173861967694529</c:v>
                </c:pt>
                <c:pt idx="2113">
                  <c:v>1.3173861967694529</c:v>
                </c:pt>
                <c:pt idx="2114">
                  <c:v>1.3173861967694529</c:v>
                </c:pt>
                <c:pt idx="2115">
                  <c:v>1.3173861967694529</c:v>
                </c:pt>
                <c:pt idx="2116">
                  <c:v>1.3173861967694529</c:v>
                </c:pt>
                <c:pt idx="2117">
                  <c:v>1.3173861967694529</c:v>
                </c:pt>
                <c:pt idx="2118">
                  <c:v>1.3173861967694529</c:v>
                </c:pt>
                <c:pt idx="2119">
                  <c:v>1.3173861967694529</c:v>
                </c:pt>
                <c:pt idx="2120">
                  <c:v>1.3173861967694529</c:v>
                </c:pt>
                <c:pt idx="2121">
                  <c:v>1.3173861967694529</c:v>
                </c:pt>
                <c:pt idx="2122">
                  <c:v>1.3173861967694529</c:v>
                </c:pt>
                <c:pt idx="2123">
                  <c:v>1.3173861967694529</c:v>
                </c:pt>
                <c:pt idx="2124">
                  <c:v>1.3173861967694529</c:v>
                </c:pt>
                <c:pt idx="2125">
                  <c:v>1.3173861967694529</c:v>
                </c:pt>
                <c:pt idx="2126">
                  <c:v>1.3173861967694529</c:v>
                </c:pt>
                <c:pt idx="2127">
                  <c:v>1.3173861967694529</c:v>
                </c:pt>
                <c:pt idx="2128">
                  <c:v>1.3173861967694529</c:v>
                </c:pt>
                <c:pt idx="2129">
                  <c:v>1.3173861967694529</c:v>
                </c:pt>
                <c:pt idx="2130">
                  <c:v>1.3173861967694529</c:v>
                </c:pt>
                <c:pt idx="2131">
                  <c:v>1.3173861967694529</c:v>
                </c:pt>
                <c:pt idx="2132">
                  <c:v>1.3173861967694529</c:v>
                </c:pt>
                <c:pt idx="2133">
                  <c:v>1.3173861967694529</c:v>
                </c:pt>
                <c:pt idx="2134">
                  <c:v>1.3173861967694529</c:v>
                </c:pt>
                <c:pt idx="2135">
                  <c:v>1.3173861967694529</c:v>
                </c:pt>
                <c:pt idx="2136">
                  <c:v>1.3173861967694529</c:v>
                </c:pt>
                <c:pt idx="2137">
                  <c:v>1.3173861967694529</c:v>
                </c:pt>
                <c:pt idx="2138">
                  <c:v>1.3173861967694529</c:v>
                </c:pt>
                <c:pt idx="2139">
                  <c:v>1.3173861967694529</c:v>
                </c:pt>
                <c:pt idx="2140">
                  <c:v>1.3173861967694529</c:v>
                </c:pt>
                <c:pt idx="2141">
                  <c:v>1.3173861967694529</c:v>
                </c:pt>
                <c:pt idx="2142">
                  <c:v>1.3173861967694529</c:v>
                </c:pt>
                <c:pt idx="2143">
                  <c:v>1.3173861967694529</c:v>
                </c:pt>
                <c:pt idx="2144">
                  <c:v>1.3173861967694529</c:v>
                </c:pt>
                <c:pt idx="2145">
                  <c:v>1.3173861967694529</c:v>
                </c:pt>
                <c:pt idx="2146">
                  <c:v>1.3173861967694529</c:v>
                </c:pt>
                <c:pt idx="2147">
                  <c:v>1.3173861967694529</c:v>
                </c:pt>
                <c:pt idx="2148">
                  <c:v>1.3173861967694529</c:v>
                </c:pt>
                <c:pt idx="2149">
                  <c:v>1.3173861967694529</c:v>
                </c:pt>
                <c:pt idx="2150">
                  <c:v>1.3173861967694529</c:v>
                </c:pt>
                <c:pt idx="2151">
                  <c:v>1.3173861967694529</c:v>
                </c:pt>
                <c:pt idx="2152">
                  <c:v>1.3173861967694529</c:v>
                </c:pt>
                <c:pt idx="2153">
                  <c:v>1.3173861967694529</c:v>
                </c:pt>
                <c:pt idx="2154">
                  <c:v>1.3173861967694529</c:v>
                </c:pt>
                <c:pt idx="2155">
                  <c:v>1.3173861967694529</c:v>
                </c:pt>
                <c:pt idx="2156">
                  <c:v>1.3173861967694529</c:v>
                </c:pt>
                <c:pt idx="2157">
                  <c:v>1.3173861967694529</c:v>
                </c:pt>
                <c:pt idx="2158">
                  <c:v>1.3173861967694529</c:v>
                </c:pt>
                <c:pt idx="2159">
                  <c:v>1.3173861967694529</c:v>
                </c:pt>
                <c:pt idx="2160">
                  <c:v>1.3173861967694529</c:v>
                </c:pt>
                <c:pt idx="2161">
                  <c:v>1.3173861967694529</c:v>
                </c:pt>
                <c:pt idx="2162">
                  <c:v>1.3173861967694529</c:v>
                </c:pt>
                <c:pt idx="2163">
                  <c:v>1.3173861967694529</c:v>
                </c:pt>
                <c:pt idx="2164">
                  <c:v>1.3173861967694529</c:v>
                </c:pt>
                <c:pt idx="2165">
                  <c:v>1.3173861967694529</c:v>
                </c:pt>
                <c:pt idx="2166">
                  <c:v>1.3173861967694529</c:v>
                </c:pt>
                <c:pt idx="2167">
                  <c:v>1.3173861967694529</c:v>
                </c:pt>
                <c:pt idx="2168">
                  <c:v>1.3173861967694529</c:v>
                </c:pt>
                <c:pt idx="2169">
                  <c:v>1.3173861967694529</c:v>
                </c:pt>
                <c:pt idx="2170">
                  <c:v>1.3173861967694529</c:v>
                </c:pt>
                <c:pt idx="2171">
                  <c:v>1.3173861967694529</c:v>
                </c:pt>
                <c:pt idx="2172">
                  <c:v>1.3173861967694529</c:v>
                </c:pt>
                <c:pt idx="2173">
                  <c:v>1.3173861967694529</c:v>
                </c:pt>
                <c:pt idx="2174">
                  <c:v>1.3173861967694529</c:v>
                </c:pt>
                <c:pt idx="2175">
                  <c:v>1.3173861967694529</c:v>
                </c:pt>
                <c:pt idx="2176">
                  <c:v>1.3173861967694529</c:v>
                </c:pt>
                <c:pt idx="2177">
                  <c:v>1.3173861967694529</c:v>
                </c:pt>
                <c:pt idx="2178">
                  <c:v>1.3173861967694529</c:v>
                </c:pt>
                <c:pt idx="2179">
                  <c:v>1.3173861967694529</c:v>
                </c:pt>
                <c:pt idx="2180">
                  <c:v>1.3173861967694529</c:v>
                </c:pt>
                <c:pt idx="2181">
                  <c:v>1.3173861967694529</c:v>
                </c:pt>
                <c:pt idx="2182">
                  <c:v>1.3173861967694529</c:v>
                </c:pt>
                <c:pt idx="2183">
                  <c:v>1.3173861967694529</c:v>
                </c:pt>
                <c:pt idx="2184">
                  <c:v>1.3173861967694529</c:v>
                </c:pt>
                <c:pt idx="2185">
                  <c:v>1.3173861967694529</c:v>
                </c:pt>
                <c:pt idx="2186">
                  <c:v>1.3173861967694529</c:v>
                </c:pt>
                <c:pt idx="2187">
                  <c:v>1.3173861967694529</c:v>
                </c:pt>
                <c:pt idx="2188">
                  <c:v>1.3173861967694529</c:v>
                </c:pt>
                <c:pt idx="2189">
                  <c:v>1.3173861967694529</c:v>
                </c:pt>
                <c:pt idx="2190">
                  <c:v>1.3173861967694529</c:v>
                </c:pt>
                <c:pt idx="2191">
                  <c:v>1.3173861967694529</c:v>
                </c:pt>
                <c:pt idx="2192">
                  <c:v>1.3173861967694529</c:v>
                </c:pt>
                <c:pt idx="2193">
                  <c:v>1.3173861967694529</c:v>
                </c:pt>
                <c:pt idx="2194">
                  <c:v>1.3173861967694529</c:v>
                </c:pt>
                <c:pt idx="2195">
                  <c:v>1.3173861967694529</c:v>
                </c:pt>
                <c:pt idx="2196">
                  <c:v>1.3173861967694529</c:v>
                </c:pt>
                <c:pt idx="2197">
                  <c:v>1.3173861967694529</c:v>
                </c:pt>
                <c:pt idx="2198">
                  <c:v>1.3173861967694529</c:v>
                </c:pt>
                <c:pt idx="2199">
                  <c:v>1.3173861967694529</c:v>
                </c:pt>
                <c:pt idx="2200">
                  <c:v>1.3173861967694529</c:v>
                </c:pt>
                <c:pt idx="2201">
                  <c:v>1.3173861967694529</c:v>
                </c:pt>
                <c:pt idx="2202">
                  <c:v>1.3173861967694529</c:v>
                </c:pt>
                <c:pt idx="2203">
                  <c:v>1.3173861967694529</c:v>
                </c:pt>
                <c:pt idx="2204">
                  <c:v>1.3173861967694529</c:v>
                </c:pt>
                <c:pt idx="2205">
                  <c:v>1.3173861967694529</c:v>
                </c:pt>
                <c:pt idx="2206">
                  <c:v>1.3173861967694529</c:v>
                </c:pt>
                <c:pt idx="2207">
                  <c:v>1.3173861967694529</c:v>
                </c:pt>
                <c:pt idx="2208">
                  <c:v>1.3173861967694529</c:v>
                </c:pt>
                <c:pt idx="2209">
                  <c:v>1.3173861967694529</c:v>
                </c:pt>
                <c:pt idx="2210">
                  <c:v>1.3173861967694529</c:v>
                </c:pt>
                <c:pt idx="2211">
                  <c:v>1.3173861967694529</c:v>
                </c:pt>
                <c:pt idx="2212">
                  <c:v>1.3173861967694529</c:v>
                </c:pt>
                <c:pt idx="2213">
                  <c:v>1.3173861967694529</c:v>
                </c:pt>
                <c:pt idx="2214">
                  <c:v>1.3173861967694529</c:v>
                </c:pt>
                <c:pt idx="2215">
                  <c:v>1.3173861967694529</c:v>
                </c:pt>
                <c:pt idx="2216">
                  <c:v>1.3173861967694529</c:v>
                </c:pt>
                <c:pt idx="2217">
                  <c:v>1.3173861967694529</c:v>
                </c:pt>
                <c:pt idx="2218">
                  <c:v>1.3173861967694529</c:v>
                </c:pt>
                <c:pt idx="2219">
                  <c:v>1.3173861967694529</c:v>
                </c:pt>
                <c:pt idx="2220">
                  <c:v>1.3173861967694529</c:v>
                </c:pt>
                <c:pt idx="2221">
                  <c:v>1.3173861967694529</c:v>
                </c:pt>
                <c:pt idx="2222">
                  <c:v>1.3173861967694529</c:v>
                </c:pt>
                <c:pt idx="2223">
                  <c:v>1.3173861967694529</c:v>
                </c:pt>
                <c:pt idx="2224">
                  <c:v>1.3173861967694529</c:v>
                </c:pt>
                <c:pt idx="2225">
                  <c:v>1.3173861967694529</c:v>
                </c:pt>
                <c:pt idx="2226">
                  <c:v>1.3173861967694529</c:v>
                </c:pt>
                <c:pt idx="2227">
                  <c:v>1.3173861967694529</c:v>
                </c:pt>
                <c:pt idx="2228">
                  <c:v>1.3173861967694529</c:v>
                </c:pt>
                <c:pt idx="2229">
                  <c:v>1.3173861967694529</c:v>
                </c:pt>
                <c:pt idx="2230">
                  <c:v>1.3173861967694529</c:v>
                </c:pt>
                <c:pt idx="2231">
                  <c:v>1.3173861967694529</c:v>
                </c:pt>
                <c:pt idx="2232">
                  <c:v>1.3173861967694529</c:v>
                </c:pt>
                <c:pt idx="2233">
                  <c:v>1.3173861967694529</c:v>
                </c:pt>
                <c:pt idx="2234">
                  <c:v>1.3173861967694529</c:v>
                </c:pt>
                <c:pt idx="2235">
                  <c:v>1.3173861967694529</c:v>
                </c:pt>
                <c:pt idx="2236">
                  <c:v>1.3173861967694529</c:v>
                </c:pt>
                <c:pt idx="2237">
                  <c:v>1.3173861967694529</c:v>
                </c:pt>
                <c:pt idx="2238">
                  <c:v>1.3173861967694529</c:v>
                </c:pt>
                <c:pt idx="2239">
                  <c:v>1.3173861967694529</c:v>
                </c:pt>
                <c:pt idx="2240">
                  <c:v>1.3173861967694529</c:v>
                </c:pt>
                <c:pt idx="2241">
                  <c:v>1.3173861967694529</c:v>
                </c:pt>
                <c:pt idx="2242">
                  <c:v>1.3173861967694529</c:v>
                </c:pt>
                <c:pt idx="2243">
                  <c:v>1.3173861967694529</c:v>
                </c:pt>
                <c:pt idx="2244">
                  <c:v>1.3173861967694529</c:v>
                </c:pt>
                <c:pt idx="2245">
                  <c:v>1.3173861967694529</c:v>
                </c:pt>
                <c:pt idx="2246">
                  <c:v>1.3173861967694529</c:v>
                </c:pt>
                <c:pt idx="2247">
                  <c:v>1.3173861967694529</c:v>
                </c:pt>
                <c:pt idx="2248">
                  <c:v>1.3173861967694529</c:v>
                </c:pt>
                <c:pt idx="2249">
                  <c:v>1.3173861967694529</c:v>
                </c:pt>
                <c:pt idx="2250">
                  <c:v>1.3173861967694529</c:v>
                </c:pt>
                <c:pt idx="2251">
                  <c:v>1.3173861967694529</c:v>
                </c:pt>
                <c:pt idx="2252">
                  <c:v>1.3173861967694529</c:v>
                </c:pt>
                <c:pt idx="2253">
                  <c:v>1.3173861967694529</c:v>
                </c:pt>
                <c:pt idx="2254">
                  <c:v>1.3173861967694529</c:v>
                </c:pt>
                <c:pt idx="2255">
                  <c:v>1.3173861967694529</c:v>
                </c:pt>
                <c:pt idx="2256">
                  <c:v>1.3173861967694529</c:v>
                </c:pt>
                <c:pt idx="2257">
                  <c:v>1.3173861967694529</c:v>
                </c:pt>
                <c:pt idx="2258">
                  <c:v>1.3173861967694529</c:v>
                </c:pt>
                <c:pt idx="2259">
                  <c:v>1.3173861967694529</c:v>
                </c:pt>
                <c:pt idx="2260">
                  <c:v>1.3173861967694529</c:v>
                </c:pt>
                <c:pt idx="2261">
                  <c:v>1.3173861967694529</c:v>
                </c:pt>
                <c:pt idx="2262">
                  <c:v>1.3173861967694529</c:v>
                </c:pt>
                <c:pt idx="2263">
                  <c:v>1.3173861967694529</c:v>
                </c:pt>
                <c:pt idx="2264">
                  <c:v>1.3173861967694529</c:v>
                </c:pt>
                <c:pt idx="2265">
                  <c:v>1.3173861967694529</c:v>
                </c:pt>
                <c:pt idx="2266">
                  <c:v>1.3173861967694529</c:v>
                </c:pt>
                <c:pt idx="2267">
                  <c:v>1.3173861967694529</c:v>
                </c:pt>
                <c:pt idx="2268">
                  <c:v>1.3173861967694529</c:v>
                </c:pt>
                <c:pt idx="2269">
                  <c:v>1.3173861967694529</c:v>
                </c:pt>
                <c:pt idx="2270">
                  <c:v>1.3173861967694529</c:v>
                </c:pt>
                <c:pt idx="2271">
                  <c:v>1.3173861967694529</c:v>
                </c:pt>
                <c:pt idx="2272">
                  <c:v>1.3173861967694529</c:v>
                </c:pt>
                <c:pt idx="2273">
                  <c:v>1.3173861967694529</c:v>
                </c:pt>
                <c:pt idx="2274">
                  <c:v>1.3173861967694529</c:v>
                </c:pt>
                <c:pt idx="2275">
                  <c:v>1.3173861967694529</c:v>
                </c:pt>
                <c:pt idx="2276">
                  <c:v>1.3173861967694529</c:v>
                </c:pt>
                <c:pt idx="2277">
                  <c:v>1.3173861967694529</c:v>
                </c:pt>
                <c:pt idx="2278">
                  <c:v>1.3173861967694529</c:v>
                </c:pt>
                <c:pt idx="2279">
                  <c:v>1.3173861967694529</c:v>
                </c:pt>
                <c:pt idx="2280">
                  <c:v>1.3173861967694529</c:v>
                </c:pt>
                <c:pt idx="2281">
                  <c:v>1.3173861967694529</c:v>
                </c:pt>
                <c:pt idx="2282">
                  <c:v>1.3173861967694529</c:v>
                </c:pt>
                <c:pt idx="2283">
                  <c:v>1.3173861967694529</c:v>
                </c:pt>
                <c:pt idx="2284">
                  <c:v>1.3173861967694529</c:v>
                </c:pt>
                <c:pt idx="2285">
                  <c:v>1.3173861967694529</c:v>
                </c:pt>
                <c:pt idx="2286">
                  <c:v>1.3173861967694529</c:v>
                </c:pt>
                <c:pt idx="2287">
                  <c:v>1.3173861967694529</c:v>
                </c:pt>
                <c:pt idx="2288">
                  <c:v>1.3173861967694529</c:v>
                </c:pt>
                <c:pt idx="2289">
                  <c:v>1.3173861967694529</c:v>
                </c:pt>
                <c:pt idx="2290">
                  <c:v>1.3173861967694529</c:v>
                </c:pt>
                <c:pt idx="2291">
                  <c:v>1.3173861967694529</c:v>
                </c:pt>
                <c:pt idx="2292">
                  <c:v>1.3173861967694529</c:v>
                </c:pt>
                <c:pt idx="2293">
                  <c:v>1.3173861967694529</c:v>
                </c:pt>
                <c:pt idx="2294">
                  <c:v>1.3173861967694529</c:v>
                </c:pt>
                <c:pt idx="2295">
                  <c:v>1.3173861967694529</c:v>
                </c:pt>
                <c:pt idx="2296">
                  <c:v>1.3173861967694529</c:v>
                </c:pt>
                <c:pt idx="2297">
                  <c:v>1.3173861967694529</c:v>
                </c:pt>
                <c:pt idx="2298">
                  <c:v>1.3173861967694529</c:v>
                </c:pt>
                <c:pt idx="2299">
                  <c:v>1.3173861967694529</c:v>
                </c:pt>
                <c:pt idx="2300">
                  <c:v>1.3173861967694529</c:v>
                </c:pt>
                <c:pt idx="2301">
                  <c:v>1.3173861967694529</c:v>
                </c:pt>
                <c:pt idx="2302">
                  <c:v>1.3173861967694529</c:v>
                </c:pt>
                <c:pt idx="2303">
                  <c:v>1.3173861967694529</c:v>
                </c:pt>
                <c:pt idx="2304">
                  <c:v>1.3173861967694529</c:v>
                </c:pt>
                <c:pt idx="2305">
                  <c:v>1.3173861967694529</c:v>
                </c:pt>
                <c:pt idx="2306">
                  <c:v>1.3173861967694529</c:v>
                </c:pt>
                <c:pt idx="2307">
                  <c:v>1.3173861967694529</c:v>
                </c:pt>
                <c:pt idx="2308">
                  <c:v>1.3173861967694529</c:v>
                </c:pt>
                <c:pt idx="2309">
                  <c:v>1.3173861967694529</c:v>
                </c:pt>
                <c:pt idx="2310">
                  <c:v>1.3173861967694529</c:v>
                </c:pt>
                <c:pt idx="2311">
                  <c:v>1.3173861967694529</c:v>
                </c:pt>
                <c:pt idx="2312">
                  <c:v>1.3173861967694529</c:v>
                </c:pt>
                <c:pt idx="2313">
                  <c:v>1.3173861967694529</c:v>
                </c:pt>
                <c:pt idx="2314">
                  <c:v>1.3173861967694529</c:v>
                </c:pt>
                <c:pt idx="2315">
                  <c:v>1.3173861967694529</c:v>
                </c:pt>
                <c:pt idx="2316">
                  <c:v>1.3173861967694529</c:v>
                </c:pt>
                <c:pt idx="2317">
                  <c:v>1.3173861967694529</c:v>
                </c:pt>
                <c:pt idx="2318">
                  <c:v>1.3173861967694529</c:v>
                </c:pt>
                <c:pt idx="2319">
                  <c:v>1.3173861967694529</c:v>
                </c:pt>
                <c:pt idx="2320">
                  <c:v>1.3173861967694529</c:v>
                </c:pt>
                <c:pt idx="2321">
                  <c:v>1.3173861967694529</c:v>
                </c:pt>
                <c:pt idx="2322">
                  <c:v>1.3173861967694529</c:v>
                </c:pt>
                <c:pt idx="2323">
                  <c:v>1.3173861967694529</c:v>
                </c:pt>
                <c:pt idx="2324">
                  <c:v>1.3173861967694529</c:v>
                </c:pt>
                <c:pt idx="2325">
                  <c:v>1.3173861967694529</c:v>
                </c:pt>
                <c:pt idx="2326">
                  <c:v>1.3173861967694529</c:v>
                </c:pt>
                <c:pt idx="2327">
                  <c:v>1.3173861967694529</c:v>
                </c:pt>
                <c:pt idx="2328">
                  <c:v>1.3173861967694529</c:v>
                </c:pt>
                <c:pt idx="2329">
                  <c:v>1.3173861967694529</c:v>
                </c:pt>
                <c:pt idx="2330">
                  <c:v>1.3173861967694529</c:v>
                </c:pt>
                <c:pt idx="2331">
                  <c:v>1.3173861967694529</c:v>
                </c:pt>
                <c:pt idx="2332">
                  <c:v>1.3173861967694529</c:v>
                </c:pt>
                <c:pt idx="2333">
                  <c:v>1.3173861967694529</c:v>
                </c:pt>
                <c:pt idx="2334">
                  <c:v>1.3173861967694529</c:v>
                </c:pt>
                <c:pt idx="2335">
                  <c:v>1.3173861967694529</c:v>
                </c:pt>
                <c:pt idx="2336">
                  <c:v>1.3173861967694529</c:v>
                </c:pt>
                <c:pt idx="2337">
                  <c:v>1.3173861967694529</c:v>
                </c:pt>
                <c:pt idx="2338">
                  <c:v>1.3173861967694529</c:v>
                </c:pt>
                <c:pt idx="2339">
                  <c:v>1.3173861967694529</c:v>
                </c:pt>
                <c:pt idx="2340">
                  <c:v>1.3173861967694529</c:v>
                </c:pt>
                <c:pt idx="2341">
                  <c:v>1.3173861967694529</c:v>
                </c:pt>
                <c:pt idx="2342">
                  <c:v>1.3173861967694529</c:v>
                </c:pt>
                <c:pt idx="2343">
                  <c:v>1.3173861967694529</c:v>
                </c:pt>
                <c:pt idx="2344">
                  <c:v>1.3173861967694529</c:v>
                </c:pt>
                <c:pt idx="2345">
                  <c:v>1.3173861967694529</c:v>
                </c:pt>
                <c:pt idx="2346">
                  <c:v>1.3173861967694529</c:v>
                </c:pt>
                <c:pt idx="2347">
                  <c:v>1.3173861967694529</c:v>
                </c:pt>
                <c:pt idx="2348">
                  <c:v>1.3173861967694529</c:v>
                </c:pt>
                <c:pt idx="2349">
                  <c:v>1.3173861967694529</c:v>
                </c:pt>
                <c:pt idx="2350">
                  <c:v>1.3173861967694529</c:v>
                </c:pt>
                <c:pt idx="2351">
                  <c:v>1.3173861967694529</c:v>
                </c:pt>
                <c:pt idx="2352">
                  <c:v>1.3173861967694529</c:v>
                </c:pt>
                <c:pt idx="2353">
                  <c:v>1.3173861967694529</c:v>
                </c:pt>
                <c:pt idx="2354">
                  <c:v>1.3173861967694529</c:v>
                </c:pt>
                <c:pt idx="2355">
                  <c:v>1.3173861967694529</c:v>
                </c:pt>
                <c:pt idx="2356">
                  <c:v>1.3173861967694529</c:v>
                </c:pt>
                <c:pt idx="2357">
                  <c:v>1.3173861967694529</c:v>
                </c:pt>
                <c:pt idx="2358">
                  <c:v>1.3173861967694529</c:v>
                </c:pt>
                <c:pt idx="2359">
                  <c:v>1.3173861967694529</c:v>
                </c:pt>
                <c:pt idx="2360">
                  <c:v>1.3173861967694529</c:v>
                </c:pt>
                <c:pt idx="2361">
                  <c:v>1.3173861967694529</c:v>
                </c:pt>
                <c:pt idx="2362">
                  <c:v>1.3173861967694529</c:v>
                </c:pt>
                <c:pt idx="2363">
                  <c:v>1.3173861967694529</c:v>
                </c:pt>
                <c:pt idx="2364">
                  <c:v>1.3173861967694529</c:v>
                </c:pt>
                <c:pt idx="2365">
                  <c:v>1.3173861967694529</c:v>
                </c:pt>
                <c:pt idx="2366">
                  <c:v>1.3173861967694529</c:v>
                </c:pt>
                <c:pt idx="2367">
                  <c:v>1.3173861967694529</c:v>
                </c:pt>
                <c:pt idx="2368">
                  <c:v>1.3173861967694529</c:v>
                </c:pt>
                <c:pt idx="2369">
                  <c:v>1.3173861967694529</c:v>
                </c:pt>
                <c:pt idx="2370">
                  <c:v>1.3173861967694529</c:v>
                </c:pt>
                <c:pt idx="2371">
                  <c:v>1.3173861967694529</c:v>
                </c:pt>
                <c:pt idx="2372">
                  <c:v>1.3173861967694529</c:v>
                </c:pt>
                <c:pt idx="2373">
                  <c:v>1.3173861967694529</c:v>
                </c:pt>
                <c:pt idx="2374">
                  <c:v>1.3173861967694529</c:v>
                </c:pt>
                <c:pt idx="2375">
                  <c:v>1.3173861967694529</c:v>
                </c:pt>
                <c:pt idx="2376">
                  <c:v>1.3173861967694529</c:v>
                </c:pt>
                <c:pt idx="2377">
                  <c:v>1.3173861967694529</c:v>
                </c:pt>
                <c:pt idx="2378">
                  <c:v>1.3173861967694529</c:v>
                </c:pt>
                <c:pt idx="2379">
                  <c:v>1.3173861967694529</c:v>
                </c:pt>
                <c:pt idx="2380">
                  <c:v>1.3173861967694529</c:v>
                </c:pt>
                <c:pt idx="2381">
                  <c:v>1.3173861967694529</c:v>
                </c:pt>
                <c:pt idx="2382">
                  <c:v>1.3173861967694529</c:v>
                </c:pt>
                <c:pt idx="2383">
                  <c:v>1.3173861967694529</c:v>
                </c:pt>
                <c:pt idx="2384">
                  <c:v>1.3173861967694529</c:v>
                </c:pt>
                <c:pt idx="2385">
                  <c:v>1.3173861967694529</c:v>
                </c:pt>
                <c:pt idx="2386">
                  <c:v>1.3173861967694529</c:v>
                </c:pt>
                <c:pt idx="2387">
                  <c:v>1.3173861967694529</c:v>
                </c:pt>
                <c:pt idx="2388">
                  <c:v>1.3173861967694529</c:v>
                </c:pt>
                <c:pt idx="2389">
                  <c:v>1.3173861967694529</c:v>
                </c:pt>
                <c:pt idx="2390">
                  <c:v>1.3173861967694529</c:v>
                </c:pt>
                <c:pt idx="2391">
                  <c:v>1.3173861967694529</c:v>
                </c:pt>
                <c:pt idx="2392">
                  <c:v>1.3173861967694529</c:v>
                </c:pt>
                <c:pt idx="2393">
                  <c:v>1.3173861967694529</c:v>
                </c:pt>
                <c:pt idx="2394">
                  <c:v>1.3173861967694529</c:v>
                </c:pt>
                <c:pt idx="2395">
                  <c:v>1.3173861967694529</c:v>
                </c:pt>
                <c:pt idx="2396">
                  <c:v>1.3173861967694529</c:v>
                </c:pt>
                <c:pt idx="2397">
                  <c:v>1.3173861967694529</c:v>
                </c:pt>
                <c:pt idx="2398">
                  <c:v>1.3173861967694529</c:v>
                </c:pt>
                <c:pt idx="2399">
                  <c:v>1.3173861967694529</c:v>
                </c:pt>
                <c:pt idx="2400">
                  <c:v>1.3173861967694529</c:v>
                </c:pt>
                <c:pt idx="2401">
                  <c:v>1.3173861967694529</c:v>
                </c:pt>
                <c:pt idx="2402">
                  <c:v>1.3173861967694529</c:v>
                </c:pt>
                <c:pt idx="2403">
                  <c:v>1.3173861967694529</c:v>
                </c:pt>
                <c:pt idx="2404">
                  <c:v>1.3173861967694529</c:v>
                </c:pt>
                <c:pt idx="2405">
                  <c:v>1.3173861967694529</c:v>
                </c:pt>
                <c:pt idx="2406">
                  <c:v>1.3173861967694529</c:v>
                </c:pt>
                <c:pt idx="2407">
                  <c:v>1.3173861967694529</c:v>
                </c:pt>
                <c:pt idx="2408">
                  <c:v>1.3173861967694529</c:v>
                </c:pt>
                <c:pt idx="2409">
                  <c:v>1.3173861967694529</c:v>
                </c:pt>
                <c:pt idx="2410">
                  <c:v>1.3173861967694529</c:v>
                </c:pt>
                <c:pt idx="2411">
                  <c:v>1.3173861967694529</c:v>
                </c:pt>
                <c:pt idx="2412">
                  <c:v>1.3173861967694529</c:v>
                </c:pt>
                <c:pt idx="2413">
                  <c:v>1.3173861967694529</c:v>
                </c:pt>
                <c:pt idx="2414">
                  <c:v>1.3173861967694529</c:v>
                </c:pt>
                <c:pt idx="2415">
                  <c:v>1.3173861967694529</c:v>
                </c:pt>
                <c:pt idx="2416">
                  <c:v>1.3173861967694529</c:v>
                </c:pt>
                <c:pt idx="2417">
                  <c:v>1.3173861967694529</c:v>
                </c:pt>
                <c:pt idx="2418">
                  <c:v>1.3173861967694529</c:v>
                </c:pt>
                <c:pt idx="2419">
                  <c:v>1.3173861967694529</c:v>
                </c:pt>
                <c:pt idx="2420">
                  <c:v>1.3173861967694529</c:v>
                </c:pt>
                <c:pt idx="2421">
                  <c:v>1.3173861967694529</c:v>
                </c:pt>
                <c:pt idx="2422">
                  <c:v>1.3173861967694529</c:v>
                </c:pt>
                <c:pt idx="2423">
                  <c:v>1.3173861967694529</c:v>
                </c:pt>
                <c:pt idx="2424">
                  <c:v>1.3173861967694529</c:v>
                </c:pt>
                <c:pt idx="2425">
                  <c:v>1.3173861967694529</c:v>
                </c:pt>
                <c:pt idx="2426">
                  <c:v>1.3173861967694529</c:v>
                </c:pt>
                <c:pt idx="2427">
                  <c:v>1.3173861967694529</c:v>
                </c:pt>
                <c:pt idx="2428">
                  <c:v>1.3173861967694529</c:v>
                </c:pt>
                <c:pt idx="2429">
                  <c:v>1.3173861967694529</c:v>
                </c:pt>
                <c:pt idx="2430">
                  <c:v>1.3173861967694529</c:v>
                </c:pt>
                <c:pt idx="2431">
                  <c:v>1.3173861967694529</c:v>
                </c:pt>
                <c:pt idx="2432">
                  <c:v>1.3173861967694529</c:v>
                </c:pt>
                <c:pt idx="2433">
                  <c:v>1.3173861967694529</c:v>
                </c:pt>
                <c:pt idx="2434">
                  <c:v>1.3173861967694529</c:v>
                </c:pt>
                <c:pt idx="2435">
                  <c:v>1.3173861967694529</c:v>
                </c:pt>
                <c:pt idx="2436">
                  <c:v>1.3173861967694529</c:v>
                </c:pt>
                <c:pt idx="2437">
                  <c:v>1.3173861967694529</c:v>
                </c:pt>
                <c:pt idx="2438">
                  <c:v>1.3173861967694529</c:v>
                </c:pt>
                <c:pt idx="2439">
                  <c:v>1.3173861967694529</c:v>
                </c:pt>
                <c:pt idx="2440">
                  <c:v>1.3173861967694529</c:v>
                </c:pt>
                <c:pt idx="2441">
                  <c:v>1.3173861967694529</c:v>
                </c:pt>
                <c:pt idx="2442">
                  <c:v>1.3173861967694529</c:v>
                </c:pt>
                <c:pt idx="2443">
                  <c:v>1.3173861967694529</c:v>
                </c:pt>
                <c:pt idx="2444">
                  <c:v>1.3173861967694529</c:v>
                </c:pt>
                <c:pt idx="2445">
                  <c:v>1.3173861967694529</c:v>
                </c:pt>
                <c:pt idx="2446">
                  <c:v>1.3173861967694529</c:v>
                </c:pt>
                <c:pt idx="2447">
                  <c:v>1.3173861967694529</c:v>
                </c:pt>
                <c:pt idx="2448">
                  <c:v>1.3173861967694529</c:v>
                </c:pt>
                <c:pt idx="2449">
                  <c:v>1.3173861967694529</c:v>
                </c:pt>
                <c:pt idx="2450">
                  <c:v>1.3173861967694529</c:v>
                </c:pt>
                <c:pt idx="2451">
                  <c:v>1.3173861967694529</c:v>
                </c:pt>
                <c:pt idx="2452">
                  <c:v>1.3173861967694529</c:v>
                </c:pt>
                <c:pt idx="2453">
                  <c:v>1.3173861967694529</c:v>
                </c:pt>
                <c:pt idx="2454">
                  <c:v>1.3173861967694529</c:v>
                </c:pt>
                <c:pt idx="2455">
                  <c:v>1.3173861967694529</c:v>
                </c:pt>
                <c:pt idx="2456">
                  <c:v>1.3173861967694529</c:v>
                </c:pt>
                <c:pt idx="2457">
                  <c:v>1.3173861967694529</c:v>
                </c:pt>
                <c:pt idx="2458">
                  <c:v>1.3173861967694529</c:v>
                </c:pt>
                <c:pt idx="2459">
                  <c:v>1.3173861967694529</c:v>
                </c:pt>
                <c:pt idx="2460">
                  <c:v>1.3173861967694529</c:v>
                </c:pt>
                <c:pt idx="2461">
                  <c:v>1.3173861967694529</c:v>
                </c:pt>
                <c:pt idx="2462">
                  <c:v>1.3173861967694529</c:v>
                </c:pt>
                <c:pt idx="2463">
                  <c:v>1.3173861967694529</c:v>
                </c:pt>
                <c:pt idx="2464">
                  <c:v>1.3173861967694529</c:v>
                </c:pt>
                <c:pt idx="2465">
                  <c:v>1.3173861967694529</c:v>
                </c:pt>
                <c:pt idx="2466">
                  <c:v>1.3173861967694529</c:v>
                </c:pt>
                <c:pt idx="2467">
                  <c:v>1.3173861967694529</c:v>
                </c:pt>
                <c:pt idx="2468">
                  <c:v>1.3173861967694529</c:v>
                </c:pt>
                <c:pt idx="2469">
                  <c:v>1.3173861967694529</c:v>
                </c:pt>
                <c:pt idx="2470">
                  <c:v>1.3173861967694529</c:v>
                </c:pt>
                <c:pt idx="2471">
                  <c:v>1.3173861967694529</c:v>
                </c:pt>
                <c:pt idx="2472">
                  <c:v>1.3173861967694529</c:v>
                </c:pt>
                <c:pt idx="2473">
                  <c:v>1.3173861967694529</c:v>
                </c:pt>
                <c:pt idx="2474">
                  <c:v>1.3173861967694529</c:v>
                </c:pt>
                <c:pt idx="2475">
                  <c:v>1.3173861967694529</c:v>
                </c:pt>
                <c:pt idx="2476">
                  <c:v>1.3173861967694529</c:v>
                </c:pt>
                <c:pt idx="2477">
                  <c:v>1.3173861967694529</c:v>
                </c:pt>
                <c:pt idx="2478">
                  <c:v>1.3173861967694529</c:v>
                </c:pt>
                <c:pt idx="2479">
                  <c:v>1.3173861967694529</c:v>
                </c:pt>
                <c:pt idx="2480">
                  <c:v>1.3173861967694529</c:v>
                </c:pt>
                <c:pt idx="2481">
                  <c:v>1.3173861967694529</c:v>
                </c:pt>
                <c:pt idx="2482">
                  <c:v>1.3173861967694529</c:v>
                </c:pt>
                <c:pt idx="2483">
                  <c:v>1.3173861967694529</c:v>
                </c:pt>
                <c:pt idx="2484">
                  <c:v>1.3173861967694529</c:v>
                </c:pt>
                <c:pt idx="2485">
                  <c:v>1.3173861967694529</c:v>
                </c:pt>
                <c:pt idx="2486">
                  <c:v>1.3173861967694529</c:v>
                </c:pt>
                <c:pt idx="2487">
                  <c:v>1.3173861967694529</c:v>
                </c:pt>
                <c:pt idx="2488">
                  <c:v>1.3173861967694529</c:v>
                </c:pt>
                <c:pt idx="2489">
                  <c:v>1.3173861967694529</c:v>
                </c:pt>
                <c:pt idx="2490">
                  <c:v>1.3173861967694529</c:v>
                </c:pt>
                <c:pt idx="2491">
                  <c:v>1.3173861967694529</c:v>
                </c:pt>
                <c:pt idx="2492">
                  <c:v>1.3173861967694529</c:v>
                </c:pt>
                <c:pt idx="2493">
                  <c:v>1.3173861967694529</c:v>
                </c:pt>
                <c:pt idx="2494">
                  <c:v>1.3173861967694529</c:v>
                </c:pt>
                <c:pt idx="2495">
                  <c:v>1.3173861967694529</c:v>
                </c:pt>
                <c:pt idx="2496">
                  <c:v>1.3173861967694529</c:v>
                </c:pt>
                <c:pt idx="2497">
                  <c:v>1.3173861967694529</c:v>
                </c:pt>
                <c:pt idx="2498">
                  <c:v>1.3173861967694529</c:v>
                </c:pt>
                <c:pt idx="2499">
                  <c:v>1.3173861967694529</c:v>
                </c:pt>
                <c:pt idx="2500">
                  <c:v>1.3173861967694529</c:v>
                </c:pt>
                <c:pt idx="2501">
                  <c:v>1.3173861967694529</c:v>
                </c:pt>
                <c:pt idx="2502">
                  <c:v>1.3173861967694529</c:v>
                </c:pt>
                <c:pt idx="2503">
                  <c:v>1.3173861967694529</c:v>
                </c:pt>
                <c:pt idx="2504">
                  <c:v>1.3173861967694529</c:v>
                </c:pt>
                <c:pt idx="2505">
                  <c:v>1.3173861967694529</c:v>
                </c:pt>
                <c:pt idx="2506">
                  <c:v>1.3173861967694529</c:v>
                </c:pt>
                <c:pt idx="2507">
                  <c:v>1.3173861967694529</c:v>
                </c:pt>
                <c:pt idx="2508">
                  <c:v>1.3173861967694529</c:v>
                </c:pt>
                <c:pt idx="2509">
                  <c:v>1.3173861967694529</c:v>
                </c:pt>
                <c:pt idx="2510">
                  <c:v>1.3173861967694529</c:v>
                </c:pt>
                <c:pt idx="2511">
                  <c:v>1.3173861967694529</c:v>
                </c:pt>
                <c:pt idx="2512">
                  <c:v>1.3173861967694529</c:v>
                </c:pt>
                <c:pt idx="2513">
                  <c:v>1.3173861967694529</c:v>
                </c:pt>
                <c:pt idx="2514">
                  <c:v>1.3173861967694529</c:v>
                </c:pt>
                <c:pt idx="2515">
                  <c:v>1.3173861967694529</c:v>
                </c:pt>
                <c:pt idx="2516">
                  <c:v>1.3173861967694529</c:v>
                </c:pt>
                <c:pt idx="2517">
                  <c:v>1.3173861967694529</c:v>
                </c:pt>
                <c:pt idx="2518">
                  <c:v>1.3173861967694529</c:v>
                </c:pt>
                <c:pt idx="2519">
                  <c:v>1.3173861967694529</c:v>
                </c:pt>
                <c:pt idx="2520">
                  <c:v>1.3173861967694529</c:v>
                </c:pt>
                <c:pt idx="2521">
                  <c:v>1.3173861967694529</c:v>
                </c:pt>
                <c:pt idx="2522">
                  <c:v>1.3173861967694529</c:v>
                </c:pt>
                <c:pt idx="2523">
                  <c:v>1.3173861967694529</c:v>
                </c:pt>
                <c:pt idx="2524">
                  <c:v>1.3173861967694529</c:v>
                </c:pt>
                <c:pt idx="2525">
                  <c:v>1.3173861967694529</c:v>
                </c:pt>
                <c:pt idx="2526">
                  <c:v>1.3173861967694529</c:v>
                </c:pt>
                <c:pt idx="2527">
                  <c:v>1.3173861967694529</c:v>
                </c:pt>
                <c:pt idx="2528">
                  <c:v>1.3173861967694529</c:v>
                </c:pt>
                <c:pt idx="2529">
                  <c:v>1.3173861967694529</c:v>
                </c:pt>
                <c:pt idx="2530">
                  <c:v>1.3173861967694529</c:v>
                </c:pt>
                <c:pt idx="2531">
                  <c:v>1.3173861967694529</c:v>
                </c:pt>
                <c:pt idx="2532">
                  <c:v>1.3173861967694529</c:v>
                </c:pt>
                <c:pt idx="2533">
                  <c:v>1.3173861967694529</c:v>
                </c:pt>
                <c:pt idx="2534">
                  <c:v>1.3173861967694529</c:v>
                </c:pt>
                <c:pt idx="2535">
                  <c:v>1.3173861967694529</c:v>
                </c:pt>
                <c:pt idx="2536">
                  <c:v>1.3173861967694529</c:v>
                </c:pt>
                <c:pt idx="2537">
                  <c:v>1.3173861967694529</c:v>
                </c:pt>
                <c:pt idx="2538">
                  <c:v>1.3173861967694529</c:v>
                </c:pt>
                <c:pt idx="2539">
                  <c:v>1.3173861967694529</c:v>
                </c:pt>
                <c:pt idx="2540">
                  <c:v>1.3173861967694529</c:v>
                </c:pt>
                <c:pt idx="2541">
                  <c:v>1.3173861967694529</c:v>
                </c:pt>
                <c:pt idx="2542">
                  <c:v>1.3173861967694529</c:v>
                </c:pt>
                <c:pt idx="2543">
                  <c:v>1.3173861967694529</c:v>
                </c:pt>
                <c:pt idx="2544">
                  <c:v>1.3173861967694529</c:v>
                </c:pt>
                <c:pt idx="2545">
                  <c:v>1.3173861967694529</c:v>
                </c:pt>
                <c:pt idx="2546">
                  <c:v>1.3173861967694529</c:v>
                </c:pt>
                <c:pt idx="2547">
                  <c:v>1.3173861967694529</c:v>
                </c:pt>
                <c:pt idx="2548">
                  <c:v>1.3173861967694529</c:v>
                </c:pt>
                <c:pt idx="2549">
                  <c:v>1.3173861967694529</c:v>
                </c:pt>
                <c:pt idx="2550">
                  <c:v>1.3173861967694529</c:v>
                </c:pt>
                <c:pt idx="2551">
                  <c:v>1.3173861967694529</c:v>
                </c:pt>
                <c:pt idx="2552">
                  <c:v>1.3173861967694529</c:v>
                </c:pt>
                <c:pt idx="2553">
                  <c:v>1.3173861967694529</c:v>
                </c:pt>
                <c:pt idx="2554">
                  <c:v>1.3173861967694529</c:v>
                </c:pt>
                <c:pt idx="2555">
                  <c:v>1.3173861967694529</c:v>
                </c:pt>
                <c:pt idx="2556">
                  <c:v>1.3173861967694529</c:v>
                </c:pt>
                <c:pt idx="2557">
                  <c:v>1.3173861967694529</c:v>
                </c:pt>
                <c:pt idx="2558">
                  <c:v>1.3173861967694529</c:v>
                </c:pt>
                <c:pt idx="2559">
                  <c:v>1.3173861967694529</c:v>
                </c:pt>
                <c:pt idx="2560">
                  <c:v>1.3173861967694529</c:v>
                </c:pt>
                <c:pt idx="2561">
                  <c:v>1.3173861967694529</c:v>
                </c:pt>
                <c:pt idx="2562">
                  <c:v>1.3173861967694529</c:v>
                </c:pt>
                <c:pt idx="2563">
                  <c:v>1.3173861967694529</c:v>
                </c:pt>
                <c:pt idx="2564">
                  <c:v>1.3173861967694529</c:v>
                </c:pt>
                <c:pt idx="2565">
                  <c:v>1.3173861967694529</c:v>
                </c:pt>
                <c:pt idx="2566">
                  <c:v>1.3173861967694529</c:v>
                </c:pt>
                <c:pt idx="2567">
                  <c:v>1.3173861967694529</c:v>
                </c:pt>
                <c:pt idx="2568">
                  <c:v>1.3173861967694529</c:v>
                </c:pt>
                <c:pt idx="2569">
                  <c:v>1.3173861967694529</c:v>
                </c:pt>
                <c:pt idx="2570">
                  <c:v>1.3173861967694529</c:v>
                </c:pt>
                <c:pt idx="2571">
                  <c:v>1.3173861967694529</c:v>
                </c:pt>
                <c:pt idx="2572">
                  <c:v>1.3173861967694529</c:v>
                </c:pt>
                <c:pt idx="2573">
                  <c:v>1.3173861967694529</c:v>
                </c:pt>
                <c:pt idx="2574">
                  <c:v>1.3173861967694529</c:v>
                </c:pt>
                <c:pt idx="2575">
                  <c:v>1.3173861967694529</c:v>
                </c:pt>
                <c:pt idx="2576">
                  <c:v>1.3173861967694529</c:v>
                </c:pt>
                <c:pt idx="2577">
                  <c:v>1.3173861967694529</c:v>
                </c:pt>
                <c:pt idx="2578">
                  <c:v>1.3173861967694529</c:v>
                </c:pt>
                <c:pt idx="2579">
                  <c:v>1.3173861967694529</c:v>
                </c:pt>
                <c:pt idx="2580">
                  <c:v>1.3173861967694529</c:v>
                </c:pt>
                <c:pt idx="2581">
                  <c:v>1.3173861967694529</c:v>
                </c:pt>
                <c:pt idx="2582">
                  <c:v>1.3173861967694529</c:v>
                </c:pt>
                <c:pt idx="2583">
                  <c:v>1.3173861967694529</c:v>
                </c:pt>
                <c:pt idx="2584">
                  <c:v>1.3173861967694529</c:v>
                </c:pt>
                <c:pt idx="2585">
                  <c:v>1.3173861967694529</c:v>
                </c:pt>
                <c:pt idx="2586">
                  <c:v>1.3173861967694529</c:v>
                </c:pt>
                <c:pt idx="2587">
                  <c:v>1.3173861967694529</c:v>
                </c:pt>
                <c:pt idx="2588">
                  <c:v>1.3173861967694529</c:v>
                </c:pt>
                <c:pt idx="2589">
                  <c:v>1.3173861967694529</c:v>
                </c:pt>
                <c:pt idx="2590">
                  <c:v>1.3173861967694529</c:v>
                </c:pt>
                <c:pt idx="2591">
                  <c:v>1.3173861967694529</c:v>
                </c:pt>
                <c:pt idx="2592">
                  <c:v>1.3173861967694529</c:v>
                </c:pt>
                <c:pt idx="2593">
                  <c:v>1.3173861967694529</c:v>
                </c:pt>
                <c:pt idx="2594">
                  <c:v>1.3173861967694529</c:v>
                </c:pt>
                <c:pt idx="2595">
                  <c:v>1.3173861967694529</c:v>
                </c:pt>
                <c:pt idx="2596">
                  <c:v>1.3173861967694529</c:v>
                </c:pt>
                <c:pt idx="2597">
                  <c:v>1.3173861967694529</c:v>
                </c:pt>
                <c:pt idx="2598">
                  <c:v>1.3173861967694529</c:v>
                </c:pt>
                <c:pt idx="2599">
                  <c:v>1.3173861967694529</c:v>
                </c:pt>
                <c:pt idx="2600">
                  <c:v>1.3173861967694529</c:v>
                </c:pt>
                <c:pt idx="2601">
                  <c:v>1.3173861967694529</c:v>
                </c:pt>
                <c:pt idx="2602">
                  <c:v>1.3173861967694529</c:v>
                </c:pt>
                <c:pt idx="2603">
                  <c:v>1.3173861967694529</c:v>
                </c:pt>
                <c:pt idx="2604">
                  <c:v>1.3173861967694529</c:v>
                </c:pt>
                <c:pt idx="2605">
                  <c:v>1.3173861967694529</c:v>
                </c:pt>
                <c:pt idx="2606">
                  <c:v>1.3173861967694529</c:v>
                </c:pt>
                <c:pt idx="2607">
                  <c:v>1.3173861967694529</c:v>
                </c:pt>
                <c:pt idx="2608">
                  <c:v>1.3173861967694529</c:v>
                </c:pt>
                <c:pt idx="2609">
                  <c:v>1.3173861967694529</c:v>
                </c:pt>
                <c:pt idx="2610">
                  <c:v>1.3173861967694529</c:v>
                </c:pt>
                <c:pt idx="2611">
                  <c:v>1.3173861967694529</c:v>
                </c:pt>
                <c:pt idx="2612">
                  <c:v>1.3173861967694529</c:v>
                </c:pt>
                <c:pt idx="2613">
                  <c:v>1.3173861967694529</c:v>
                </c:pt>
                <c:pt idx="2614">
                  <c:v>1.3173861967694529</c:v>
                </c:pt>
                <c:pt idx="2615">
                  <c:v>1.3173861967694529</c:v>
                </c:pt>
                <c:pt idx="2616">
                  <c:v>1.3173861967694529</c:v>
                </c:pt>
                <c:pt idx="2617">
                  <c:v>1.3173861967694529</c:v>
                </c:pt>
                <c:pt idx="2618">
                  <c:v>1.3173861967694529</c:v>
                </c:pt>
                <c:pt idx="2619">
                  <c:v>1.3173861967694529</c:v>
                </c:pt>
                <c:pt idx="2620">
                  <c:v>1.3173861967694529</c:v>
                </c:pt>
                <c:pt idx="2621">
                  <c:v>1.3173861967694529</c:v>
                </c:pt>
                <c:pt idx="2622">
                  <c:v>1.3173861967694529</c:v>
                </c:pt>
                <c:pt idx="2623">
                  <c:v>1.3173861967694529</c:v>
                </c:pt>
                <c:pt idx="2624">
                  <c:v>1.3173861967694529</c:v>
                </c:pt>
                <c:pt idx="2625">
                  <c:v>1.3173861967694529</c:v>
                </c:pt>
                <c:pt idx="2626">
                  <c:v>1.3173861967694529</c:v>
                </c:pt>
                <c:pt idx="2627">
                  <c:v>1.3173861967694529</c:v>
                </c:pt>
                <c:pt idx="2628">
                  <c:v>1.3173861967694529</c:v>
                </c:pt>
                <c:pt idx="2629">
                  <c:v>1.3173861967694529</c:v>
                </c:pt>
                <c:pt idx="2630">
                  <c:v>1.3173861967694529</c:v>
                </c:pt>
                <c:pt idx="2631">
                  <c:v>1.3173861967694529</c:v>
                </c:pt>
                <c:pt idx="2632">
                  <c:v>1.3173861967694529</c:v>
                </c:pt>
                <c:pt idx="2633">
                  <c:v>1.3173861967694529</c:v>
                </c:pt>
                <c:pt idx="2634">
                  <c:v>1.3173861967694529</c:v>
                </c:pt>
                <c:pt idx="2635">
                  <c:v>1.3173861967694529</c:v>
                </c:pt>
                <c:pt idx="2636">
                  <c:v>1.3173861967694529</c:v>
                </c:pt>
                <c:pt idx="2637">
                  <c:v>1.3173861967694529</c:v>
                </c:pt>
                <c:pt idx="2638">
                  <c:v>1.3173861967694529</c:v>
                </c:pt>
                <c:pt idx="2639">
                  <c:v>1.3173861967694529</c:v>
                </c:pt>
                <c:pt idx="2640">
                  <c:v>1.3173861967694529</c:v>
                </c:pt>
                <c:pt idx="2641">
                  <c:v>1.3173861967694529</c:v>
                </c:pt>
                <c:pt idx="2642">
                  <c:v>1.3173861967694529</c:v>
                </c:pt>
                <c:pt idx="2643">
                  <c:v>1.3173861967694529</c:v>
                </c:pt>
                <c:pt idx="2644">
                  <c:v>1.3173861967694529</c:v>
                </c:pt>
                <c:pt idx="2645">
                  <c:v>1.3173861967694529</c:v>
                </c:pt>
                <c:pt idx="2646">
                  <c:v>1.3173861967694529</c:v>
                </c:pt>
                <c:pt idx="2647">
                  <c:v>1.3173861967694529</c:v>
                </c:pt>
                <c:pt idx="2648">
                  <c:v>1.3173861967694529</c:v>
                </c:pt>
                <c:pt idx="2649">
                  <c:v>1.3173861967694529</c:v>
                </c:pt>
                <c:pt idx="2650">
                  <c:v>1.3173861967694529</c:v>
                </c:pt>
                <c:pt idx="2651">
                  <c:v>1.3173861967694529</c:v>
                </c:pt>
                <c:pt idx="2652">
                  <c:v>1.3173861967694529</c:v>
                </c:pt>
                <c:pt idx="2653">
                  <c:v>1.3173861967694529</c:v>
                </c:pt>
                <c:pt idx="2654">
                  <c:v>1.3173861967694529</c:v>
                </c:pt>
                <c:pt idx="2655">
                  <c:v>1.3173861967694529</c:v>
                </c:pt>
                <c:pt idx="2656">
                  <c:v>1.3173861967694529</c:v>
                </c:pt>
                <c:pt idx="2657">
                  <c:v>1.3173861967694529</c:v>
                </c:pt>
                <c:pt idx="2658">
                  <c:v>1.3173861967694529</c:v>
                </c:pt>
                <c:pt idx="2659">
                  <c:v>1.3173861967694529</c:v>
                </c:pt>
                <c:pt idx="2660">
                  <c:v>1.3173861967694529</c:v>
                </c:pt>
                <c:pt idx="2661">
                  <c:v>1.3173861967694529</c:v>
                </c:pt>
                <c:pt idx="2662">
                  <c:v>1.3173861967694529</c:v>
                </c:pt>
                <c:pt idx="2663">
                  <c:v>1.3173861967694529</c:v>
                </c:pt>
                <c:pt idx="2664">
                  <c:v>1.3173861967694529</c:v>
                </c:pt>
                <c:pt idx="2665">
                  <c:v>1.3173861967694529</c:v>
                </c:pt>
                <c:pt idx="2666">
                  <c:v>1.3173861967694529</c:v>
                </c:pt>
                <c:pt idx="2667">
                  <c:v>1.3173861967694529</c:v>
                </c:pt>
                <c:pt idx="2668">
                  <c:v>1.3173861967694529</c:v>
                </c:pt>
                <c:pt idx="2669">
                  <c:v>1.3173861967694529</c:v>
                </c:pt>
                <c:pt idx="2670">
                  <c:v>1.3173861967694529</c:v>
                </c:pt>
                <c:pt idx="2671">
                  <c:v>1.3173861967694529</c:v>
                </c:pt>
                <c:pt idx="2672">
                  <c:v>1.3173861967694529</c:v>
                </c:pt>
                <c:pt idx="2673">
                  <c:v>1.3173861967694529</c:v>
                </c:pt>
                <c:pt idx="2674">
                  <c:v>1.3173861967694529</c:v>
                </c:pt>
                <c:pt idx="2675">
                  <c:v>1.3173861967694529</c:v>
                </c:pt>
                <c:pt idx="2676">
                  <c:v>1.3173861967694529</c:v>
                </c:pt>
                <c:pt idx="2677">
                  <c:v>1.3173861967694529</c:v>
                </c:pt>
                <c:pt idx="2678">
                  <c:v>1.3173861967694529</c:v>
                </c:pt>
                <c:pt idx="2679">
                  <c:v>1.3173861967694529</c:v>
                </c:pt>
                <c:pt idx="2680">
                  <c:v>1.3173861967694529</c:v>
                </c:pt>
                <c:pt idx="2681">
                  <c:v>1.3173861967694529</c:v>
                </c:pt>
                <c:pt idx="2682">
                  <c:v>1.3173861967694529</c:v>
                </c:pt>
                <c:pt idx="2683">
                  <c:v>1.3173861967694529</c:v>
                </c:pt>
                <c:pt idx="2684">
                  <c:v>1.3173861967694529</c:v>
                </c:pt>
                <c:pt idx="2685">
                  <c:v>1.3173861967694529</c:v>
                </c:pt>
                <c:pt idx="2686">
                  <c:v>1.3173861967694529</c:v>
                </c:pt>
                <c:pt idx="2687">
                  <c:v>1.3173861967694529</c:v>
                </c:pt>
                <c:pt idx="2688">
                  <c:v>1.3173861967694529</c:v>
                </c:pt>
                <c:pt idx="2689">
                  <c:v>1.3173861967694529</c:v>
                </c:pt>
                <c:pt idx="2690">
                  <c:v>1.3173861967694529</c:v>
                </c:pt>
                <c:pt idx="2691">
                  <c:v>1.3173861967694529</c:v>
                </c:pt>
                <c:pt idx="2692">
                  <c:v>1.3173861967694529</c:v>
                </c:pt>
                <c:pt idx="2693">
                  <c:v>1.3173861967694529</c:v>
                </c:pt>
                <c:pt idx="2694">
                  <c:v>1.3173861967694529</c:v>
                </c:pt>
                <c:pt idx="2695">
                  <c:v>1.3173861967694529</c:v>
                </c:pt>
                <c:pt idx="2696">
                  <c:v>1.3173861967694529</c:v>
                </c:pt>
                <c:pt idx="2697">
                  <c:v>1.3173861967694529</c:v>
                </c:pt>
                <c:pt idx="2698">
                  <c:v>1.3173861967694529</c:v>
                </c:pt>
                <c:pt idx="2699">
                  <c:v>1.3173861967694529</c:v>
                </c:pt>
                <c:pt idx="2700">
                  <c:v>1.3173861967694529</c:v>
                </c:pt>
                <c:pt idx="2701">
                  <c:v>1.3173861967694529</c:v>
                </c:pt>
                <c:pt idx="2702">
                  <c:v>1.3173861967694529</c:v>
                </c:pt>
                <c:pt idx="2703">
                  <c:v>1.3173861967694529</c:v>
                </c:pt>
                <c:pt idx="2704">
                  <c:v>1.3173861967694529</c:v>
                </c:pt>
                <c:pt idx="2705">
                  <c:v>1.3173861967694529</c:v>
                </c:pt>
                <c:pt idx="2706">
                  <c:v>1.3173861967694529</c:v>
                </c:pt>
                <c:pt idx="2707">
                  <c:v>1.3173861967694529</c:v>
                </c:pt>
                <c:pt idx="2708">
                  <c:v>1.3173861967694529</c:v>
                </c:pt>
                <c:pt idx="2709">
                  <c:v>1.3173861967694529</c:v>
                </c:pt>
                <c:pt idx="2710">
                  <c:v>1.3173861967694529</c:v>
                </c:pt>
                <c:pt idx="2711">
                  <c:v>1.3173861967694529</c:v>
                </c:pt>
                <c:pt idx="2712">
                  <c:v>1.3173861967694529</c:v>
                </c:pt>
                <c:pt idx="2713">
                  <c:v>1.3173861967694529</c:v>
                </c:pt>
                <c:pt idx="2714">
                  <c:v>1.3173861967694529</c:v>
                </c:pt>
                <c:pt idx="2715">
                  <c:v>1.3173861967694529</c:v>
                </c:pt>
                <c:pt idx="2716">
                  <c:v>1.3173861967694529</c:v>
                </c:pt>
                <c:pt idx="2717">
                  <c:v>1.3173861967694529</c:v>
                </c:pt>
                <c:pt idx="2718">
                  <c:v>1.3173861967694529</c:v>
                </c:pt>
                <c:pt idx="2719">
                  <c:v>1.3173861967694529</c:v>
                </c:pt>
                <c:pt idx="2720">
                  <c:v>1.3173861967694529</c:v>
                </c:pt>
                <c:pt idx="2721">
                  <c:v>1.3173861967694529</c:v>
                </c:pt>
                <c:pt idx="2722">
                  <c:v>1.3173861967694529</c:v>
                </c:pt>
                <c:pt idx="2723">
                  <c:v>1.3173861967694529</c:v>
                </c:pt>
                <c:pt idx="2724">
                  <c:v>1.3173861967694529</c:v>
                </c:pt>
              </c:numCache>
            </c:numRef>
          </c:val>
          <c:smooth val="0"/>
          <c:extLst>
            <c:ext xmlns:c16="http://schemas.microsoft.com/office/drawing/2014/chart" uri="{C3380CC4-5D6E-409C-BE32-E72D297353CC}">
              <c16:uniqueId val="{00000005-D794-4632-B2AE-FE4176C69BF8}"/>
            </c:ext>
          </c:extLst>
        </c:ser>
        <c:dLbls>
          <c:showLegendKey val="0"/>
          <c:showVal val="0"/>
          <c:showCatName val="0"/>
          <c:showSerName val="0"/>
          <c:showPercent val="0"/>
          <c:showBubbleSize val="0"/>
        </c:dLbls>
        <c:smooth val="0"/>
        <c:axId val="534980680"/>
        <c:axId val="534981072"/>
      </c:lineChart>
      <c:dateAx>
        <c:axId val="534980680"/>
        <c:scaling>
          <c:orientation val="minMax"/>
          <c:max val="44651"/>
          <c:min val="40998"/>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34981072"/>
        <c:crosses val="autoZero"/>
        <c:auto val="1"/>
        <c:lblOffset val="100"/>
        <c:baseTimeUnit val="days"/>
        <c:majorUnit val="12"/>
        <c:majorTimeUnit val="months"/>
      </c:dateAx>
      <c:valAx>
        <c:axId val="534981072"/>
        <c:scaling>
          <c:orientation val="minMax"/>
          <c:max val="2"/>
          <c:min val="0.7000000000000000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3498068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accent1">
          <a:lumMod val="50000"/>
        </a:schemeClr>
      </a:solidFill>
      <a:round/>
    </a:ln>
    <a:effectLst/>
  </c:spPr>
  <c:txPr>
    <a:bodyPr/>
    <a:lstStyle/>
    <a:p>
      <a:pPr>
        <a:defRPr sz="1400">
          <a:solidFill>
            <a:sysClr val="windowText" lastClr="000000"/>
          </a:solidFill>
          <a:latin typeface="Arie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726456827837553E-2"/>
          <c:y val="2.4879163057769292E-2"/>
          <c:w val="0.93127626607383851"/>
          <c:h val="0.86155374485069192"/>
        </c:manualLayout>
      </c:layout>
      <c:barChart>
        <c:barDir val="col"/>
        <c:grouping val="clustered"/>
        <c:varyColors val="0"/>
        <c:ser>
          <c:idx val="0"/>
          <c:order val="0"/>
          <c:tx>
            <c:strRef>
              <c:f>MCap_GDP!$O$1</c:f>
              <c:strCache>
                <c:ptCount val="1"/>
                <c:pt idx="0">
                  <c:v>Mcap / GDP</c:v>
                </c:pt>
              </c:strCache>
            </c:strRef>
          </c:tx>
          <c:spPr>
            <a:solidFill>
              <a:schemeClr val="accent1">
                <a:lumMod val="60000"/>
                <a:lumOff val="40000"/>
              </a:schemeClr>
            </a:solidFill>
            <a:ln w="34925" cap="flat" cmpd="sng" algn="ctr">
              <a:solidFill>
                <a:schemeClr val="accent1">
                  <a:lumMod val="60000"/>
                  <a:lumOff val="40000"/>
                </a:schemeClr>
              </a:solidFill>
              <a:miter lim="800000"/>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MCap_GDP!$M$9:$M$20</c:f>
              <c:strCache>
                <c:ptCount val="12"/>
                <c:pt idx="0">
                  <c:v>FY11</c:v>
                </c:pt>
                <c:pt idx="1">
                  <c:v>FY12</c:v>
                </c:pt>
                <c:pt idx="2">
                  <c:v>FY13</c:v>
                </c:pt>
                <c:pt idx="3">
                  <c:v>FY14</c:v>
                </c:pt>
                <c:pt idx="4">
                  <c:v>FY15</c:v>
                </c:pt>
                <c:pt idx="5">
                  <c:v>FY16</c:v>
                </c:pt>
                <c:pt idx="6">
                  <c:v>FY17</c:v>
                </c:pt>
                <c:pt idx="7">
                  <c:v>FY18</c:v>
                </c:pt>
                <c:pt idx="8">
                  <c:v>FY19</c:v>
                </c:pt>
                <c:pt idx="9">
                  <c:v>FY20</c:v>
                </c:pt>
                <c:pt idx="10">
                  <c:v>FY21</c:v>
                </c:pt>
                <c:pt idx="11">
                  <c:v>FY22E</c:v>
                </c:pt>
              </c:strCache>
            </c:strRef>
          </c:cat>
          <c:val>
            <c:numRef>
              <c:f>MCap_GDP!$O$9:$O$20</c:f>
              <c:numCache>
                <c:formatCode>0%</c:formatCode>
                <c:ptCount val="12"/>
                <c:pt idx="0">
                  <c:v>0.88</c:v>
                </c:pt>
                <c:pt idx="1">
                  <c:v>0.71</c:v>
                </c:pt>
                <c:pt idx="2">
                  <c:v>0.64</c:v>
                </c:pt>
                <c:pt idx="3">
                  <c:v>0.66</c:v>
                </c:pt>
                <c:pt idx="4">
                  <c:v>0.81</c:v>
                </c:pt>
                <c:pt idx="5">
                  <c:v>0.69</c:v>
                </c:pt>
                <c:pt idx="6">
                  <c:v>0.79</c:v>
                </c:pt>
                <c:pt idx="7">
                  <c:v>0.83</c:v>
                </c:pt>
                <c:pt idx="8">
                  <c:v>0.79</c:v>
                </c:pt>
                <c:pt idx="9">
                  <c:v>0.56000000000000005</c:v>
                </c:pt>
                <c:pt idx="10">
                  <c:v>1.04</c:v>
                </c:pt>
                <c:pt idx="11">
                  <c:v>1.0900000000000001</c:v>
                </c:pt>
              </c:numCache>
            </c:numRef>
          </c:val>
          <c:extLst>
            <c:ext xmlns:c16="http://schemas.microsoft.com/office/drawing/2014/chart" uri="{C3380CC4-5D6E-409C-BE32-E72D297353CC}">
              <c16:uniqueId val="{00000000-7790-434C-A1A9-F59843E7B89A}"/>
            </c:ext>
          </c:extLst>
        </c:ser>
        <c:dLbls>
          <c:showLegendKey val="0"/>
          <c:showVal val="0"/>
          <c:showCatName val="0"/>
          <c:showSerName val="0"/>
          <c:showPercent val="0"/>
          <c:showBubbleSize val="0"/>
        </c:dLbls>
        <c:gapWidth val="262"/>
        <c:overlap val="47"/>
        <c:axId val="540595752"/>
        <c:axId val="540596144"/>
      </c:barChart>
      <c:lineChart>
        <c:grouping val="standard"/>
        <c:varyColors val="0"/>
        <c:ser>
          <c:idx val="1"/>
          <c:order val="1"/>
          <c:tx>
            <c:strRef>
              <c:f>MCap_GDP!$P$1</c:f>
              <c:strCache>
                <c:ptCount val="1"/>
                <c:pt idx="0">
                  <c:v>Long Term Average</c:v>
                </c:pt>
              </c:strCache>
            </c:strRef>
          </c:tx>
          <c:spPr>
            <a:ln w="38100" cap="rnd">
              <a:solidFill>
                <a:schemeClr val="accent1"/>
              </a:solidFill>
              <a:round/>
            </a:ln>
            <a:effectLst/>
          </c:spPr>
          <c:marker>
            <c:symbol val="none"/>
          </c:marker>
          <c:cat>
            <c:strRef>
              <c:f>MCap_GDP!$M$9:$M$20</c:f>
              <c:strCache>
                <c:ptCount val="12"/>
                <c:pt idx="0">
                  <c:v>FY11</c:v>
                </c:pt>
                <c:pt idx="1">
                  <c:v>FY12</c:v>
                </c:pt>
                <c:pt idx="2">
                  <c:v>FY13</c:v>
                </c:pt>
                <c:pt idx="3">
                  <c:v>FY14</c:v>
                </c:pt>
                <c:pt idx="4">
                  <c:v>FY15</c:v>
                </c:pt>
                <c:pt idx="5">
                  <c:v>FY16</c:v>
                </c:pt>
                <c:pt idx="6">
                  <c:v>FY17</c:v>
                </c:pt>
                <c:pt idx="7">
                  <c:v>FY18</c:v>
                </c:pt>
                <c:pt idx="8">
                  <c:v>FY19</c:v>
                </c:pt>
                <c:pt idx="9">
                  <c:v>FY20</c:v>
                </c:pt>
                <c:pt idx="10">
                  <c:v>FY21</c:v>
                </c:pt>
                <c:pt idx="11">
                  <c:v>FY22E</c:v>
                </c:pt>
              </c:strCache>
            </c:strRef>
          </c:cat>
          <c:val>
            <c:numRef>
              <c:f>MCap_GDP!$P$9:$P$20</c:f>
              <c:numCache>
                <c:formatCode>0%</c:formatCode>
                <c:ptCount val="12"/>
                <c:pt idx="0">
                  <c:v>0.76</c:v>
                </c:pt>
                <c:pt idx="1">
                  <c:v>0.76</c:v>
                </c:pt>
                <c:pt idx="2">
                  <c:v>0.76</c:v>
                </c:pt>
                <c:pt idx="3">
                  <c:v>0.76</c:v>
                </c:pt>
                <c:pt idx="4">
                  <c:v>0.76</c:v>
                </c:pt>
                <c:pt idx="5">
                  <c:v>0.76</c:v>
                </c:pt>
                <c:pt idx="6">
                  <c:v>0.76</c:v>
                </c:pt>
                <c:pt idx="7">
                  <c:v>0.76</c:v>
                </c:pt>
                <c:pt idx="8">
                  <c:v>0.76</c:v>
                </c:pt>
                <c:pt idx="9">
                  <c:v>0.76</c:v>
                </c:pt>
                <c:pt idx="10">
                  <c:v>0.76</c:v>
                </c:pt>
                <c:pt idx="11">
                  <c:v>0.76</c:v>
                </c:pt>
              </c:numCache>
            </c:numRef>
          </c:val>
          <c:smooth val="0"/>
          <c:extLst>
            <c:ext xmlns:c16="http://schemas.microsoft.com/office/drawing/2014/chart" uri="{C3380CC4-5D6E-409C-BE32-E72D297353CC}">
              <c16:uniqueId val="{00000001-7790-434C-A1A9-F59843E7B89A}"/>
            </c:ext>
          </c:extLst>
        </c:ser>
        <c:dLbls>
          <c:showLegendKey val="0"/>
          <c:showVal val="0"/>
          <c:showCatName val="0"/>
          <c:showSerName val="0"/>
          <c:showPercent val="0"/>
          <c:showBubbleSize val="0"/>
        </c:dLbls>
        <c:marker val="1"/>
        <c:smooth val="0"/>
        <c:axId val="540595752"/>
        <c:axId val="540596144"/>
      </c:lineChart>
      <c:catAx>
        <c:axId val="540595752"/>
        <c:scaling>
          <c:orientation val="minMax"/>
        </c:scaling>
        <c:delete val="0"/>
        <c:axPos val="b"/>
        <c:numFmt formatCode="[$-409]mmm\-yy;@"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40596144"/>
        <c:crosses val="autoZero"/>
        <c:auto val="0"/>
        <c:lblAlgn val="ctr"/>
        <c:lblOffset val="100"/>
        <c:noMultiLvlLbl val="0"/>
      </c:catAx>
      <c:valAx>
        <c:axId val="540596144"/>
        <c:scaling>
          <c:orientation val="minMax"/>
          <c:max val="1.2"/>
          <c:min val="0"/>
        </c:scaling>
        <c:delete val="0"/>
        <c:axPos val="l"/>
        <c:majorGridlines>
          <c:spPr>
            <a:ln w="9525">
              <a:solidFill>
                <a:schemeClr val="tx1">
                  <a:lumMod val="15000"/>
                  <a:lumOff val="85000"/>
                </a:schemeClr>
              </a:solidFill>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crossAx val="5405957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el"/>
              <a:ea typeface="+mn-ea"/>
              <a:cs typeface="+mn-cs"/>
            </a:defRPr>
          </a:pPr>
          <a:endParaRPr lang="en-US"/>
        </a:p>
      </c:txPr>
    </c:legend>
    <c:plotVisOnly val="1"/>
    <c:dispBlanksAs val="gap"/>
    <c:showDLblsOverMax val="0"/>
  </c:chart>
  <c:spPr>
    <a:solidFill>
      <a:schemeClr val="bg1"/>
    </a:solidFill>
    <a:ln w="9525" cap="flat" cmpd="sng" algn="ctr">
      <a:solidFill>
        <a:schemeClr val="tx2">
          <a:lumMod val="50000"/>
        </a:schemeClr>
      </a:solidFill>
      <a:round/>
    </a:ln>
    <a:effectLst/>
  </c:spPr>
  <c:txPr>
    <a:bodyPr/>
    <a:lstStyle/>
    <a:p>
      <a:pPr>
        <a:defRPr sz="1400">
          <a:solidFill>
            <a:sysClr val="windowText" lastClr="000000"/>
          </a:solidFill>
          <a:latin typeface="Arie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0" i="0" u="none" strike="noStrike" kern="1200" spc="0" baseline="0">
                <a:solidFill>
                  <a:sysClr val="windowText" lastClr="000000"/>
                </a:solidFill>
                <a:latin typeface="Ariel"/>
                <a:ea typeface="+mn-ea"/>
                <a:cs typeface="+mn-cs"/>
              </a:defRPr>
            </a:pPr>
            <a:r>
              <a:rPr lang="en-US" b="1" dirty="0"/>
              <a:t>Net FII Flow (Cash) in Rs. Cr.</a:t>
            </a:r>
          </a:p>
        </c:rich>
      </c:tx>
      <c:layout>
        <c:manualLayout>
          <c:xMode val="edge"/>
          <c:yMode val="edge"/>
          <c:x val="0.41510988026457374"/>
          <c:y val="1.3951525488350592E-2"/>
        </c:manualLayout>
      </c:layout>
      <c:overlay val="0"/>
      <c:spPr>
        <a:noFill/>
        <a:ln>
          <a:noFill/>
        </a:ln>
        <a:effectLst/>
      </c:spPr>
      <c:txPr>
        <a:bodyPr rot="0" spcFirstLastPara="1" vertOverflow="ellipsis" vert="horz" wrap="square" anchor="ctr" anchorCtr="1"/>
        <a:lstStyle/>
        <a:p>
          <a:pPr>
            <a:defRPr sz="1560" b="0" i="0" u="none" strike="noStrike" kern="1200" spc="0" baseline="0">
              <a:solidFill>
                <a:sysClr val="windowText" lastClr="000000"/>
              </a:solidFill>
              <a:latin typeface="Ariel"/>
              <a:ea typeface="+mn-ea"/>
              <a:cs typeface="+mn-cs"/>
            </a:defRPr>
          </a:pPr>
          <a:endParaRPr lang="en-US"/>
        </a:p>
      </c:txPr>
    </c:title>
    <c:autoTitleDeleted val="0"/>
    <c:plotArea>
      <c:layout>
        <c:manualLayout>
          <c:layoutTarget val="inner"/>
          <c:xMode val="edge"/>
          <c:yMode val="edge"/>
          <c:x val="3.0555555555555555E-2"/>
          <c:y val="9.2157841467828405E-2"/>
          <c:w val="0.90732921841140834"/>
          <c:h val="0.76887394103600049"/>
        </c:manualLayout>
      </c:layout>
      <c:barChart>
        <c:barDir val="col"/>
        <c:grouping val="clustered"/>
        <c:varyColors val="0"/>
        <c:ser>
          <c:idx val="0"/>
          <c:order val="0"/>
          <c:spPr>
            <a:solidFill>
              <a:schemeClr val="accent1">
                <a:lumMod val="60000"/>
                <a:lumOff val="40000"/>
              </a:schemeClr>
            </a:solidFill>
            <a:ln>
              <a:solidFill>
                <a:schemeClr val="accent1">
                  <a:lumMod val="60000"/>
                  <a:lumOff val="40000"/>
                </a:schemeClr>
              </a:solid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ysClr val="windowText" lastClr="000000"/>
                    </a:solidFill>
                    <a:latin typeface="Ariel"/>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'Qtr wise'!$A$3:$A$12</c:f>
              <c:strCache>
                <c:ptCount val="10"/>
                <c:pt idx="0">
                  <c:v>Jan-Mar '22 *</c:v>
                </c:pt>
                <c:pt idx="1">
                  <c:v>Oct-Dec '21</c:v>
                </c:pt>
                <c:pt idx="2">
                  <c:v>Jul-Sep '21</c:v>
                </c:pt>
                <c:pt idx="3">
                  <c:v>Apr-Jun '21</c:v>
                </c:pt>
                <c:pt idx="4">
                  <c:v>Jan-Mar '21</c:v>
                </c:pt>
                <c:pt idx="5">
                  <c:v>Oct-Dec '20</c:v>
                </c:pt>
                <c:pt idx="6">
                  <c:v>Jul-Sep '20</c:v>
                </c:pt>
                <c:pt idx="7">
                  <c:v>Apr-Jun '20</c:v>
                </c:pt>
                <c:pt idx="8">
                  <c:v>Jan-Mar '20</c:v>
                </c:pt>
                <c:pt idx="9">
                  <c:v>Oct-Dec '19</c:v>
                </c:pt>
              </c:strCache>
            </c:strRef>
          </c:cat>
          <c:val>
            <c:numRef>
              <c:f>'Qtr wise'!$E$3:$E$12</c:f>
              <c:numCache>
                <c:formatCode>#,##0_);[Red]\(#,##0\)</c:formatCode>
                <c:ptCount val="10"/>
                <c:pt idx="0">
                  <c:v>-130347.73000000001</c:v>
                </c:pt>
                <c:pt idx="1">
                  <c:v>-100967.7</c:v>
                </c:pt>
                <c:pt idx="2">
                  <c:v>-24848.14</c:v>
                </c:pt>
                <c:pt idx="3">
                  <c:v>-18080.66</c:v>
                </c:pt>
                <c:pt idx="4">
                  <c:v>52270.49</c:v>
                </c:pt>
                <c:pt idx="5">
                  <c:v>128078.47</c:v>
                </c:pt>
                <c:pt idx="6">
                  <c:v>6829.3600000000006</c:v>
                </c:pt>
                <c:pt idx="7">
                  <c:v>14198.939999999999</c:v>
                </c:pt>
                <c:pt idx="8">
                  <c:v>-83860.509999999995</c:v>
                </c:pt>
                <c:pt idx="9">
                  <c:v>22214.71</c:v>
                </c:pt>
              </c:numCache>
            </c:numRef>
          </c:val>
          <c:extLst>
            <c:ext xmlns:c16="http://schemas.microsoft.com/office/drawing/2014/chart" uri="{C3380CC4-5D6E-409C-BE32-E72D297353CC}">
              <c16:uniqueId val="{00000000-BB65-4321-ADC0-978DEF6A70FE}"/>
            </c:ext>
          </c:extLst>
        </c:ser>
        <c:dLbls>
          <c:showLegendKey val="0"/>
          <c:showVal val="0"/>
          <c:showCatName val="0"/>
          <c:showSerName val="0"/>
          <c:showPercent val="0"/>
          <c:showBubbleSize val="0"/>
        </c:dLbls>
        <c:gapWidth val="219"/>
        <c:overlap val="-27"/>
        <c:axId val="1956686288"/>
        <c:axId val="1956689200"/>
      </c:barChart>
      <c:catAx>
        <c:axId val="1956686288"/>
        <c:scaling>
          <c:orientation val="maxMin"/>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el"/>
                <a:ea typeface="+mn-ea"/>
                <a:cs typeface="+mn-cs"/>
              </a:defRPr>
            </a:pPr>
            <a:endParaRPr lang="en-US"/>
          </a:p>
        </c:txPr>
        <c:crossAx val="1956689200"/>
        <c:crosses val="autoZero"/>
        <c:auto val="1"/>
        <c:lblAlgn val="ctr"/>
        <c:lblOffset val="100"/>
        <c:noMultiLvlLbl val="0"/>
      </c:catAx>
      <c:valAx>
        <c:axId val="1956689200"/>
        <c:scaling>
          <c:orientation val="minMax"/>
        </c:scaling>
        <c:delete val="0"/>
        <c:axPos val="r"/>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high"/>
        <c:spPr>
          <a:noFill/>
          <a:ln>
            <a:noFill/>
          </a:ln>
          <a:effectLst/>
        </c:spPr>
        <c:txPr>
          <a:bodyPr rot="-60000000" spcFirstLastPara="1" vertOverflow="ellipsis" vert="horz" wrap="square" anchor="ctr" anchorCtr="1"/>
          <a:lstStyle/>
          <a:p>
            <a:pPr>
              <a:defRPr sz="1300" b="0" i="0" u="none" strike="noStrike" kern="1200" baseline="0">
                <a:solidFill>
                  <a:sysClr val="windowText" lastClr="000000"/>
                </a:solidFill>
                <a:latin typeface="Ariel"/>
                <a:ea typeface="+mn-ea"/>
                <a:cs typeface="+mn-cs"/>
              </a:defRPr>
            </a:pPr>
            <a:endParaRPr lang="en-US"/>
          </a:p>
        </c:txPr>
        <c:crossAx val="195668628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accent1"/>
      </a:solidFill>
      <a:round/>
    </a:ln>
    <a:effectLst/>
  </c:spPr>
  <c:txPr>
    <a:bodyPr/>
    <a:lstStyle/>
    <a:p>
      <a:pPr>
        <a:defRPr sz="1300">
          <a:solidFill>
            <a:sysClr val="windowText" lastClr="000000"/>
          </a:solidFill>
          <a:latin typeface="Arie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1">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50000"/>
        <a:lumOff val="50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bg1"/>
    </cs:fontRef>
    <cs:spPr>
      <a:solidFill>
        <a:schemeClr val="tx1">
          <a:lumMod val="35000"/>
          <a:lumOff val="65000"/>
        </a:schemeClr>
      </a:solidFill>
    </cs:spPr>
    <cs:defRPr sz="900"/>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900"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00" b="0" kern="1200" cap="none" spc="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557FA1-1860-4819-8D6F-CBD3E3D7A0D4}" type="datetimeFigureOut">
              <a:rPr lang="en-IN" smtClean="0"/>
              <a:t>09-04-2022</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CA38E5-385A-4523-8B07-C7E6A090E32A}" type="slidenum">
              <a:rPr lang="en-IN" smtClean="0"/>
              <a:t>‹#›</a:t>
            </a:fld>
            <a:endParaRPr lang="en-IN"/>
          </a:p>
        </p:txBody>
      </p:sp>
    </p:spTree>
    <p:extLst>
      <p:ext uri="{BB962C8B-B14F-4D97-AF65-F5344CB8AC3E}">
        <p14:creationId xmlns:p14="http://schemas.microsoft.com/office/powerpoint/2010/main" val="3622185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D04B3-E573-4ED3-9AC1-8A346D7DD917}" type="datetimeFigureOut">
              <a:rPr lang="en-US" smtClean="0"/>
              <a:t>09/04/2022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A22925-58E6-4B8B-AED2-948520D63A92}" type="slidenum">
              <a:rPr lang="en-US" smtClean="0"/>
              <a:t>‹#›</a:t>
            </a:fld>
            <a:endParaRPr lang="en-US"/>
          </a:p>
        </p:txBody>
      </p:sp>
    </p:spTree>
    <p:extLst>
      <p:ext uri="{BB962C8B-B14F-4D97-AF65-F5344CB8AC3E}">
        <p14:creationId xmlns:p14="http://schemas.microsoft.com/office/powerpoint/2010/main" val="32977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7BDA5-AE57-4334-B412-2470D583250A}" type="slidenum">
              <a:rPr lang="en-US" smtClean="0"/>
              <a:t>20</a:t>
            </a:fld>
            <a:endParaRPr lang="en-US" dirty="0"/>
          </a:p>
        </p:txBody>
      </p:sp>
    </p:spTree>
    <p:extLst>
      <p:ext uri="{BB962C8B-B14F-4D97-AF65-F5344CB8AC3E}">
        <p14:creationId xmlns:p14="http://schemas.microsoft.com/office/powerpoint/2010/main" val="2192503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2" descr="C:\Users\pc 1\Downloads\NCA PPT-11.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98000"/>
            <a:ext cx="12204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pc 1\Downloads\NCA PPT-11.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98000"/>
            <a:ext cx="12204000" cy="360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3"/>
            <a:ext cx="9144000" cy="2387600"/>
          </a:xfrm>
        </p:spPr>
        <p:txBody>
          <a:bodyPr anchor="b">
            <a:normAutofit/>
          </a:bodyPr>
          <a:lstStyle>
            <a:lvl1pPr algn="ctr">
              <a:defRPr sz="3600"/>
            </a:lvl1pPr>
          </a:lstStyle>
          <a:p>
            <a:r>
              <a:rPr lang="en-US"/>
              <a:t>Click to edit Master title style</a:t>
            </a:r>
            <a:endParaRPr lang="en-IN"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dirty="0"/>
          </a:p>
        </p:txBody>
      </p:sp>
      <p:sp>
        <p:nvSpPr>
          <p:cNvPr id="4" name="Date Placeholder 3"/>
          <p:cNvSpPr>
            <a:spLocks noGrp="1"/>
          </p:cNvSpPr>
          <p:nvPr>
            <p:ph type="dt" sz="half" idx="10"/>
          </p:nvPr>
        </p:nvSpPr>
        <p:spPr/>
        <p:txBody>
          <a:bodyPr/>
          <a:lstStyle/>
          <a:p>
            <a:fld id="{ABA9A80D-9E45-46F3-B25D-741253D13140}" type="datetimeFigureOut">
              <a:rPr lang="en-IN" smtClean="0"/>
              <a:t>09-04-2022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AC0E38-2929-464E-A14A-98D529670374}" type="slidenum">
              <a:rPr lang="en-IN" smtClean="0"/>
              <a:t>‹#›</a:t>
            </a:fld>
            <a:endParaRPr lang="en-IN"/>
          </a:p>
        </p:txBody>
      </p:sp>
      <p:sp>
        <p:nvSpPr>
          <p:cNvPr id="17" name="Rectangle 16"/>
          <p:cNvSpPr/>
          <p:nvPr userDrawn="1"/>
        </p:nvSpPr>
        <p:spPr>
          <a:xfrm rot="5400000">
            <a:off x="9254289" y="4622740"/>
            <a:ext cx="2675557" cy="180000"/>
          </a:xfrm>
          <a:prstGeom prst="rect">
            <a:avLst/>
          </a:prstGeom>
          <a:solidFill>
            <a:schemeClr val="tx2"/>
          </a:solidFill>
          <a:ln>
            <a:solidFill>
              <a:srgbClr val="AA93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p:cNvSpPr/>
          <p:nvPr userDrawn="1"/>
        </p:nvSpPr>
        <p:spPr>
          <a:xfrm rot="5400000">
            <a:off x="-855555" y="3519156"/>
            <a:ext cx="4938942" cy="179832"/>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25575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2" descr="C:\Users\pc 1\Downloads\NCA PPT-11.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98000"/>
            <a:ext cx="12204000" cy="360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0" y="0"/>
            <a:ext cx="12204000" cy="144000"/>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BA9A80D-9E45-46F3-B25D-741253D13140}" type="datetimeFigureOut">
              <a:rPr lang="en-IN" smtClean="0"/>
              <a:t>09-04-2022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AC0E38-2929-464E-A14A-98D529670374}" type="slidenum">
              <a:rPr lang="en-IN" smtClean="0"/>
              <a:t>‹#›</a:t>
            </a:fld>
            <a:endParaRPr lang="en-IN"/>
          </a:p>
        </p:txBody>
      </p:sp>
    </p:spTree>
    <p:extLst>
      <p:ext uri="{BB962C8B-B14F-4D97-AF65-F5344CB8AC3E}">
        <p14:creationId xmlns:p14="http://schemas.microsoft.com/office/powerpoint/2010/main" val="405180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783666"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BA9A80D-9E45-46F3-B25D-741253D13140}" type="datetimeFigureOut">
              <a:rPr lang="en-IN" smtClean="0"/>
              <a:t>09-04-2022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AC0E38-2929-464E-A14A-98D529670374}" type="slidenum">
              <a:rPr lang="en-IN" smtClean="0"/>
              <a:t>‹#›</a:t>
            </a:fld>
            <a:endParaRPr lang="en-IN"/>
          </a:p>
        </p:txBody>
      </p:sp>
    </p:spTree>
    <p:extLst>
      <p:ext uri="{BB962C8B-B14F-4D97-AF65-F5344CB8AC3E}">
        <p14:creationId xmlns:p14="http://schemas.microsoft.com/office/powerpoint/2010/main" val="3896652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2" descr="C:\Users\pc 1\Downloads\NCA PPT-11.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98000"/>
            <a:ext cx="12204000" cy="360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0" y="0"/>
            <a:ext cx="12204000" cy="144000"/>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lstStyle/>
          <a:p>
            <a:r>
              <a:rPr lang="en-US"/>
              <a:t>Click to edit Master title style</a:t>
            </a:r>
            <a:endParaRPr lang="en-IN"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4" name="Date Placeholder 3"/>
          <p:cNvSpPr>
            <a:spLocks noGrp="1"/>
          </p:cNvSpPr>
          <p:nvPr>
            <p:ph type="dt" sz="half" idx="10"/>
          </p:nvPr>
        </p:nvSpPr>
        <p:spPr/>
        <p:txBody>
          <a:bodyPr/>
          <a:lstStyle/>
          <a:p>
            <a:fld id="{ABA9A80D-9E45-46F3-B25D-741253D13140}" type="datetimeFigureOut">
              <a:rPr lang="en-IN" smtClean="0"/>
              <a:t>09-04-2022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AC0E38-2929-464E-A14A-98D529670374}" type="slidenum">
              <a:rPr lang="en-IN" smtClean="0"/>
              <a:t>‹#›</a:t>
            </a:fld>
            <a:endParaRPr lang="en-IN"/>
          </a:p>
        </p:txBody>
      </p:sp>
    </p:spTree>
    <p:extLst>
      <p:ext uri="{BB962C8B-B14F-4D97-AF65-F5344CB8AC3E}">
        <p14:creationId xmlns:p14="http://schemas.microsoft.com/office/powerpoint/2010/main" val="185511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5912" y="1709738"/>
            <a:ext cx="10461538" cy="2852737"/>
          </a:xfrm>
        </p:spPr>
        <p:txBody>
          <a:bodyPr anchor="b">
            <a:normAutofit/>
          </a:bodyPr>
          <a:lstStyle>
            <a:lvl1pPr>
              <a:defRPr sz="4000"/>
            </a:lvl1pPr>
          </a:lstStyle>
          <a:p>
            <a:r>
              <a:rPr lang="en-US"/>
              <a:t>Click to edit Master title style</a:t>
            </a:r>
            <a:endParaRPr lang="en-IN" dirty="0"/>
          </a:p>
        </p:txBody>
      </p:sp>
      <p:sp>
        <p:nvSpPr>
          <p:cNvPr id="3" name="Text Placeholder 2"/>
          <p:cNvSpPr>
            <a:spLocks noGrp="1"/>
          </p:cNvSpPr>
          <p:nvPr>
            <p:ph type="body" idx="1"/>
          </p:nvPr>
        </p:nvSpPr>
        <p:spPr>
          <a:xfrm>
            <a:off x="885912" y="4589463"/>
            <a:ext cx="1046153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A9A80D-9E45-46F3-B25D-741253D13140}" type="datetimeFigureOut">
              <a:rPr lang="en-IN" smtClean="0"/>
              <a:t>09-04-2022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AC0E38-2929-464E-A14A-98D529670374}" type="slidenum">
              <a:rPr lang="en-IN" smtClean="0"/>
              <a:t>‹#›</a:t>
            </a:fld>
            <a:endParaRPr lang="en-IN"/>
          </a:p>
        </p:txBody>
      </p:sp>
      <p:sp>
        <p:nvSpPr>
          <p:cNvPr id="12" name="Rectangle 11"/>
          <p:cNvSpPr/>
          <p:nvPr userDrawn="1"/>
        </p:nvSpPr>
        <p:spPr>
          <a:xfrm rot="5400000">
            <a:off x="9943234" y="4650765"/>
            <a:ext cx="2675557" cy="180000"/>
          </a:xfrm>
          <a:prstGeom prst="rect">
            <a:avLst/>
          </a:prstGeom>
          <a:solidFill>
            <a:schemeClr val="tx2"/>
          </a:solidFill>
          <a:ln>
            <a:solidFill>
              <a:srgbClr val="AA93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p:cNvSpPr/>
          <p:nvPr userDrawn="1"/>
        </p:nvSpPr>
        <p:spPr>
          <a:xfrm rot="5400000">
            <a:off x="-1673475" y="3533224"/>
            <a:ext cx="4938942" cy="179832"/>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p:cNvSpPr/>
          <p:nvPr userDrawn="1"/>
        </p:nvSpPr>
        <p:spPr>
          <a:xfrm rot="5400000">
            <a:off x="9943234" y="4650766"/>
            <a:ext cx="2675557" cy="180000"/>
          </a:xfrm>
          <a:prstGeom prst="rect">
            <a:avLst/>
          </a:prstGeom>
          <a:solidFill>
            <a:schemeClr val="tx2"/>
          </a:solidFill>
          <a:ln>
            <a:solidFill>
              <a:srgbClr val="AA93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p:cNvSpPr/>
          <p:nvPr userDrawn="1"/>
        </p:nvSpPr>
        <p:spPr>
          <a:xfrm rot="5400000">
            <a:off x="-1673475" y="3533225"/>
            <a:ext cx="4938942" cy="179832"/>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21971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2" name="Picture 2" descr="C:\Users\pc 1\Downloads\NCA PPT-11.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98000"/>
            <a:ext cx="12204000" cy="3600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0"/>
            <a:ext cx="12204000" cy="144000"/>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lstStyle/>
          <a:p>
            <a:r>
              <a:rPr lang="en-US"/>
              <a:t>Click to edit Master title style</a:t>
            </a:r>
            <a:endParaRPr lang="en-IN"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5" name="Date Placeholder 4"/>
          <p:cNvSpPr>
            <a:spLocks noGrp="1"/>
          </p:cNvSpPr>
          <p:nvPr>
            <p:ph type="dt" sz="half" idx="10"/>
          </p:nvPr>
        </p:nvSpPr>
        <p:spPr/>
        <p:txBody>
          <a:bodyPr/>
          <a:lstStyle/>
          <a:p>
            <a:fld id="{ABA9A80D-9E45-46F3-B25D-741253D13140}" type="datetimeFigureOut">
              <a:rPr lang="en-IN" smtClean="0"/>
              <a:t>09-04-2022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AC0E38-2929-464E-A14A-98D529670374}" type="slidenum">
              <a:rPr lang="en-IN" smtClean="0"/>
              <a:t>‹#›</a:t>
            </a:fld>
            <a:endParaRPr lang="en-IN"/>
          </a:p>
        </p:txBody>
      </p:sp>
    </p:spTree>
    <p:extLst>
      <p:ext uri="{BB962C8B-B14F-4D97-AF65-F5344CB8AC3E}">
        <p14:creationId xmlns:p14="http://schemas.microsoft.com/office/powerpoint/2010/main" val="1485685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2" descr="C:\Users\pc 1\Downloads\NCA PPT-11.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98000"/>
            <a:ext cx="12204000" cy="3600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0"/>
            <a:ext cx="12204000" cy="144000"/>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BA9A80D-9E45-46F3-B25D-741253D13140}" type="datetimeFigureOut">
              <a:rPr lang="en-IN" smtClean="0"/>
              <a:t>09-04-2022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5AC0E38-2929-464E-A14A-98D529670374}" type="slidenum">
              <a:rPr lang="en-IN" smtClean="0"/>
              <a:t>‹#›</a:t>
            </a:fld>
            <a:endParaRPr lang="en-IN"/>
          </a:p>
        </p:txBody>
      </p:sp>
    </p:spTree>
    <p:extLst>
      <p:ext uri="{BB962C8B-B14F-4D97-AF65-F5344CB8AC3E}">
        <p14:creationId xmlns:p14="http://schemas.microsoft.com/office/powerpoint/2010/main" val="367605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2" descr="C:\Users\pc 1\Downloads\NCA PPT-11.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498000"/>
            <a:ext cx="12204000" cy="360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0" y="0"/>
            <a:ext cx="12204000" cy="144000"/>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p:txBody>
          <a:bodyPr/>
          <a:lstStyle/>
          <a:p>
            <a:r>
              <a:rPr lang="en-US"/>
              <a:t>Click to edit Master title style</a:t>
            </a:r>
            <a:endParaRPr lang="en-IN" dirty="0"/>
          </a:p>
        </p:txBody>
      </p:sp>
      <p:sp>
        <p:nvSpPr>
          <p:cNvPr id="3" name="Date Placeholder 2"/>
          <p:cNvSpPr>
            <a:spLocks noGrp="1"/>
          </p:cNvSpPr>
          <p:nvPr>
            <p:ph type="dt" sz="half" idx="10"/>
          </p:nvPr>
        </p:nvSpPr>
        <p:spPr/>
        <p:txBody>
          <a:bodyPr/>
          <a:lstStyle/>
          <a:p>
            <a:fld id="{ABA9A80D-9E45-46F3-B25D-741253D13140}" type="datetimeFigureOut">
              <a:rPr lang="en-IN" smtClean="0"/>
              <a:t>09-04-2022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5AC0E38-2929-464E-A14A-98D529670374}" type="slidenum">
              <a:rPr lang="en-IN" smtClean="0"/>
              <a:t>‹#›</a:t>
            </a:fld>
            <a:endParaRPr lang="en-IN"/>
          </a:p>
        </p:txBody>
      </p:sp>
    </p:spTree>
    <p:extLst>
      <p:ext uri="{BB962C8B-B14F-4D97-AF65-F5344CB8AC3E}">
        <p14:creationId xmlns:p14="http://schemas.microsoft.com/office/powerpoint/2010/main" val="332125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9A80D-9E45-46F3-B25D-741253D13140}" type="datetimeFigureOut">
              <a:rPr lang="en-IN" smtClean="0"/>
              <a:t>09-04-2022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5AC0E38-2929-464E-A14A-98D529670374}" type="slidenum">
              <a:rPr lang="en-IN" smtClean="0"/>
              <a:t>‹#›</a:t>
            </a:fld>
            <a:endParaRPr lang="en-IN"/>
          </a:p>
        </p:txBody>
      </p:sp>
      <p:sp>
        <p:nvSpPr>
          <p:cNvPr id="14" name="Rectangle 13"/>
          <p:cNvSpPr/>
          <p:nvPr userDrawn="1"/>
        </p:nvSpPr>
        <p:spPr>
          <a:xfrm rot="5400000">
            <a:off x="-2379555" y="4298613"/>
            <a:ext cx="4938942" cy="179832"/>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p:cNvSpPr/>
          <p:nvPr userDrawn="1"/>
        </p:nvSpPr>
        <p:spPr>
          <a:xfrm rot="5400000">
            <a:off x="-1046780" y="5430221"/>
            <a:ext cx="2675557" cy="180000"/>
          </a:xfrm>
          <a:prstGeom prst="rect">
            <a:avLst/>
          </a:prstGeom>
          <a:solidFill>
            <a:schemeClr val="tx2"/>
          </a:solidFill>
          <a:ln>
            <a:solidFill>
              <a:srgbClr val="AA93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7589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A9A80D-9E45-46F3-B25D-741253D13140}" type="datetimeFigureOut">
              <a:rPr lang="en-IN" smtClean="0"/>
              <a:t>09-04-2022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AC0E38-2929-464E-A14A-98D529670374}" type="slidenum">
              <a:rPr lang="en-IN" smtClean="0"/>
              <a:t>‹#›</a:t>
            </a:fld>
            <a:endParaRPr lang="en-IN"/>
          </a:p>
        </p:txBody>
      </p:sp>
      <p:sp>
        <p:nvSpPr>
          <p:cNvPr id="12" name="Rectangle 11"/>
          <p:cNvSpPr/>
          <p:nvPr userDrawn="1"/>
        </p:nvSpPr>
        <p:spPr>
          <a:xfrm rot="5400000">
            <a:off x="2613309" y="3334321"/>
            <a:ext cx="4938942" cy="179832"/>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userDrawn="1"/>
        </p:nvSpPr>
        <p:spPr>
          <a:xfrm rot="5400000">
            <a:off x="10137042" y="4433272"/>
            <a:ext cx="2675557" cy="180000"/>
          </a:xfrm>
          <a:prstGeom prst="rect">
            <a:avLst/>
          </a:prstGeom>
          <a:solidFill>
            <a:schemeClr val="tx2"/>
          </a:solidFill>
          <a:ln>
            <a:solidFill>
              <a:srgbClr val="AA93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50249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A9A80D-9E45-46F3-B25D-741253D13140}" type="datetimeFigureOut">
              <a:rPr lang="en-IN" smtClean="0"/>
              <a:t>09-04-2022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AC0E38-2929-464E-A14A-98D529670374}" type="slidenum">
              <a:rPr lang="en-IN" smtClean="0"/>
              <a:t>‹#›</a:t>
            </a:fld>
            <a:endParaRPr lang="en-IN"/>
          </a:p>
        </p:txBody>
      </p:sp>
      <p:sp>
        <p:nvSpPr>
          <p:cNvPr id="10" name="Rectangle 9"/>
          <p:cNvSpPr/>
          <p:nvPr userDrawn="1"/>
        </p:nvSpPr>
        <p:spPr>
          <a:xfrm rot="5400000">
            <a:off x="2613309" y="3334321"/>
            <a:ext cx="4938942" cy="179832"/>
          </a:xfrm>
          <a:prstGeom prst="rect">
            <a:avLst/>
          </a:prstGeom>
          <a:solidFill>
            <a:srgbClr val="6B0D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userDrawn="1"/>
        </p:nvSpPr>
        <p:spPr>
          <a:xfrm rot="5400000">
            <a:off x="10137042" y="4433272"/>
            <a:ext cx="2675557" cy="180000"/>
          </a:xfrm>
          <a:prstGeom prst="rect">
            <a:avLst/>
          </a:prstGeom>
          <a:solidFill>
            <a:schemeClr val="tx2"/>
          </a:solidFill>
          <a:ln>
            <a:solidFill>
              <a:srgbClr val="AA93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32563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dirty="0"/>
          </a:p>
        </p:txBody>
      </p:sp>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val="0"/>
              </a:ext>
            </a:extLst>
          </a:blip>
          <a:srcRect l="2662" t="3258" r="2681" b="7692"/>
          <a:stretch/>
        </p:blipFill>
        <p:spPr>
          <a:xfrm>
            <a:off x="9748910" y="84406"/>
            <a:ext cx="2363373" cy="1153551"/>
          </a:xfrm>
          <a:prstGeom prst="rect">
            <a:avLst/>
          </a:prstGeom>
        </p:spPr>
      </p:pic>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Narrow" panose="020B0606020202030204" pitchFamily="34" charset="0"/>
              </a:defRPr>
            </a:lvl1pPr>
          </a:lstStyle>
          <a:p>
            <a:fld id="{ABA9A80D-9E45-46F3-B25D-741253D13140}" type="datetimeFigureOut">
              <a:rPr lang="en-IN" smtClean="0"/>
              <a:pPr/>
              <a:t>09-04-2022</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Narrow" panose="020B0606020202030204" pitchFamily="34" charset="0"/>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0E38-2929-464E-A14A-98D529670374}" type="slidenum">
              <a:rPr lang="en-IN" smtClean="0"/>
              <a:t>‹#›</a:t>
            </a:fld>
            <a:endParaRPr lang="en-IN" dirty="0"/>
          </a:p>
        </p:txBody>
      </p:sp>
    </p:spTree>
    <p:extLst>
      <p:ext uri="{BB962C8B-B14F-4D97-AF65-F5344CB8AC3E}">
        <p14:creationId xmlns:p14="http://schemas.microsoft.com/office/powerpoint/2010/main" val="1836432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1" kern="1200">
          <a:solidFill>
            <a:srgbClr val="AA932E"/>
          </a:solidFill>
          <a:latin typeface="Omnes"/>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690D10"/>
        </a:buClr>
        <a:buFont typeface="Arial" panose="020B0604020202020204" pitchFamily="34" charset="0"/>
        <a:buChar char="•"/>
        <a:defRPr sz="2800" kern="1200">
          <a:solidFill>
            <a:schemeClr val="tx1"/>
          </a:solidFill>
          <a:latin typeface="Arial" panose="020B0604020202020204" pitchFamily="34" charset="0"/>
          <a:ea typeface="Arial Unicode MS" panose="020B0604020202020204" pitchFamily="34" charset="-128"/>
          <a:cs typeface="Arial" panose="020B0604020202020204" pitchFamily="34" charset="0"/>
        </a:defRPr>
      </a:lvl1pPr>
      <a:lvl2pPr marL="685800" indent="-228600" algn="l" defTabSz="914400" rtl="0" eaLnBrk="1" latinLnBrk="0" hangingPunct="1">
        <a:lnSpc>
          <a:spcPct val="90000"/>
        </a:lnSpc>
        <a:spcBef>
          <a:spcPts val="500"/>
        </a:spcBef>
        <a:buClr>
          <a:srgbClr val="690D10"/>
        </a:buClr>
        <a:buFont typeface="Arial" panose="020B0604020202020204" pitchFamily="34" charset="0"/>
        <a:buChar char="•"/>
        <a:defRPr sz="2400" kern="1200">
          <a:solidFill>
            <a:schemeClr val="tx1"/>
          </a:solidFill>
          <a:latin typeface="Arial" panose="020B0604020202020204" pitchFamily="34" charset="0"/>
          <a:ea typeface="Arial Unicode MS" panose="020B0604020202020204" pitchFamily="34" charset="-128"/>
          <a:cs typeface="Arial" panose="020B0604020202020204" pitchFamily="34" charset="0"/>
        </a:defRPr>
      </a:lvl2pPr>
      <a:lvl3pPr marL="1143000" indent="-228600" algn="l" defTabSz="914400" rtl="0" eaLnBrk="1" latinLnBrk="0" hangingPunct="1">
        <a:lnSpc>
          <a:spcPct val="90000"/>
        </a:lnSpc>
        <a:spcBef>
          <a:spcPts val="500"/>
        </a:spcBef>
        <a:buClr>
          <a:srgbClr val="690D10"/>
        </a:buClr>
        <a:buFont typeface="Arial" panose="020B0604020202020204" pitchFamily="34" charset="0"/>
        <a:buChar char="•"/>
        <a:defRPr sz="2000" kern="1200">
          <a:solidFill>
            <a:schemeClr val="tx1"/>
          </a:solidFill>
          <a:latin typeface="Arial" panose="020B0604020202020204" pitchFamily="34" charset="0"/>
          <a:ea typeface="Arial Unicode MS" panose="020B0604020202020204" pitchFamily="34" charset="-128"/>
          <a:cs typeface="Arial" panose="020B0604020202020204" pitchFamily="34" charset="0"/>
        </a:defRPr>
      </a:lvl3pPr>
      <a:lvl4pPr marL="1600200" indent="-228600" algn="l" defTabSz="914400" rtl="0" eaLnBrk="1" latinLnBrk="0" hangingPunct="1">
        <a:lnSpc>
          <a:spcPct val="90000"/>
        </a:lnSpc>
        <a:spcBef>
          <a:spcPts val="500"/>
        </a:spcBef>
        <a:buClr>
          <a:srgbClr val="690D10"/>
        </a:buClr>
        <a:buFont typeface="Arial" panose="020B0604020202020204" pitchFamily="34" charset="0"/>
        <a:buChar char="•"/>
        <a:defRPr sz="1800" kern="1200">
          <a:solidFill>
            <a:schemeClr val="tx1"/>
          </a:solidFill>
          <a:latin typeface="Arial" panose="020B0604020202020204" pitchFamily="34" charset="0"/>
          <a:ea typeface="Arial Unicode MS" panose="020B0604020202020204" pitchFamily="34" charset="-128"/>
          <a:cs typeface="Arial" panose="020B0604020202020204" pitchFamily="34" charset="0"/>
        </a:defRPr>
      </a:lvl4pPr>
      <a:lvl5pPr marL="2057400" indent="-228600" algn="l" defTabSz="914400" rtl="0" eaLnBrk="1" latinLnBrk="0" hangingPunct="1">
        <a:lnSpc>
          <a:spcPct val="90000"/>
        </a:lnSpc>
        <a:spcBef>
          <a:spcPts val="500"/>
        </a:spcBef>
        <a:buClr>
          <a:srgbClr val="690D10"/>
        </a:buClr>
        <a:buFont typeface="Arial" panose="020B0604020202020204" pitchFamily="34" charset="0"/>
        <a:buChar char="•"/>
        <a:defRPr sz="1800" kern="1200">
          <a:solidFill>
            <a:schemeClr val="tx1"/>
          </a:solidFill>
          <a:latin typeface="Arial" panose="020B0604020202020204" pitchFamily="34" charset="0"/>
          <a:ea typeface="Arial Unicode MS" panose="020B0604020202020204" pitchFamily="34" charset="-128"/>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nd01.safelinks.protection.outlook.com/?url=http://www.icraanalytics.com/legal/standard-disclaimer.html&amp;data=04|01|urvazi.wadia@tatacapital.com|90c71cae871f4f72ceab08d8be8f1ef8|5400f77975bb4573a4994c50de99f6ae|1|0|637468869213947649|Unknown|TWFpbGZsb3d8eyJWIjoiMC4wLjAwMDAiLCJQIjoiV2luMzIiLCJBTiI6Ik1haWwiLCJXVCI6Mn0%3D|1000&amp;sdata=fc9wc2nG6ZFyNwTy8GTqh8wvgoQYT7E%2BCwAO1dHALAY%3D&amp;reserved=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TATA CAPITAL WEALTH</a:t>
            </a:r>
          </a:p>
        </p:txBody>
      </p:sp>
      <p:sp>
        <p:nvSpPr>
          <p:cNvPr id="3" name="Subtitle 2"/>
          <p:cNvSpPr>
            <a:spLocks noGrp="1"/>
          </p:cNvSpPr>
          <p:nvPr>
            <p:ph type="subTitle" idx="1"/>
          </p:nvPr>
        </p:nvSpPr>
        <p:spPr/>
        <p:txBody>
          <a:bodyPr/>
          <a:lstStyle/>
          <a:p>
            <a:r>
              <a:rPr lang="en-IN" b="1" dirty="0"/>
              <a:t>Market Outlook – April 2022</a:t>
            </a:r>
          </a:p>
          <a:p>
            <a:endParaRPr lang="en-IN" dirty="0"/>
          </a:p>
        </p:txBody>
      </p:sp>
    </p:spTree>
    <p:extLst>
      <p:ext uri="{BB962C8B-B14F-4D97-AF65-F5344CB8AC3E}">
        <p14:creationId xmlns:p14="http://schemas.microsoft.com/office/powerpoint/2010/main" val="4049191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89320-0B84-434A-AC5F-DD9412861C27}"/>
              </a:ext>
            </a:extLst>
          </p:cNvPr>
          <p:cNvSpPr>
            <a:spLocks noGrp="1"/>
          </p:cNvSpPr>
          <p:nvPr>
            <p:ph type="title"/>
          </p:nvPr>
        </p:nvSpPr>
        <p:spPr>
          <a:xfrm>
            <a:off x="105878" y="297811"/>
            <a:ext cx="10515600" cy="633681"/>
          </a:xfrm>
        </p:spPr>
        <p:txBody>
          <a:bodyPr>
            <a:normAutofit/>
          </a:bodyPr>
          <a:lstStyle/>
          <a:p>
            <a:pPr algn="ctr"/>
            <a:r>
              <a:rPr lang="en-IN" sz="2800" dirty="0"/>
              <a:t>Asset Class Performance</a:t>
            </a:r>
          </a:p>
        </p:txBody>
      </p:sp>
      <p:sp>
        <p:nvSpPr>
          <p:cNvPr id="7" name="Rectangle 3">
            <a:extLst>
              <a:ext uri="{FF2B5EF4-FFF2-40B4-BE49-F238E27FC236}">
                <a16:creationId xmlns:a16="http://schemas.microsoft.com/office/drawing/2014/main" id="{203EF8F9-C8B0-4CBA-B88F-759C3703F0C3}"/>
              </a:ext>
            </a:extLst>
          </p:cNvPr>
          <p:cNvSpPr>
            <a:spLocks noChangeArrowheads="1"/>
          </p:cNvSpPr>
          <p:nvPr/>
        </p:nvSpPr>
        <p:spPr bwMode="auto">
          <a:xfrm>
            <a:off x="0" y="5881089"/>
            <a:ext cx="75965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43013" algn="l"/>
              </a:tabLst>
              <a:defRPr>
                <a:solidFill>
                  <a:schemeClr val="tx1"/>
                </a:solidFill>
                <a:latin typeface="Arial" panose="020B0604020202020204" pitchFamily="34" charset="0"/>
              </a:defRPr>
            </a:lvl1pPr>
            <a:lvl2pPr eaLnBrk="0" fontAlgn="base" hangingPunct="0">
              <a:spcBef>
                <a:spcPct val="0"/>
              </a:spcBef>
              <a:spcAft>
                <a:spcPct val="0"/>
              </a:spcAft>
              <a:tabLst>
                <a:tab pos="1243013" algn="l"/>
              </a:tabLst>
              <a:defRPr>
                <a:solidFill>
                  <a:schemeClr val="tx1"/>
                </a:solidFill>
                <a:latin typeface="Arial" panose="020B0604020202020204" pitchFamily="34" charset="0"/>
              </a:defRPr>
            </a:lvl2pPr>
            <a:lvl3pPr eaLnBrk="0" fontAlgn="base" hangingPunct="0">
              <a:spcBef>
                <a:spcPct val="0"/>
              </a:spcBef>
              <a:spcAft>
                <a:spcPct val="0"/>
              </a:spcAft>
              <a:tabLst>
                <a:tab pos="1243013" algn="l"/>
              </a:tabLst>
              <a:defRPr>
                <a:solidFill>
                  <a:schemeClr val="tx1"/>
                </a:solidFill>
                <a:latin typeface="Arial" panose="020B0604020202020204" pitchFamily="34" charset="0"/>
              </a:defRPr>
            </a:lvl3pPr>
            <a:lvl4pPr eaLnBrk="0" fontAlgn="base" hangingPunct="0">
              <a:spcBef>
                <a:spcPct val="0"/>
              </a:spcBef>
              <a:spcAft>
                <a:spcPct val="0"/>
              </a:spcAft>
              <a:tabLst>
                <a:tab pos="1243013" algn="l"/>
              </a:tabLst>
              <a:defRPr>
                <a:solidFill>
                  <a:schemeClr val="tx1"/>
                </a:solidFill>
                <a:latin typeface="Arial" panose="020B0604020202020204" pitchFamily="34" charset="0"/>
              </a:defRPr>
            </a:lvl4pPr>
            <a:lvl5pPr eaLnBrk="0" fontAlgn="base" hangingPunct="0">
              <a:spcBef>
                <a:spcPct val="0"/>
              </a:spcBef>
              <a:spcAft>
                <a:spcPct val="0"/>
              </a:spcAft>
              <a:tabLst>
                <a:tab pos="1243013" algn="l"/>
              </a:tabLst>
              <a:defRPr>
                <a:solidFill>
                  <a:schemeClr val="tx1"/>
                </a:solidFill>
                <a:latin typeface="Arial" panose="020B0604020202020204" pitchFamily="34" charset="0"/>
              </a:defRPr>
            </a:lvl5pPr>
            <a:lvl6pPr eaLnBrk="0" fontAlgn="base" hangingPunct="0">
              <a:spcBef>
                <a:spcPct val="0"/>
              </a:spcBef>
              <a:spcAft>
                <a:spcPct val="0"/>
              </a:spcAft>
              <a:tabLst>
                <a:tab pos="1243013" algn="l"/>
              </a:tabLst>
              <a:defRPr>
                <a:solidFill>
                  <a:schemeClr val="tx1"/>
                </a:solidFill>
                <a:latin typeface="Arial" panose="020B0604020202020204" pitchFamily="34" charset="0"/>
              </a:defRPr>
            </a:lvl6pPr>
            <a:lvl7pPr eaLnBrk="0" fontAlgn="base" hangingPunct="0">
              <a:spcBef>
                <a:spcPct val="0"/>
              </a:spcBef>
              <a:spcAft>
                <a:spcPct val="0"/>
              </a:spcAft>
              <a:tabLst>
                <a:tab pos="1243013" algn="l"/>
              </a:tabLst>
              <a:defRPr>
                <a:solidFill>
                  <a:schemeClr val="tx1"/>
                </a:solidFill>
                <a:latin typeface="Arial" panose="020B0604020202020204" pitchFamily="34" charset="0"/>
              </a:defRPr>
            </a:lvl7pPr>
            <a:lvl8pPr eaLnBrk="0" fontAlgn="base" hangingPunct="0">
              <a:spcBef>
                <a:spcPct val="0"/>
              </a:spcBef>
              <a:spcAft>
                <a:spcPct val="0"/>
              </a:spcAft>
              <a:tabLst>
                <a:tab pos="1243013" algn="l"/>
              </a:tabLst>
              <a:defRPr>
                <a:solidFill>
                  <a:schemeClr val="tx1"/>
                </a:solidFill>
                <a:latin typeface="Arial" panose="020B0604020202020204" pitchFamily="34" charset="0"/>
              </a:defRPr>
            </a:lvl8pPr>
            <a:lvl9pPr eaLnBrk="0" fontAlgn="base" hangingPunct="0">
              <a:spcBef>
                <a:spcPct val="0"/>
              </a:spcBef>
              <a:spcAft>
                <a:spcPct val="0"/>
              </a:spcAft>
              <a:tabLst>
                <a:tab pos="124301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243013" algn="l"/>
              </a:tabLst>
            </a:pPr>
            <a:r>
              <a:rPr kumimoji="0" lang="en-GB" altLang="en-US" sz="1000" b="0" strike="noStrike" cap="none" normalizeH="0" baseline="0" dirty="0">
                <a:ln>
                  <a:noFill/>
                </a:ln>
                <a:solidFill>
                  <a:schemeClr val="tx1"/>
                </a:solidFill>
                <a:effectLst/>
                <a:ea typeface="Calibri" panose="020F0502020204030204" pitchFamily="34" charset="0"/>
                <a:cs typeface="Arial" panose="020B0604020202020204" pitchFamily="34" charset="0"/>
              </a:rPr>
              <a:t>Index used for each of the Asset Class: Gold: Domestic Prices of Gold, Intl: Russell 1000 Index, G-Sec: ICRA Composite Gilt Index, Bonds: CRISIL Composite Bond Fund Index, Large Cap: Nifty 50, Mid Cap: Nifty Midcap 150, Small Cap: Nifty Small Cap 250</a:t>
            </a:r>
            <a:endParaRPr kumimoji="0" lang="en-GB" altLang="en-US" b="0" strike="noStrike" cap="none" normalizeH="0" baseline="0" dirty="0">
              <a:ln>
                <a:noFill/>
              </a:ln>
              <a:solidFill>
                <a:schemeClr val="tx1"/>
              </a:solidFill>
              <a:effectLst/>
              <a:cs typeface="Arial" panose="020B0604020202020204" pitchFamily="34" charset="0"/>
            </a:endParaRPr>
          </a:p>
        </p:txBody>
      </p:sp>
      <p:sp>
        <p:nvSpPr>
          <p:cNvPr id="8" name="Text Box 25">
            <a:extLst>
              <a:ext uri="{FF2B5EF4-FFF2-40B4-BE49-F238E27FC236}">
                <a16:creationId xmlns:a16="http://schemas.microsoft.com/office/drawing/2014/main" id="{830897F1-F51D-4710-B1BF-168E420F82FB}"/>
              </a:ext>
            </a:extLst>
          </p:cNvPr>
          <p:cNvSpPr txBox="1"/>
          <p:nvPr/>
        </p:nvSpPr>
        <p:spPr>
          <a:xfrm>
            <a:off x="0" y="6514026"/>
            <a:ext cx="5363678"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900" dirty="0">
                <a:latin typeface="Arial" panose="020B0604020202020204" pitchFamily="34" charset="0"/>
                <a:ea typeface="Calibri" panose="020F0502020204030204" pitchFamily="34" charset="0"/>
                <a:cs typeface="Times New Roman" panose="02020603050405020304" pitchFamily="18" charset="0"/>
              </a:rPr>
              <a:t>For Client Circulation. The content does not construe to be any investment, legal or taxation advice</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9B156D6D-232F-4866-82C4-B721728934FD}"/>
              </a:ext>
            </a:extLst>
          </p:cNvPr>
          <p:cNvSpPr txBox="1"/>
          <p:nvPr/>
        </p:nvSpPr>
        <p:spPr>
          <a:xfrm>
            <a:off x="0" y="6246941"/>
            <a:ext cx="7862662" cy="230832"/>
          </a:xfrm>
          <a:prstGeom prst="rect">
            <a:avLst/>
          </a:prstGeom>
          <a:noFill/>
        </p:spPr>
        <p:txBody>
          <a:bodyPr wrap="square" rtlCol="0">
            <a:spAutoFit/>
          </a:bodyPr>
          <a:lstStyle/>
          <a:p>
            <a:r>
              <a:rPr lang="en-GB" sz="900" i="1" dirty="0">
                <a:latin typeface="Arial" panose="020B0604020202020204" pitchFamily="34" charset="0"/>
                <a:cs typeface="Arial" panose="020B0604020202020204" pitchFamily="34" charset="0"/>
              </a:rPr>
              <a:t>Performance as on 31</a:t>
            </a:r>
            <a:r>
              <a:rPr lang="en-GB" sz="900" i="1" baseline="30000" dirty="0">
                <a:latin typeface="Arial" panose="020B0604020202020204" pitchFamily="34" charset="0"/>
                <a:cs typeface="Arial" panose="020B0604020202020204" pitchFamily="34" charset="0"/>
              </a:rPr>
              <a:t>st</a:t>
            </a:r>
            <a:r>
              <a:rPr lang="en-GB" sz="900" i="1" dirty="0">
                <a:latin typeface="Arial" panose="020B0604020202020204" pitchFamily="34" charset="0"/>
                <a:cs typeface="Arial" panose="020B0604020202020204" pitchFamily="34" charset="0"/>
              </a:rPr>
              <a:t> March 2022. Source: ICRA Analytics (</a:t>
            </a:r>
            <a:r>
              <a:rPr lang="en-IN" sz="900" i="1" dirty="0">
                <a:latin typeface="Arial" panose="020B0604020202020204" pitchFamily="34" charset="0"/>
                <a:cs typeface="Arial" panose="020B0604020202020204" pitchFamily="34" charset="0"/>
                <a:hlinkClick r:id="rId2"/>
              </a:rPr>
              <a:t>http://www.icraanalytics.com/legal/standard-disclaimer.html</a:t>
            </a:r>
            <a:r>
              <a:rPr lang="en-GB" sz="900" i="1" dirty="0">
                <a:latin typeface="Arial" panose="020B0604020202020204" pitchFamily="34" charset="0"/>
                <a:cs typeface="Arial" panose="020B0604020202020204" pitchFamily="34" charset="0"/>
              </a:rPr>
              <a:t>) </a:t>
            </a:r>
            <a:endParaRPr lang="en-IN" sz="900" i="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47D0929-FDCD-4217-8DA9-E1C89B7E9AAF}"/>
              </a:ext>
            </a:extLst>
          </p:cNvPr>
          <p:cNvSpPr/>
          <p:nvPr/>
        </p:nvSpPr>
        <p:spPr>
          <a:xfrm>
            <a:off x="7596554" y="5844176"/>
            <a:ext cx="4445391" cy="553998"/>
          </a:xfrm>
          <a:prstGeom prst="rect">
            <a:avLst/>
          </a:prstGeom>
        </p:spPr>
        <p:txBody>
          <a:bodyPr wrap="square">
            <a:spAutoFit/>
          </a:bodyPr>
          <a:lstStyle/>
          <a:p>
            <a:r>
              <a:rPr lang="en-GB" sz="1000" dirty="0">
                <a:solidFill>
                  <a:srgbClr val="000000"/>
                </a:solidFill>
                <a:latin typeface="Arial" panose="020B0604020202020204" pitchFamily="34" charset="0"/>
              </a:rPr>
              <a:t>a. Large Cap: 1st -100th company in terms of full market capitalization </a:t>
            </a:r>
          </a:p>
          <a:p>
            <a:r>
              <a:rPr lang="en-GB" sz="1000" dirty="0">
                <a:solidFill>
                  <a:srgbClr val="000000"/>
                </a:solidFill>
                <a:latin typeface="Arial" panose="020B0604020202020204" pitchFamily="34" charset="0"/>
              </a:rPr>
              <a:t>b. Mid Cap: 101st -250th company in terms of full market capitalization </a:t>
            </a:r>
          </a:p>
          <a:p>
            <a:r>
              <a:rPr lang="en-GB" sz="1000" dirty="0">
                <a:solidFill>
                  <a:srgbClr val="000000"/>
                </a:solidFill>
                <a:latin typeface="Arial" panose="020B0604020202020204" pitchFamily="34" charset="0"/>
              </a:rPr>
              <a:t>c. Small Cap: 251st company onwards in terms of full market capitalization </a:t>
            </a:r>
            <a:endParaRPr lang="en-IN" sz="1000" dirty="0"/>
          </a:p>
        </p:txBody>
      </p:sp>
      <p:graphicFrame>
        <p:nvGraphicFramePr>
          <p:cNvPr id="5" name="Table 4">
            <a:extLst>
              <a:ext uri="{FF2B5EF4-FFF2-40B4-BE49-F238E27FC236}">
                <a16:creationId xmlns:a16="http://schemas.microsoft.com/office/drawing/2014/main" id="{E8008F01-32B3-4ED4-A731-F8A423E2A54B}"/>
              </a:ext>
            </a:extLst>
          </p:cNvPr>
          <p:cNvGraphicFramePr>
            <a:graphicFrameLocks noGrp="1"/>
          </p:cNvGraphicFramePr>
          <p:nvPr/>
        </p:nvGraphicFramePr>
        <p:xfrm>
          <a:off x="183457" y="1134829"/>
          <a:ext cx="11825086" cy="4673094"/>
        </p:xfrm>
        <a:graphic>
          <a:graphicData uri="http://schemas.openxmlformats.org/drawingml/2006/table">
            <a:tbl>
              <a:tblPr/>
              <a:tblGrid>
                <a:gridCol w="844649">
                  <a:extLst>
                    <a:ext uri="{9D8B030D-6E8A-4147-A177-3AD203B41FA5}">
                      <a16:colId xmlns:a16="http://schemas.microsoft.com/office/drawing/2014/main" val="2893646575"/>
                    </a:ext>
                  </a:extLst>
                </a:gridCol>
                <a:gridCol w="844649">
                  <a:extLst>
                    <a:ext uri="{9D8B030D-6E8A-4147-A177-3AD203B41FA5}">
                      <a16:colId xmlns:a16="http://schemas.microsoft.com/office/drawing/2014/main" val="2008924873"/>
                    </a:ext>
                  </a:extLst>
                </a:gridCol>
                <a:gridCol w="844649">
                  <a:extLst>
                    <a:ext uri="{9D8B030D-6E8A-4147-A177-3AD203B41FA5}">
                      <a16:colId xmlns:a16="http://schemas.microsoft.com/office/drawing/2014/main" val="3788913697"/>
                    </a:ext>
                  </a:extLst>
                </a:gridCol>
                <a:gridCol w="844649">
                  <a:extLst>
                    <a:ext uri="{9D8B030D-6E8A-4147-A177-3AD203B41FA5}">
                      <a16:colId xmlns:a16="http://schemas.microsoft.com/office/drawing/2014/main" val="3626254022"/>
                    </a:ext>
                  </a:extLst>
                </a:gridCol>
                <a:gridCol w="844649">
                  <a:extLst>
                    <a:ext uri="{9D8B030D-6E8A-4147-A177-3AD203B41FA5}">
                      <a16:colId xmlns:a16="http://schemas.microsoft.com/office/drawing/2014/main" val="1712759183"/>
                    </a:ext>
                  </a:extLst>
                </a:gridCol>
                <a:gridCol w="844649">
                  <a:extLst>
                    <a:ext uri="{9D8B030D-6E8A-4147-A177-3AD203B41FA5}">
                      <a16:colId xmlns:a16="http://schemas.microsoft.com/office/drawing/2014/main" val="2959016949"/>
                    </a:ext>
                  </a:extLst>
                </a:gridCol>
                <a:gridCol w="844649">
                  <a:extLst>
                    <a:ext uri="{9D8B030D-6E8A-4147-A177-3AD203B41FA5}">
                      <a16:colId xmlns:a16="http://schemas.microsoft.com/office/drawing/2014/main" val="3240529725"/>
                    </a:ext>
                  </a:extLst>
                </a:gridCol>
                <a:gridCol w="844649">
                  <a:extLst>
                    <a:ext uri="{9D8B030D-6E8A-4147-A177-3AD203B41FA5}">
                      <a16:colId xmlns:a16="http://schemas.microsoft.com/office/drawing/2014/main" val="492975648"/>
                    </a:ext>
                  </a:extLst>
                </a:gridCol>
                <a:gridCol w="844649">
                  <a:extLst>
                    <a:ext uri="{9D8B030D-6E8A-4147-A177-3AD203B41FA5}">
                      <a16:colId xmlns:a16="http://schemas.microsoft.com/office/drawing/2014/main" val="211026143"/>
                    </a:ext>
                  </a:extLst>
                </a:gridCol>
                <a:gridCol w="844649">
                  <a:extLst>
                    <a:ext uri="{9D8B030D-6E8A-4147-A177-3AD203B41FA5}">
                      <a16:colId xmlns:a16="http://schemas.microsoft.com/office/drawing/2014/main" val="513792441"/>
                    </a:ext>
                  </a:extLst>
                </a:gridCol>
                <a:gridCol w="844649">
                  <a:extLst>
                    <a:ext uri="{9D8B030D-6E8A-4147-A177-3AD203B41FA5}">
                      <a16:colId xmlns:a16="http://schemas.microsoft.com/office/drawing/2014/main" val="2044231920"/>
                    </a:ext>
                  </a:extLst>
                </a:gridCol>
                <a:gridCol w="844649">
                  <a:extLst>
                    <a:ext uri="{9D8B030D-6E8A-4147-A177-3AD203B41FA5}">
                      <a16:colId xmlns:a16="http://schemas.microsoft.com/office/drawing/2014/main" val="3276166252"/>
                    </a:ext>
                  </a:extLst>
                </a:gridCol>
                <a:gridCol w="844649">
                  <a:extLst>
                    <a:ext uri="{9D8B030D-6E8A-4147-A177-3AD203B41FA5}">
                      <a16:colId xmlns:a16="http://schemas.microsoft.com/office/drawing/2014/main" val="3595456094"/>
                    </a:ext>
                  </a:extLst>
                </a:gridCol>
                <a:gridCol w="844649">
                  <a:extLst>
                    <a:ext uri="{9D8B030D-6E8A-4147-A177-3AD203B41FA5}">
                      <a16:colId xmlns:a16="http://schemas.microsoft.com/office/drawing/2014/main" val="323726248"/>
                    </a:ext>
                  </a:extLst>
                </a:gridCol>
              </a:tblGrid>
              <a:tr h="406356">
                <a:tc>
                  <a:txBody>
                    <a:bodyPr/>
                    <a:lstStyle/>
                    <a:p>
                      <a:pPr algn="ctr" fontAlgn="ctr"/>
                      <a:r>
                        <a:rPr lang="en-US" sz="1300" b="1" i="0" u="none" strike="noStrike" dirty="0">
                          <a:solidFill>
                            <a:srgbClr val="000000"/>
                          </a:solidFill>
                          <a:effectLst/>
                          <a:latin typeface="Arial" panose="020B0604020202020204" pitchFamily="34" charset="0"/>
                        </a:rPr>
                        <a:t>2009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300" b="1" i="0" u="none" strike="noStrike" dirty="0">
                          <a:solidFill>
                            <a:srgbClr val="000000"/>
                          </a:solidFill>
                          <a:effectLst/>
                          <a:latin typeface="Arial" panose="020B0604020202020204" pitchFamily="34" charset="0"/>
                        </a:rPr>
                        <a:t>2010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300" b="1" i="0" u="none" strike="noStrike">
                          <a:solidFill>
                            <a:srgbClr val="000000"/>
                          </a:solidFill>
                          <a:effectLst/>
                          <a:latin typeface="Arial" panose="020B0604020202020204" pitchFamily="34" charset="0"/>
                        </a:rPr>
                        <a:t>2011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300" b="1" i="0" u="none" strike="noStrike">
                          <a:solidFill>
                            <a:srgbClr val="000000"/>
                          </a:solidFill>
                          <a:effectLst/>
                          <a:latin typeface="Arial" panose="020B0604020202020204" pitchFamily="34" charset="0"/>
                        </a:rPr>
                        <a:t>2012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300" b="1" i="0" u="none" strike="noStrike">
                          <a:solidFill>
                            <a:srgbClr val="000000"/>
                          </a:solidFill>
                          <a:effectLst/>
                          <a:latin typeface="Arial" panose="020B0604020202020204" pitchFamily="34" charset="0"/>
                        </a:rPr>
                        <a:t>2013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300" b="1" i="0" u="none" strike="noStrike">
                          <a:solidFill>
                            <a:srgbClr val="000000"/>
                          </a:solidFill>
                          <a:effectLst/>
                          <a:latin typeface="Arial" panose="020B0604020202020204" pitchFamily="34" charset="0"/>
                        </a:rPr>
                        <a:t>2014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300" b="1" i="0" u="none" strike="noStrike">
                          <a:solidFill>
                            <a:srgbClr val="000000"/>
                          </a:solidFill>
                          <a:effectLst/>
                          <a:latin typeface="Arial" panose="020B0604020202020204" pitchFamily="34" charset="0"/>
                        </a:rPr>
                        <a:t>2015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300" b="1" i="0" u="none" strike="noStrike">
                          <a:solidFill>
                            <a:srgbClr val="000000"/>
                          </a:solidFill>
                          <a:effectLst/>
                          <a:latin typeface="Arial" panose="020B0604020202020204" pitchFamily="34" charset="0"/>
                        </a:rPr>
                        <a:t>2016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300" b="1" i="0" u="none" strike="noStrike">
                          <a:solidFill>
                            <a:srgbClr val="000000"/>
                          </a:solidFill>
                          <a:effectLst/>
                          <a:latin typeface="Arial" panose="020B0604020202020204" pitchFamily="34" charset="0"/>
                        </a:rPr>
                        <a:t>2017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300" b="1" i="0" u="none" strike="noStrike">
                          <a:solidFill>
                            <a:srgbClr val="000000"/>
                          </a:solidFill>
                          <a:effectLst/>
                          <a:latin typeface="Arial" panose="020B0604020202020204" pitchFamily="34" charset="0"/>
                        </a:rPr>
                        <a:t>2018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300" b="1" i="0" u="none" strike="noStrike">
                          <a:solidFill>
                            <a:srgbClr val="000000"/>
                          </a:solidFill>
                          <a:effectLst/>
                          <a:latin typeface="Arial" panose="020B0604020202020204" pitchFamily="34" charset="0"/>
                        </a:rPr>
                        <a:t>2019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300" b="1" i="0" u="none" strike="noStrike">
                          <a:solidFill>
                            <a:srgbClr val="000000"/>
                          </a:solidFill>
                          <a:effectLst/>
                          <a:latin typeface="Arial" panose="020B0604020202020204" pitchFamily="34" charset="0"/>
                        </a:rPr>
                        <a:t>2020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300" b="1" i="0" u="none" strike="noStrike">
                          <a:solidFill>
                            <a:srgbClr val="000000"/>
                          </a:solidFill>
                          <a:effectLst/>
                          <a:latin typeface="Arial" panose="020B0604020202020204" pitchFamily="34" charset="0"/>
                        </a:rPr>
                        <a:t>2021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300" b="1" i="0" u="none" strike="noStrike">
                          <a:solidFill>
                            <a:srgbClr val="000000"/>
                          </a:solidFill>
                          <a:effectLst/>
                          <a:latin typeface="Arial" panose="020B0604020202020204" pitchFamily="34" charset="0"/>
                        </a:rPr>
                        <a:t>2022*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3105247771"/>
                  </a:ext>
                </a:extLst>
              </a:tr>
              <a:tr h="609534">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113.92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dirty="0">
                          <a:effectLst/>
                          <a:latin typeface="Arial" panose="020B0604020202020204" pitchFamily="34" charset="0"/>
                        </a:rPr>
                        <a:t>Gold</a:t>
                      </a:r>
                      <a:br>
                        <a:rPr lang="en-US" sz="1300" b="0" i="0" u="none" strike="noStrike" dirty="0">
                          <a:effectLst/>
                          <a:latin typeface="Arial" panose="020B0604020202020204" pitchFamily="34" charset="0"/>
                        </a:rPr>
                      </a:br>
                      <a:r>
                        <a:rPr lang="en-US" sz="1300" b="0" i="0" u="none" strike="noStrike" dirty="0">
                          <a:effectLst/>
                          <a:latin typeface="Arial" panose="020B0604020202020204" pitchFamily="34" charset="0"/>
                        </a:rPr>
                        <a:t>31.82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dirty="0">
                          <a:effectLst/>
                          <a:latin typeface="Arial" panose="020B0604020202020204" pitchFamily="34" charset="0"/>
                        </a:rPr>
                        <a:t>Mid Cap</a:t>
                      </a:r>
                      <a:br>
                        <a:rPr lang="en-US" sz="1300" b="0" i="0" u="none" strike="noStrike" dirty="0">
                          <a:effectLst/>
                          <a:latin typeface="Arial" panose="020B0604020202020204" pitchFamily="34" charset="0"/>
                        </a:rPr>
                      </a:br>
                      <a:r>
                        <a:rPr lang="en-US" sz="1300" b="0" i="0" u="none" strike="noStrike" dirty="0">
                          <a:effectLst/>
                          <a:latin typeface="Arial" panose="020B0604020202020204" pitchFamily="34" charset="0"/>
                        </a:rPr>
                        <a:t>43.99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69.57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14.24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57.47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28.89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27.88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61.94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7.12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extLst>
                  <a:ext uri="{0D108BD9-81ED-4DB2-BD59-A6C34878D82A}">
                    <a16:rowId xmlns:a16="http://schemas.microsoft.com/office/drawing/2014/main" val="2398870607"/>
                  </a:ext>
                </a:extLst>
              </a:tr>
              <a:tr h="609534">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110.55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18.50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6.92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37.94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dirty="0">
                          <a:effectLst/>
                          <a:latin typeface="Arial" panose="020B0604020202020204" pitchFamily="34" charset="0"/>
                        </a:rPr>
                        <a:t>Large Cap</a:t>
                      </a:r>
                      <a:br>
                        <a:rPr lang="en-US" sz="1300" b="0" i="0" u="none" strike="noStrike" dirty="0">
                          <a:effectLst/>
                          <a:latin typeface="Arial" panose="020B0604020202020204" pitchFamily="34" charset="0"/>
                        </a:rPr>
                      </a:br>
                      <a:r>
                        <a:rPr lang="en-US" sz="1300" b="0" i="0" u="none" strike="noStrike" dirty="0">
                          <a:effectLst/>
                          <a:latin typeface="Arial" panose="020B0604020202020204" pitchFamily="34" charset="0"/>
                        </a:rPr>
                        <a:t>6.76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60.26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8.63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12.91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54.53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7.87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23.79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46.81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0.64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extLst>
                  <a:ext uri="{0D108BD9-81ED-4DB2-BD59-A6C34878D82A}">
                    <a16:rowId xmlns:a16="http://schemas.microsoft.com/office/drawing/2014/main" val="1966044092"/>
                  </a:ext>
                </a:extLst>
              </a:tr>
              <a:tr h="609534">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75.76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5.29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27.53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3.79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dirty="0">
                          <a:effectLst/>
                          <a:latin typeface="Arial" panose="020B0604020202020204" pitchFamily="34" charset="0"/>
                        </a:rPr>
                        <a:t>Mid Cap</a:t>
                      </a:r>
                      <a:br>
                        <a:rPr lang="en-US" sz="1300" b="0" i="0" u="none" strike="noStrike" dirty="0">
                          <a:effectLst/>
                          <a:latin typeface="Arial" panose="020B0604020202020204" pitchFamily="34" charset="0"/>
                        </a:rPr>
                      </a:br>
                      <a:r>
                        <a:rPr lang="en-US" sz="1300" b="0" i="0" u="none" strike="noStrike" dirty="0">
                          <a:effectLst/>
                          <a:latin typeface="Arial" panose="020B0604020202020204" pitchFamily="34" charset="0"/>
                        </a:rPr>
                        <a:t>8.41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dirty="0">
                          <a:effectLst/>
                          <a:latin typeface="Arial" panose="020B0604020202020204" pitchFamily="34" charset="0"/>
                        </a:rPr>
                        <a:t>Large Cap</a:t>
                      </a:r>
                      <a:br>
                        <a:rPr lang="en-US" sz="1300" b="0" i="0" u="none" strike="noStrike" dirty="0">
                          <a:effectLst/>
                          <a:latin typeface="Arial" panose="020B0604020202020204" pitchFamily="34" charset="0"/>
                        </a:rPr>
                      </a:br>
                      <a:r>
                        <a:rPr lang="en-US" sz="1300" b="0" i="0" u="none" strike="noStrike" dirty="0">
                          <a:effectLst/>
                          <a:latin typeface="Arial" panose="020B0604020202020204" pitchFamily="34" charset="0"/>
                        </a:rPr>
                        <a:t>28.74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5.91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0.48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extLst>
                  <a:ext uri="{0D108BD9-81ED-4DB2-BD59-A6C34878D82A}">
                    <a16:rowId xmlns:a16="http://schemas.microsoft.com/office/drawing/2014/main" val="1289637574"/>
                  </a:ext>
                </a:extLst>
              </a:tr>
              <a:tr h="609534">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Samll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effectLst/>
                          <a:latin typeface="Arial" panose="020B0604020202020204" pitchFamily="34" charset="0"/>
                        </a:rPr>
                        <a:t>Intl </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-0.51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13.84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2.65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15.28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8.17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dirty="0">
                          <a:solidFill>
                            <a:srgbClr val="000000"/>
                          </a:solidFill>
                          <a:effectLst/>
                          <a:latin typeface="Arial" panose="020B0604020202020204" pitchFamily="34" charset="0"/>
                        </a:rPr>
                        <a:t>G-Sec</a:t>
                      </a:r>
                      <a:br>
                        <a:rPr lang="en-US" sz="1300" b="0" i="0" u="none" strike="noStrike" dirty="0">
                          <a:solidFill>
                            <a:srgbClr val="000000"/>
                          </a:solidFill>
                          <a:effectLst/>
                          <a:latin typeface="Arial" panose="020B0604020202020204" pitchFamily="34" charset="0"/>
                        </a:rPr>
                      </a:br>
                      <a:r>
                        <a:rPr lang="en-US" sz="1300" b="0" i="0" u="none" strike="noStrike" dirty="0">
                          <a:solidFill>
                            <a:srgbClr val="000000"/>
                          </a:solidFill>
                          <a:effectLst/>
                          <a:latin typeface="Arial" panose="020B0604020202020204" pitchFamily="34" charset="0"/>
                        </a:rPr>
                        <a:t>11.34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18.81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extLst>
                  <a:ext uri="{0D108BD9-81ED-4DB2-BD59-A6C34878D82A}">
                    <a16:rowId xmlns:a16="http://schemas.microsoft.com/office/drawing/2014/main" val="2575267839"/>
                  </a:ext>
                </a:extLst>
              </a:tr>
              <a:tr h="609534">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24.25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13.87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-24.68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12.27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5.41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5.12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10.72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dirty="0">
                          <a:solidFill>
                            <a:srgbClr val="000000"/>
                          </a:solidFill>
                          <a:effectLst/>
                          <a:latin typeface="Arial" panose="020B0604020202020204" pitchFamily="34" charset="0"/>
                        </a:rPr>
                        <a:t>Bonds</a:t>
                      </a:r>
                      <a:br>
                        <a:rPr lang="en-US" sz="1300" b="0" i="0" u="none" strike="noStrike" dirty="0">
                          <a:solidFill>
                            <a:srgbClr val="000000"/>
                          </a:solidFill>
                          <a:effectLst/>
                          <a:latin typeface="Arial" panose="020B0604020202020204" pitchFamily="34" charset="0"/>
                        </a:rPr>
                      </a:br>
                      <a:r>
                        <a:rPr lang="en-US" sz="1300" b="0" i="0" u="none" strike="noStrike" dirty="0">
                          <a:solidFill>
                            <a:srgbClr val="000000"/>
                          </a:solidFill>
                          <a:effectLst/>
                          <a:latin typeface="Arial" panose="020B0604020202020204" pitchFamily="34" charset="0"/>
                        </a:rPr>
                        <a:t>3.44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extLst>
                  <a:ext uri="{0D108BD9-81ED-4DB2-BD59-A6C34878D82A}">
                    <a16:rowId xmlns:a16="http://schemas.microsoft.com/office/drawing/2014/main" val="1604526393"/>
                  </a:ext>
                </a:extLst>
              </a:tr>
              <a:tr h="609534">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5.64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-4.50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Intl</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-4.06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effectLst/>
                          <a:latin typeface="Arial" panose="020B0604020202020204" pitchFamily="34" charset="0"/>
                        </a:rPr>
                        <a:t>Large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4.71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-13.26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effectLst/>
                          <a:latin typeface="Arial" panose="020B0604020202020204" pitchFamily="34" charset="0"/>
                        </a:rPr>
                        <a:t>Mid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BDBD"/>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3.13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dirty="0">
                          <a:effectLst/>
                          <a:latin typeface="Arial" panose="020B0604020202020204" pitchFamily="34" charset="0"/>
                        </a:rPr>
                        <a:t>Small Cap</a:t>
                      </a:r>
                      <a:br>
                        <a:rPr lang="en-US" sz="1300" b="0" i="0" u="none" strike="noStrike" dirty="0">
                          <a:effectLst/>
                          <a:latin typeface="Arial" panose="020B0604020202020204" pitchFamily="34" charset="0"/>
                        </a:rPr>
                      </a:br>
                      <a:r>
                        <a:rPr lang="en-US" sz="1300" b="0" i="0" u="none" strike="noStrike" dirty="0">
                          <a:effectLst/>
                          <a:latin typeface="Arial" panose="020B0604020202020204" pitchFamily="34" charset="0"/>
                        </a:rPr>
                        <a:t>-4.05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extLst>
                  <a:ext uri="{0D108BD9-81ED-4DB2-BD59-A6C34878D82A}">
                    <a16:rowId xmlns:a16="http://schemas.microsoft.com/office/drawing/2014/main" val="3095081421"/>
                  </a:ext>
                </a:extLst>
              </a:tr>
              <a:tr h="609534">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-6.93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 4.96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-36.11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9.34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-8.14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-7.91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-6.65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0.36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solidFill>
                            <a:srgbClr val="000000"/>
                          </a:solidFill>
                          <a:effectLst/>
                          <a:latin typeface="Arial" panose="020B0604020202020204" pitchFamily="34" charset="0"/>
                        </a:rPr>
                        <a:t>G-Sec</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3.52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E399"/>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-26.68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effectLst/>
                          <a:latin typeface="Arial" panose="020B0604020202020204" pitchFamily="34" charset="0"/>
                        </a:rPr>
                        <a:t>Small Cap</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-8.27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E75"/>
                    </a:solidFill>
                  </a:tcPr>
                </a:tc>
                <a:tc>
                  <a:txBody>
                    <a:bodyPr/>
                    <a:lstStyle/>
                    <a:p>
                      <a:pPr algn="ctr" fontAlgn="ctr"/>
                      <a:r>
                        <a:rPr lang="en-US" sz="1300" b="0" i="0" u="none" strike="noStrike">
                          <a:solidFill>
                            <a:srgbClr val="000000"/>
                          </a:solidFill>
                          <a:effectLst/>
                          <a:latin typeface="Arial" panose="020B0604020202020204" pitchFamily="34" charset="0"/>
                        </a:rPr>
                        <a:t>Bonds</a:t>
                      </a:r>
                      <a:br>
                        <a:rPr lang="en-US" sz="1300" b="0" i="0" u="none" strike="noStrike">
                          <a:solidFill>
                            <a:srgbClr val="000000"/>
                          </a:solidFill>
                          <a:effectLst/>
                          <a:latin typeface="Arial" panose="020B0604020202020204" pitchFamily="34" charset="0"/>
                        </a:rPr>
                      </a:br>
                      <a:r>
                        <a:rPr lang="en-US" sz="1300" b="0" i="0" u="none" strike="noStrike">
                          <a:solidFill>
                            <a:srgbClr val="000000"/>
                          </a:solidFill>
                          <a:effectLst/>
                          <a:latin typeface="Arial" panose="020B0604020202020204" pitchFamily="34" charset="0"/>
                        </a:rPr>
                        <a:t>12.25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BA593"/>
                    </a:solidFill>
                  </a:tcPr>
                </a:tc>
                <a:tc>
                  <a:txBody>
                    <a:bodyPr/>
                    <a:lstStyle/>
                    <a:p>
                      <a:pPr algn="ctr" fontAlgn="ctr"/>
                      <a:r>
                        <a:rPr lang="en-US" sz="1300" b="0" i="0" u="none" strike="noStrike">
                          <a:effectLst/>
                          <a:latin typeface="Arial" panose="020B0604020202020204" pitchFamily="34" charset="0"/>
                        </a:rPr>
                        <a:t>Gold</a:t>
                      </a:r>
                      <a:br>
                        <a:rPr lang="en-US" sz="1300" b="0" i="0" u="none" strike="noStrike">
                          <a:effectLst/>
                          <a:latin typeface="Arial" panose="020B0604020202020204" pitchFamily="34" charset="0"/>
                        </a:rPr>
                      </a:br>
                      <a:r>
                        <a:rPr lang="en-US" sz="1300" b="0" i="0" u="none" strike="noStrike">
                          <a:effectLst/>
                          <a:latin typeface="Arial" panose="020B0604020202020204" pitchFamily="34" charset="0"/>
                        </a:rPr>
                        <a:t>-4.21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D194"/>
                    </a:solidFill>
                  </a:tcPr>
                </a:tc>
                <a:tc>
                  <a:txBody>
                    <a:bodyPr/>
                    <a:lstStyle/>
                    <a:p>
                      <a:pPr algn="ctr" fontAlgn="ctr"/>
                      <a:r>
                        <a:rPr lang="en-US" sz="1300" b="0" i="0" u="none" strike="noStrike" dirty="0">
                          <a:effectLst/>
                          <a:latin typeface="Arial" panose="020B0604020202020204" pitchFamily="34" charset="0"/>
                        </a:rPr>
                        <a:t>Intl</a:t>
                      </a:r>
                      <a:br>
                        <a:rPr lang="en-US" sz="1300" b="0" i="0" u="none" strike="noStrike" dirty="0">
                          <a:effectLst/>
                          <a:latin typeface="Arial" panose="020B0604020202020204" pitchFamily="34" charset="0"/>
                        </a:rPr>
                      </a:br>
                      <a:r>
                        <a:rPr lang="en-US" sz="1300" b="0" i="0" u="none" strike="noStrike" dirty="0">
                          <a:effectLst/>
                          <a:latin typeface="Arial" panose="020B0604020202020204" pitchFamily="34" charset="0"/>
                        </a:rPr>
                        <a:t>-5.47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C9EF"/>
                    </a:solidFill>
                  </a:tcPr>
                </a:tc>
                <a:extLst>
                  <a:ext uri="{0D108BD9-81ED-4DB2-BD59-A6C34878D82A}">
                    <a16:rowId xmlns:a16="http://schemas.microsoft.com/office/drawing/2014/main" val="3015148909"/>
                  </a:ext>
                </a:extLst>
              </a:tr>
            </a:tbl>
          </a:graphicData>
        </a:graphic>
      </p:graphicFrame>
    </p:spTree>
    <p:extLst>
      <p:ext uri="{BB962C8B-B14F-4D97-AF65-F5344CB8AC3E}">
        <p14:creationId xmlns:p14="http://schemas.microsoft.com/office/powerpoint/2010/main" val="1443729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252"/>
            <a:ext cx="10515600" cy="1325563"/>
          </a:xfrm>
        </p:spPr>
        <p:txBody>
          <a:bodyPr>
            <a:normAutofit/>
          </a:bodyPr>
          <a:lstStyle/>
          <a:p>
            <a:pPr algn="ctr"/>
            <a:r>
              <a:rPr lang="en-US" sz="2800" dirty="0"/>
              <a:t>Category Average Performances – March 2022</a:t>
            </a:r>
          </a:p>
        </p:txBody>
      </p:sp>
      <p:sp>
        <p:nvSpPr>
          <p:cNvPr id="12" name="TextBox 5"/>
          <p:cNvSpPr txBox="1">
            <a:spLocks noChangeArrowheads="1"/>
          </p:cNvSpPr>
          <p:nvPr/>
        </p:nvSpPr>
        <p:spPr bwMode="auto">
          <a:xfrm>
            <a:off x="4031316" y="6295746"/>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Morningstar Direct</a:t>
            </a:r>
          </a:p>
        </p:txBody>
      </p:sp>
      <p:sp>
        <p:nvSpPr>
          <p:cNvPr id="14" name="TextBox 1"/>
          <p:cNvSpPr txBox="1">
            <a:spLocks noChangeArrowheads="1"/>
          </p:cNvSpPr>
          <p:nvPr/>
        </p:nvSpPr>
        <p:spPr bwMode="auto">
          <a:xfrm>
            <a:off x="147918" y="1110662"/>
            <a:ext cx="5392270" cy="483209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1450" indent="-171450">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lgn="just">
              <a:spcBef>
                <a:spcPct val="0"/>
              </a:spcBef>
              <a:buClrTx/>
              <a:buFont typeface="Wingdings" panose="05000000000000000000" pitchFamily="2" charset="2"/>
              <a:buChar char="§"/>
            </a:pPr>
            <a:r>
              <a:rPr lang="en-US" sz="1400" b="1" dirty="0">
                <a:solidFill>
                  <a:schemeClr val="tx1"/>
                </a:solidFill>
                <a:latin typeface="Arial" panose="020B0604020202020204" pitchFamily="34" charset="0"/>
                <a:cs typeface="Arial" panose="020B0604020202020204" pitchFamily="34" charset="0"/>
              </a:rPr>
              <a:t>During the month </a:t>
            </a:r>
            <a:r>
              <a:rPr lang="en-US" sz="1400" dirty="0">
                <a:solidFill>
                  <a:schemeClr val="tx1"/>
                </a:solidFill>
                <a:latin typeface="Arial" panose="020B0604020202020204" pitchFamily="34" charset="0"/>
                <a:cs typeface="Arial" panose="020B0604020202020204" pitchFamily="34" charset="0"/>
              </a:rPr>
              <a:t>under consideration all the categories were in the green with Small Cap &amp; Multi Cap being major gainers. </a:t>
            </a:r>
            <a:r>
              <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Among the sectoral funds, while the Technology and Healthcare were in the green, it was the financial services which underperformed the rest. For </a:t>
            </a:r>
            <a:r>
              <a:rPr lang="en-US"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the trailing 3 months </a:t>
            </a:r>
            <a:r>
              <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most of the Categories &amp; Sectors were in the red and similarly for </a:t>
            </a:r>
            <a:r>
              <a:rPr lang="en-US"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trailing 6 months</a:t>
            </a:r>
            <a:r>
              <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 the situation was not much different.</a:t>
            </a:r>
          </a:p>
          <a:p>
            <a:pPr algn="just">
              <a:spcBef>
                <a:spcPct val="0"/>
              </a:spcBef>
              <a:buClrTx/>
              <a:buFont typeface="Wingdings" panose="05000000000000000000" pitchFamily="2" charset="2"/>
              <a:buChar char="§"/>
            </a:pPr>
            <a:endParaRPr lang="en-US" sz="14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Font typeface="Wingdings" panose="05000000000000000000" pitchFamily="2" charset="2"/>
              <a:buChar char="§"/>
            </a:pPr>
            <a:r>
              <a:rPr lang="en-US"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For the full year </a:t>
            </a:r>
            <a:r>
              <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all the categories were in the green registering  a double-digit return. Small Cap was the best performing category. Among the sector based and thematic funds Technology was the best performing sector followed by Infrastructure and Consumption.</a:t>
            </a:r>
          </a:p>
          <a:p>
            <a:pPr algn="just">
              <a:spcBef>
                <a:spcPct val="0"/>
              </a:spcBef>
              <a:buClrTx/>
              <a:buFont typeface="Wingdings" panose="05000000000000000000" pitchFamily="2" charset="2"/>
              <a:buChar char="§"/>
            </a:pPr>
            <a:endPar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Font typeface="Wingdings" panose="05000000000000000000" pitchFamily="2" charset="2"/>
              <a:buChar char="§"/>
            </a:pPr>
            <a:r>
              <a:rPr lang="en-US"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On a 3-year CAGR </a:t>
            </a:r>
            <a:r>
              <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basis most of the categories delivered early double digit returns with the Mid Cap &amp; Small Cap outperforming the rest. Among the sector and theme-based funds Technology and Healthcare were the top performers. </a:t>
            </a:r>
          </a:p>
          <a:p>
            <a:pPr algn="just">
              <a:spcBef>
                <a:spcPct val="0"/>
              </a:spcBef>
              <a:buClrTx/>
              <a:buFont typeface="Wingdings" panose="05000000000000000000" pitchFamily="2" charset="2"/>
              <a:buChar char="§"/>
            </a:pPr>
            <a:endPar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just">
              <a:spcBef>
                <a:spcPct val="0"/>
              </a:spcBef>
              <a:buClrTx/>
              <a:buFont typeface="Wingdings" panose="05000000000000000000" pitchFamily="2" charset="2"/>
              <a:buChar char="§"/>
            </a:pPr>
            <a:r>
              <a:rPr lang="en-US" sz="1400" b="1" dirty="0">
                <a:solidFill>
                  <a:schemeClr val="tx1"/>
                </a:solidFill>
                <a:latin typeface="Arial" panose="020B0604020202020204" pitchFamily="34" charset="0"/>
                <a:ea typeface="Times New Roman" panose="02020603050405020304" pitchFamily="18" charset="0"/>
                <a:cs typeface="Arial" panose="020B0604020202020204" pitchFamily="34" charset="0"/>
              </a:rPr>
              <a:t>With respect to the 5-year CAGR returns</a:t>
            </a:r>
            <a:r>
              <a:rPr lang="en-US" sz="1400" dirty="0">
                <a:solidFill>
                  <a:schemeClr val="tx1"/>
                </a:solidFill>
                <a:latin typeface="Arial" panose="020B0604020202020204" pitchFamily="34" charset="0"/>
                <a:ea typeface="Times New Roman" panose="02020603050405020304" pitchFamily="18" charset="0"/>
                <a:cs typeface="Arial" panose="020B0604020202020204" pitchFamily="34" charset="0"/>
              </a:rPr>
              <a:t> most the categories have early double digit return with the exception of Technology which clocked in gains of ~30%.</a:t>
            </a:r>
            <a:endParaRPr lang="en-GB" sz="1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7"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A420ED5E-9E21-4663-9DEE-7ECA60CD372C}"/>
              </a:ext>
            </a:extLst>
          </p:cNvPr>
          <p:cNvGraphicFramePr>
            <a:graphicFrameLocks noGrp="1"/>
          </p:cNvGraphicFramePr>
          <p:nvPr/>
        </p:nvGraphicFramePr>
        <p:xfrm>
          <a:off x="5650661" y="1110662"/>
          <a:ext cx="6393424" cy="5262120"/>
        </p:xfrm>
        <a:graphic>
          <a:graphicData uri="http://schemas.openxmlformats.org/drawingml/2006/table">
            <a:tbl>
              <a:tblPr/>
              <a:tblGrid>
                <a:gridCol w="1772433">
                  <a:extLst>
                    <a:ext uri="{9D8B030D-6E8A-4147-A177-3AD203B41FA5}">
                      <a16:colId xmlns:a16="http://schemas.microsoft.com/office/drawing/2014/main" val="3666767330"/>
                    </a:ext>
                  </a:extLst>
                </a:gridCol>
                <a:gridCol w="601361">
                  <a:extLst>
                    <a:ext uri="{9D8B030D-6E8A-4147-A177-3AD203B41FA5}">
                      <a16:colId xmlns:a16="http://schemas.microsoft.com/office/drawing/2014/main" val="2350117662"/>
                    </a:ext>
                  </a:extLst>
                </a:gridCol>
                <a:gridCol w="712139">
                  <a:extLst>
                    <a:ext uri="{9D8B030D-6E8A-4147-A177-3AD203B41FA5}">
                      <a16:colId xmlns:a16="http://schemas.microsoft.com/office/drawing/2014/main" val="3962689743"/>
                    </a:ext>
                  </a:extLst>
                </a:gridCol>
                <a:gridCol w="712139">
                  <a:extLst>
                    <a:ext uri="{9D8B030D-6E8A-4147-A177-3AD203B41FA5}">
                      <a16:colId xmlns:a16="http://schemas.microsoft.com/office/drawing/2014/main" val="1428406305"/>
                    </a:ext>
                  </a:extLst>
                </a:gridCol>
                <a:gridCol w="648838">
                  <a:extLst>
                    <a:ext uri="{9D8B030D-6E8A-4147-A177-3AD203B41FA5}">
                      <a16:colId xmlns:a16="http://schemas.microsoft.com/office/drawing/2014/main" val="2820195075"/>
                    </a:ext>
                  </a:extLst>
                </a:gridCol>
                <a:gridCol w="648838">
                  <a:extLst>
                    <a:ext uri="{9D8B030D-6E8A-4147-A177-3AD203B41FA5}">
                      <a16:colId xmlns:a16="http://schemas.microsoft.com/office/drawing/2014/main" val="3494425472"/>
                    </a:ext>
                  </a:extLst>
                </a:gridCol>
                <a:gridCol w="648838">
                  <a:extLst>
                    <a:ext uri="{9D8B030D-6E8A-4147-A177-3AD203B41FA5}">
                      <a16:colId xmlns:a16="http://schemas.microsoft.com/office/drawing/2014/main" val="1393946992"/>
                    </a:ext>
                  </a:extLst>
                </a:gridCol>
                <a:gridCol w="648838">
                  <a:extLst>
                    <a:ext uri="{9D8B030D-6E8A-4147-A177-3AD203B41FA5}">
                      <a16:colId xmlns:a16="http://schemas.microsoft.com/office/drawing/2014/main" val="1412268114"/>
                    </a:ext>
                  </a:extLst>
                </a:gridCol>
              </a:tblGrid>
              <a:tr h="263106">
                <a:tc rowSpan="2">
                  <a:txBody>
                    <a:bodyPr/>
                    <a:lstStyle/>
                    <a:p>
                      <a:pPr algn="ctr" rtl="0" fontAlgn="ctr"/>
                      <a:r>
                        <a:rPr lang="en-US" sz="1400" b="1" i="0" u="none" strike="noStrike" dirty="0">
                          <a:solidFill>
                            <a:srgbClr val="231F20"/>
                          </a:solidFill>
                          <a:effectLst/>
                          <a:latin typeface="Ariel"/>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gridSpan="4">
                  <a:txBody>
                    <a:bodyPr/>
                    <a:lstStyle/>
                    <a:p>
                      <a:pPr algn="ctr" rtl="0" fontAlgn="ctr"/>
                      <a:r>
                        <a:rPr lang="en-US" sz="1400" b="1" i="0" u="none" strike="noStrike" dirty="0">
                          <a:solidFill>
                            <a:srgbClr val="231F20"/>
                          </a:solidFill>
                          <a:effectLst/>
                          <a:latin typeface="Ariel"/>
                        </a:rPr>
                        <a:t>Absolute Returns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rtl="0" fontAlgn="ctr"/>
                      <a:r>
                        <a:rPr lang="en-US" sz="1400" b="1" i="0" u="none" strike="noStrike">
                          <a:solidFill>
                            <a:srgbClr val="231F20"/>
                          </a:solidFill>
                          <a:effectLst/>
                          <a:latin typeface="Ariel"/>
                        </a:rPr>
                        <a:t>CAGR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994411"/>
                  </a:ext>
                </a:extLst>
              </a:tr>
              <a:tr h="263106">
                <a:tc vMerge="1">
                  <a:txBody>
                    <a:bodyPr/>
                    <a:lstStyle/>
                    <a:p>
                      <a:endParaRPr lang="en-US"/>
                    </a:p>
                  </a:txBody>
                  <a:tcPr/>
                </a:tc>
                <a:tc>
                  <a:txBody>
                    <a:bodyPr/>
                    <a:lstStyle/>
                    <a:p>
                      <a:pPr algn="ctr" rtl="0" fontAlgn="ctr"/>
                      <a:r>
                        <a:rPr lang="en-US" sz="1400" b="0" i="0" u="none" strike="noStrike">
                          <a:solidFill>
                            <a:srgbClr val="231F20"/>
                          </a:solidFill>
                          <a:effectLst/>
                          <a:latin typeface="Ariel"/>
                        </a:rPr>
                        <a:t>1 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400" b="0" i="0" u="none" strike="noStrike">
                          <a:solidFill>
                            <a:srgbClr val="231F20"/>
                          </a:solidFill>
                          <a:effectLst/>
                          <a:latin typeface="Ariel"/>
                        </a:rPr>
                        <a:t>3 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400" b="0" i="0" u="none" strike="noStrike" dirty="0">
                          <a:solidFill>
                            <a:srgbClr val="231F20"/>
                          </a:solidFill>
                          <a:effectLst/>
                          <a:latin typeface="Ariel"/>
                        </a:rPr>
                        <a:t>6 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400" b="0" i="0" u="none" strike="noStrike">
                          <a:solidFill>
                            <a:srgbClr val="231F20"/>
                          </a:solidFill>
                          <a:effectLst/>
                          <a:latin typeface="Ariel"/>
                        </a:rPr>
                        <a:t>1 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400" b="0" i="0" u="none" strike="noStrike" dirty="0">
                          <a:solidFill>
                            <a:srgbClr val="231F20"/>
                          </a:solidFill>
                          <a:effectLst/>
                          <a:latin typeface="Ariel"/>
                        </a:rPr>
                        <a:t>2 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400" b="0" i="0" u="none" strike="noStrike">
                          <a:solidFill>
                            <a:srgbClr val="231F20"/>
                          </a:solidFill>
                          <a:effectLst/>
                          <a:latin typeface="Ariel"/>
                        </a:rPr>
                        <a:t>3 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400" b="0" i="0" u="none" strike="noStrike">
                          <a:solidFill>
                            <a:srgbClr val="231F20"/>
                          </a:solidFill>
                          <a:effectLst/>
                          <a:latin typeface="Ariel"/>
                        </a:rPr>
                        <a:t>5 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extLst>
                  <a:ext uri="{0D108BD9-81ED-4DB2-BD59-A6C34878D82A}">
                    <a16:rowId xmlns:a16="http://schemas.microsoft.com/office/drawing/2014/main" val="3879516625"/>
                  </a:ext>
                </a:extLst>
              </a:tr>
              <a:tr h="263106">
                <a:tc>
                  <a:txBody>
                    <a:bodyPr/>
                    <a:lstStyle/>
                    <a:p>
                      <a:pPr algn="ctr" rtl="0" fontAlgn="ctr"/>
                      <a:r>
                        <a:rPr lang="en-US" sz="1400" b="0" i="0" u="none" strike="noStrike">
                          <a:solidFill>
                            <a:srgbClr val="231F20"/>
                          </a:solidFill>
                          <a:effectLst/>
                          <a:latin typeface="Ariel"/>
                        </a:rPr>
                        <a:t>Large Cap</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-1.52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-1.85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17.65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38.07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14.45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12.49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1164412053"/>
                  </a:ext>
                </a:extLst>
              </a:tr>
              <a:tr h="263106">
                <a:tc>
                  <a:txBody>
                    <a:bodyPr/>
                    <a:lstStyle/>
                    <a:p>
                      <a:pPr algn="ctr" rtl="0" fontAlgn="ctr"/>
                      <a:r>
                        <a:rPr lang="en-US" sz="1400" b="0" i="0" u="none" strike="noStrike">
                          <a:solidFill>
                            <a:srgbClr val="231F20"/>
                          </a:solidFill>
                          <a:effectLst/>
                          <a:latin typeface="Ariel"/>
                        </a:rPr>
                        <a:t>Large &amp; Mid Cap</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3.79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-2.36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-1.02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23.16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45.87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17.26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13.13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603155086"/>
                  </a:ext>
                </a:extLst>
              </a:tr>
              <a:tr h="263106">
                <a:tc>
                  <a:txBody>
                    <a:bodyPr/>
                    <a:lstStyle/>
                    <a:p>
                      <a:pPr algn="ctr" rtl="0" fontAlgn="ctr"/>
                      <a:r>
                        <a:rPr lang="en-US" sz="1400" b="0" i="0" u="none" strike="noStrike">
                          <a:solidFill>
                            <a:srgbClr val="231F20"/>
                          </a:solidFill>
                          <a:effectLst/>
                          <a:latin typeface="Ariel"/>
                        </a:rPr>
                        <a:t>Multi Cap</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4.59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-1.34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-0.23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28.25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50.21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20.03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15.05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4150421729"/>
                  </a:ext>
                </a:extLst>
              </a:tr>
              <a:tr h="263106">
                <a:tc>
                  <a:txBody>
                    <a:bodyPr/>
                    <a:lstStyle/>
                    <a:p>
                      <a:pPr algn="ctr" rtl="0" fontAlgn="ctr"/>
                      <a:r>
                        <a:rPr lang="en-US" sz="1400" b="0" i="0" u="none" strike="noStrike">
                          <a:solidFill>
                            <a:srgbClr val="231F20"/>
                          </a:solidFill>
                          <a:effectLst/>
                          <a:latin typeface="Ariel"/>
                        </a:rPr>
                        <a:t>Flexi Cap</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3.32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-2.42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-1.48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21.37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42.70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16.31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13.40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468867982"/>
                  </a:ext>
                </a:extLst>
              </a:tr>
              <a:tr h="263106">
                <a:tc>
                  <a:txBody>
                    <a:bodyPr/>
                    <a:lstStyle/>
                    <a:p>
                      <a:pPr algn="ctr" rtl="0" fontAlgn="ctr"/>
                      <a:r>
                        <a:rPr lang="en-US" sz="1400" b="0" i="0" u="none" strike="noStrike">
                          <a:solidFill>
                            <a:srgbClr val="231F20"/>
                          </a:solidFill>
                          <a:effectLst/>
                          <a:latin typeface="Ariel"/>
                        </a:rPr>
                        <a:t>Mid Cap</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3.91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-2.93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-1.29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24.40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52.64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20.22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14.00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1263441773"/>
                  </a:ext>
                </a:extLst>
              </a:tr>
              <a:tr h="263106">
                <a:tc>
                  <a:txBody>
                    <a:bodyPr/>
                    <a:lstStyle/>
                    <a:p>
                      <a:pPr algn="ctr" rtl="0" fontAlgn="ctr"/>
                      <a:r>
                        <a:rPr lang="en-US" sz="1400" b="0" i="0" u="none" strike="noStrike">
                          <a:solidFill>
                            <a:srgbClr val="231F20"/>
                          </a:solidFill>
                          <a:effectLst/>
                          <a:latin typeface="Ariel"/>
                        </a:rPr>
                        <a:t>Small Cap</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4.95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-3.57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1.45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37.19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67.38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25.40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15.77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940866739"/>
                  </a:ext>
                </a:extLst>
              </a:tr>
              <a:tr h="263106">
                <a:tc>
                  <a:txBody>
                    <a:bodyPr/>
                    <a:lstStyle/>
                    <a:p>
                      <a:pPr algn="ctr" rtl="0" fontAlgn="ctr"/>
                      <a:r>
                        <a:rPr lang="en-US" sz="1400" b="0" i="0" u="none" strike="noStrike">
                          <a:solidFill>
                            <a:srgbClr val="231F20"/>
                          </a:solidFill>
                          <a:effectLst/>
                          <a:latin typeface="Ariel"/>
                        </a:rPr>
                        <a:t>Focused</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3.16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-2.26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-1.30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20.25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41.93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15.80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13.16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4119024534"/>
                  </a:ext>
                </a:extLst>
              </a:tr>
              <a:tr h="263106">
                <a:tc>
                  <a:txBody>
                    <a:bodyPr/>
                    <a:lstStyle/>
                    <a:p>
                      <a:pPr algn="ctr" rtl="0" fontAlgn="ctr"/>
                      <a:r>
                        <a:rPr lang="en-US" sz="1400" b="0" i="0" u="none" strike="noStrike">
                          <a:solidFill>
                            <a:srgbClr val="231F20"/>
                          </a:solidFill>
                          <a:effectLst/>
                          <a:latin typeface="Ariel"/>
                        </a:rPr>
                        <a:t>ELSS</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3.24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-1.92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-1.20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20.30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42.09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15.80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12.99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1482182252"/>
                  </a:ext>
                </a:extLst>
              </a:tr>
              <a:tr h="263106">
                <a:tc>
                  <a:txBody>
                    <a:bodyPr/>
                    <a:lstStyle/>
                    <a:p>
                      <a:pPr algn="ctr" rtl="0" fontAlgn="ctr"/>
                      <a:r>
                        <a:rPr lang="en-US" sz="1400" b="0" i="0" u="none" strike="noStrike">
                          <a:solidFill>
                            <a:srgbClr val="231F20"/>
                          </a:solidFill>
                          <a:effectLst/>
                          <a:latin typeface="Ariel"/>
                        </a:rPr>
                        <a:t>Contra</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3.68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-1.12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0.08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22.87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50.47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17.87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14.98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389060462"/>
                  </a:ext>
                </a:extLst>
              </a:tr>
              <a:tr h="263106">
                <a:tc>
                  <a:txBody>
                    <a:bodyPr/>
                    <a:lstStyle/>
                    <a:p>
                      <a:pPr algn="ctr" rtl="0" fontAlgn="ctr"/>
                      <a:r>
                        <a:rPr lang="en-US" sz="1400" b="0" i="0" u="none" strike="noStrike">
                          <a:solidFill>
                            <a:srgbClr val="231F20"/>
                          </a:solidFill>
                          <a:effectLst/>
                          <a:latin typeface="Ariel"/>
                        </a:rPr>
                        <a:t>Dividend Yield</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3.77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-0.84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0.92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27.72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46.82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17.85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13.14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671081311"/>
                  </a:ext>
                </a:extLst>
              </a:tr>
              <a:tr h="263106">
                <a:tc>
                  <a:txBody>
                    <a:bodyPr/>
                    <a:lstStyle/>
                    <a:p>
                      <a:pPr algn="ctr" rtl="0" fontAlgn="ctr"/>
                      <a:r>
                        <a:rPr lang="en-US" sz="1400" b="0" i="0" u="none" strike="noStrike">
                          <a:solidFill>
                            <a:srgbClr val="231F20"/>
                          </a:solidFill>
                          <a:effectLst/>
                          <a:latin typeface="Ariel"/>
                        </a:rPr>
                        <a:t>Value</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3.63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-0.70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-0.43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23.08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49.29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15.18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11.51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564347104"/>
                  </a:ext>
                </a:extLst>
              </a:tr>
              <a:tr h="263106">
                <a:tc>
                  <a:txBody>
                    <a:bodyPr/>
                    <a:lstStyle/>
                    <a:p>
                      <a:pPr algn="ctr" rtl="0" fontAlgn="ctr"/>
                      <a:r>
                        <a:rPr lang="en-US" sz="1400" b="1" i="0" u="sng" strike="noStrike">
                          <a:solidFill>
                            <a:srgbClr val="231F20"/>
                          </a:solidFill>
                          <a:effectLst/>
                          <a:latin typeface="Ariel"/>
                        </a:rPr>
                        <a:t>Sectoral / Thematic</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dirty="0">
                          <a:effectLst/>
                          <a:latin typeface="Ariel"/>
                        </a:rPr>
                        <a:t>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3237620598"/>
                  </a:ext>
                </a:extLst>
              </a:tr>
              <a:tr h="263106">
                <a:tc>
                  <a:txBody>
                    <a:bodyPr/>
                    <a:lstStyle/>
                    <a:p>
                      <a:pPr algn="ctr" rtl="0" fontAlgn="ctr"/>
                      <a:r>
                        <a:rPr lang="en-US" sz="1400" b="0" i="0" u="none" strike="noStrike">
                          <a:solidFill>
                            <a:srgbClr val="231F20"/>
                          </a:solidFill>
                          <a:effectLst/>
                          <a:latin typeface="Ariel"/>
                        </a:rPr>
                        <a:t>Consumption</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-1.59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-1.13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20.67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38.41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16.24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13.67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488984286"/>
                  </a:ext>
                </a:extLst>
              </a:tr>
              <a:tr h="263106">
                <a:tc>
                  <a:txBody>
                    <a:bodyPr/>
                    <a:lstStyle/>
                    <a:p>
                      <a:pPr algn="ctr" rtl="0" fontAlgn="ctr"/>
                      <a:r>
                        <a:rPr lang="en-US" sz="1400" b="0" i="0" u="none" strike="noStrike">
                          <a:solidFill>
                            <a:srgbClr val="231F20"/>
                          </a:solidFill>
                          <a:effectLst/>
                          <a:latin typeface="Ariel"/>
                        </a:rPr>
                        <a:t>Infrastructure</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3.34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-1.39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0.68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28.07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53.50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16.42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11.23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976399314"/>
                  </a:ext>
                </a:extLst>
              </a:tr>
              <a:tr h="263106">
                <a:tc>
                  <a:txBody>
                    <a:bodyPr/>
                    <a:lstStyle/>
                    <a:p>
                      <a:pPr algn="ctr" rtl="0" fontAlgn="ctr"/>
                      <a:r>
                        <a:rPr lang="en-US" sz="1400" b="0" i="0" u="none" strike="noStrike">
                          <a:solidFill>
                            <a:srgbClr val="231F20"/>
                          </a:solidFill>
                          <a:effectLst/>
                          <a:latin typeface="Ariel"/>
                        </a:rPr>
                        <a:t>Financial Services</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1.48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0.00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-5.25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9.24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35.65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7.83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9.50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547775963"/>
                  </a:ext>
                </a:extLst>
              </a:tr>
              <a:tr h="263106">
                <a:tc>
                  <a:txBody>
                    <a:bodyPr/>
                    <a:lstStyle/>
                    <a:p>
                      <a:pPr algn="ctr" rtl="0" fontAlgn="ctr"/>
                      <a:r>
                        <a:rPr lang="en-US" sz="1400" b="0" i="0" u="none" strike="noStrike">
                          <a:solidFill>
                            <a:srgbClr val="231F20"/>
                          </a:solidFill>
                          <a:effectLst/>
                          <a:latin typeface="Ariel"/>
                        </a:rPr>
                        <a:t>FMCG</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3.18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1.31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-1.33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17.77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25.15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11.05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11.67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1949912738"/>
                  </a:ext>
                </a:extLst>
              </a:tr>
              <a:tr h="263106">
                <a:tc>
                  <a:txBody>
                    <a:bodyPr/>
                    <a:lstStyle/>
                    <a:p>
                      <a:pPr algn="ctr" rtl="0" fontAlgn="ctr"/>
                      <a:r>
                        <a:rPr lang="en-US" sz="1400" b="0" i="0" u="none" strike="noStrike">
                          <a:solidFill>
                            <a:srgbClr val="231F20"/>
                          </a:solidFill>
                          <a:effectLst/>
                          <a:latin typeface="Ariel"/>
                        </a:rPr>
                        <a:t>Healthcare</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4.19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-6.75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effectLst/>
                          <a:latin typeface="Ariel"/>
                        </a:rPr>
                        <a:t>-6.38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14.41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40.05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24.36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12.97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771501400"/>
                  </a:ext>
                </a:extLst>
              </a:tr>
              <a:tr h="263106">
                <a:tc>
                  <a:txBody>
                    <a:bodyPr/>
                    <a:lstStyle/>
                    <a:p>
                      <a:pPr algn="ctr" rtl="0" fontAlgn="ctr"/>
                      <a:r>
                        <a:rPr lang="en-US" sz="1400" b="0" i="0" u="none" strike="noStrike">
                          <a:solidFill>
                            <a:srgbClr val="231F20"/>
                          </a:solidFill>
                          <a:effectLst/>
                          <a:latin typeface="Ariel"/>
                        </a:rPr>
                        <a:t>Technology</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6.73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effectLst/>
                          <a:latin typeface="Ariel"/>
                        </a:rPr>
                        <a:t>-6.39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fontAlgn="ctr"/>
                      <a:r>
                        <a:rPr lang="en-US" sz="1400" b="0" i="0" u="none" strike="noStrike">
                          <a:solidFill>
                            <a:srgbClr val="006100"/>
                          </a:solidFill>
                          <a:effectLst/>
                          <a:latin typeface="Ariel"/>
                        </a:rPr>
                        <a:t>2.29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40.85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71.68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a:solidFill>
                            <a:srgbClr val="006100"/>
                          </a:solidFill>
                          <a:effectLst/>
                          <a:latin typeface="Ariel"/>
                        </a:rPr>
                        <a:t>34.95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fontAlgn="ctr"/>
                      <a:r>
                        <a:rPr lang="en-US" sz="1400" b="0" i="0" u="none" strike="noStrike" dirty="0">
                          <a:solidFill>
                            <a:srgbClr val="006100"/>
                          </a:solidFill>
                          <a:effectLst/>
                          <a:latin typeface="Ariel"/>
                        </a:rPr>
                        <a:t>29.53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057185354"/>
                  </a:ext>
                </a:extLst>
              </a:tr>
            </a:tbl>
          </a:graphicData>
        </a:graphic>
      </p:graphicFrame>
    </p:spTree>
    <p:extLst>
      <p:ext uri="{BB962C8B-B14F-4D97-AF65-F5344CB8AC3E}">
        <p14:creationId xmlns:p14="http://schemas.microsoft.com/office/powerpoint/2010/main" val="362260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Valuations on the Trailing P/E Metrix</a:t>
            </a:r>
          </a:p>
        </p:txBody>
      </p:sp>
      <p:sp>
        <p:nvSpPr>
          <p:cNvPr id="3" name="Text Box 2"/>
          <p:cNvSpPr txBox="1">
            <a:spLocks noChangeArrowheads="1"/>
          </p:cNvSpPr>
          <p:nvPr/>
        </p:nvSpPr>
        <p:spPr bwMode="auto">
          <a:xfrm>
            <a:off x="215152" y="1159809"/>
            <a:ext cx="11698941" cy="38100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ctr" anchorCtr="0">
            <a:noAutofit/>
          </a:bodyPr>
          <a:lstStyle/>
          <a:p>
            <a:pPr marL="0" marR="0" algn="ctr">
              <a:lnSpc>
                <a:spcPct val="107000"/>
              </a:lnSpc>
              <a:spcBef>
                <a:spcPts val="0"/>
              </a:spcBef>
              <a:spcAft>
                <a:spcPts val="800"/>
              </a:spcAft>
            </a:pPr>
            <a:r>
              <a:rPr lang="en-IN" sz="1400" b="1" dirty="0">
                <a:effectLst/>
                <a:latin typeface="Arial" panose="020B0604020202020204" pitchFamily="34" charset="0"/>
                <a:ea typeface="Calibri" panose="020F0502020204030204" pitchFamily="34" charset="0"/>
                <a:cs typeface="Arial" panose="020B0604020202020204" pitchFamily="34" charset="0"/>
              </a:rPr>
              <a:t>Nifty 12-month trailing P/E of </a:t>
            </a:r>
            <a:r>
              <a:rPr lang="en-IN" sz="1400" b="1" dirty="0">
                <a:latin typeface="Arial" panose="020B0604020202020204" pitchFamily="34" charset="0"/>
                <a:ea typeface="Calibri" panose="020F0502020204030204" pitchFamily="34" charset="0"/>
                <a:cs typeface="Arial" panose="020B0604020202020204" pitchFamily="34" charset="0"/>
              </a:rPr>
              <a:t>22.92</a:t>
            </a:r>
            <a:r>
              <a:rPr lang="en-IN" sz="1400" b="1" dirty="0">
                <a:effectLst/>
                <a:latin typeface="Arial" panose="020B0604020202020204" pitchFamily="34" charset="0"/>
                <a:ea typeface="Calibri" panose="020F0502020204030204" pitchFamily="34" charset="0"/>
                <a:cs typeface="Arial" panose="020B0604020202020204" pitchFamily="34" charset="0"/>
              </a:rPr>
              <a:t>x is in lower than its historical long-term average of </a:t>
            </a:r>
            <a:r>
              <a:rPr lang="en-IN" sz="1400" b="1" dirty="0">
                <a:latin typeface="Arial" panose="020B0604020202020204" pitchFamily="34" charset="0"/>
                <a:ea typeface="Calibri" panose="020F0502020204030204" pitchFamily="34" charset="0"/>
                <a:cs typeface="Arial" panose="020B0604020202020204" pitchFamily="34" charset="0"/>
              </a:rPr>
              <a:t>23.79</a:t>
            </a:r>
            <a:r>
              <a:rPr lang="en-IN" sz="1400" b="1" dirty="0">
                <a:effectLst/>
                <a:latin typeface="Arial" panose="020B0604020202020204" pitchFamily="34" charset="0"/>
                <a:ea typeface="Calibri" panose="020F0502020204030204" pitchFamily="34" charset="0"/>
                <a:cs typeface="Arial" panose="020B0604020202020204" pitchFamily="34" charset="0"/>
              </a:rPr>
              <a:t>x</a:t>
            </a:r>
            <a:endParaRPr lang="en-US" sz="1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5"/>
          <p:cNvSpPr txBox="1">
            <a:spLocks noChangeArrowheads="1"/>
          </p:cNvSpPr>
          <p:nvPr/>
        </p:nvSpPr>
        <p:spPr bwMode="auto">
          <a:xfrm>
            <a:off x="10831045" y="6215063"/>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NSE India</a:t>
            </a:r>
          </a:p>
        </p:txBody>
      </p:sp>
      <p:sp>
        <p:nvSpPr>
          <p:cNvPr id="9"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Chart 10">
            <a:extLst>
              <a:ext uri="{FF2B5EF4-FFF2-40B4-BE49-F238E27FC236}">
                <a16:creationId xmlns:a16="http://schemas.microsoft.com/office/drawing/2014/main" id="{00000000-0008-0000-0000-000002000000}"/>
              </a:ext>
            </a:extLst>
          </p:cNvPr>
          <p:cNvGraphicFramePr>
            <a:graphicFrameLocks/>
          </p:cNvGraphicFramePr>
          <p:nvPr/>
        </p:nvGraphicFramePr>
        <p:xfrm>
          <a:off x="229197" y="1702595"/>
          <a:ext cx="11684896" cy="421914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2"/>
          <p:cNvSpPr txBox="1">
            <a:spLocks noChangeArrowheads="1"/>
          </p:cNvSpPr>
          <p:nvPr/>
        </p:nvSpPr>
        <p:spPr bwMode="auto">
          <a:xfrm>
            <a:off x="4096870" y="3046644"/>
            <a:ext cx="2321860" cy="409574"/>
          </a:xfrm>
          <a:prstGeom prst="rect">
            <a:avLst/>
          </a:prstGeom>
          <a:noFill/>
          <a:ln w="9525">
            <a:solidFill>
              <a:schemeClr val="accent1"/>
            </a:solidFill>
            <a:miter lim="800000"/>
            <a:headEnd/>
            <a:tailEnd/>
          </a:ln>
        </p:spPr>
        <p:txBody>
          <a:bodyPr rot="0" vert="horz" wrap="square" lIns="91440" tIns="45720" rIns="91440" bIns="45720" anchor="ctr" anchorCtr="0">
            <a:noAutofit/>
          </a:bodyPr>
          <a:lstStyle/>
          <a:p>
            <a:pPr marL="0" marR="0">
              <a:lnSpc>
                <a:spcPct val="107000"/>
              </a:lnSpc>
              <a:spcBef>
                <a:spcPts val="0"/>
              </a:spcBef>
              <a:spcAft>
                <a:spcPts val="800"/>
              </a:spcAft>
            </a:pPr>
            <a:r>
              <a:rPr lang="en-IN" sz="1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Long Term Avg: </a:t>
            </a:r>
            <a:r>
              <a:rPr lang="en-IN" sz="1400" b="1" dirty="0">
                <a:solidFill>
                  <a:schemeClr val="accent1"/>
                </a:solidFill>
                <a:latin typeface="Arial" panose="020B0604020202020204" pitchFamily="34" charset="0"/>
                <a:ea typeface="Calibri" panose="020F0502020204030204" pitchFamily="34" charset="0"/>
                <a:cs typeface="Arial" panose="020B0604020202020204" pitchFamily="34" charset="0"/>
              </a:rPr>
              <a:t>23.79</a:t>
            </a:r>
            <a:r>
              <a:rPr lang="en-IN" sz="1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X</a:t>
            </a:r>
            <a:endParaRPr lang="en-US" sz="1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3841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Valuations on the Trailing P/BV Metrix</a:t>
            </a:r>
          </a:p>
        </p:txBody>
      </p:sp>
      <p:sp>
        <p:nvSpPr>
          <p:cNvPr id="3" name="TextBox 5"/>
          <p:cNvSpPr txBox="1">
            <a:spLocks noChangeArrowheads="1"/>
          </p:cNvSpPr>
          <p:nvPr/>
        </p:nvSpPr>
        <p:spPr bwMode="auto">
          <a:xfrm>
            <a:off x="10790704" y="6268851"/>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NSE India</a:t>
            </a:r>
          </a:p>
        </p:txBody>
      </p:sp>
      <p:sp>
        <p:nvSpPr>
          <p:cNvPr id="6" name="Text Box 2"/>
          <p:cNvSpPr txBox="1">
            <a:spLocks noChangeArrowheads="1"/>
          </p:cNvSpPr>
          <p:nvPr/>
        </p:nvSpPr>
        <p:spPr bwMode="auto">
          <a:xfrm>
            <a:off x="215152" y="1159809"/>
            <a:ext cx="11698941" cy="38100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ctr" anchorCtr="0">
            <a:noAutofit/>
          </a:bodyPr>
          <a:lstStyle/>
          <a:p>
            <a:pPr algn="ctr">
              <a:lnSpc>
                <a:spcPct val="107000"/>
              </a:lnSpc>
              <a:spcAft>
                <a:spcPts val="800"/>
              </a:spcAft>
            </a:pPr>
            <a:r>
              <a:rPr 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At 4.46x, the Nifty Trailing P/B is above the historical long-term average of 3.44x.</a:t>
            </a:r>
          </a:p>
        </p:txBody>
      </p:sp>
      <p:sp>
        <p:nvSpPr>
          <p:cNvPr id="10"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Chart 11">
            <a:extLst>
              <a:ext uri="{FF2B5EF4-FFF2-40B4-BE49-F238E27FC236}">
                <a16:creationId xmlns:a16="http://schemas.microsoft.com/office/drawing/2014/main" id="{00000000-0008-0000-0000-000003000000}"/>
              </a:ext>
            </a:extLst>
          </p:cNvPr>
          <p:cNvGraphicFramePr>
            <a:graphicFrameLocks/>
          </p:cNvGraphicFramePr>
          <p:nvPr/>
        </p:nvGraphicFramePr>
        <p:xfrm>
          <a:off x="215152" y="1630737"/>
          <a:ext cx="11698940" cy="444733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2"/>
          <p:cNvSpPr txBox="1">
            <a:spLocks noChangeArrowheads="1"/>
          </p:cNvSpPr>
          <p:nvPr/>
        </p:nvSpPr>
        <p:spPr bwMode="auto">
          <a:xfrm>
            <a:off x="4481581" y="2700618"/>
            <a:ext cx="2088141" cy="409574"/>
          </a:xfrm>
          <a:prstGeom prst="rect">
            <a:avLst/>
          </a:prstGeom>
          <a:noFill/>
          <a:ln w="9525">
            <a:solidFill>
              <a:schemeClr val="accent1"/>
            </a:solidFill>
            <a:miter lim="800000"/>
            <a:headEnd/>
            <a:tailEnd/>
          </a:ln>
        </p:spPr>
        <p:txBody>
          <a:bodyPr rot="0" vert="horz" wrap="square" lIns="91440" tIns="45720" rIns="91440" bIns="45720" anchor="ctr" anchorCtr="0">
            <a:noAutofit/>
          </a:bodyPr>
          <a:lstStyle/>
          <a:p>
            <a:pPr marL="0" marR="0">
              <a:lnSpc>
                <a:spcPct val="107000"/>
              </a:lnSpc>
              <a:spcBef>
                <a:spcPts val="0"/>
              </a:spcBef>
              <a:spcAft>
                <a:spcPts val="800"/>
              </a:spcAft>
            </a:pPr>
            <a:r>
              <a:rPr lang="en-IN" sz="1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Long Term Avg: </a:t>
            </a:r>
            <a:r>
              <a:rPr lang="en-IN" sz="1400" b="1" dirty="0">
                <a:solidFill>
                  <a:schemeClr val="accent1"/>
                </a:solidFill>
                <a:latin typeface="Arial" panose="020B0604020202020204" pitchFamily="34" charset="0"/>
                <a:ea typeface="Calibri" panose="020F0502020204030204" pitchFamily="34" charset="0"/>
                <a:cs typeface="Arial" panose="020B0604020202020204" pitchFamily="34" charset="0"/>
              </a:rPr>
              <a:t>3.44</a:t>
            </a:r>
            <a:r>
              <a:rPr lang="en-IN" sz="1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X</a:t>
            </a:r>
            <a:endParaRPr lang="en-US" sz="1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5971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085294" cy="1325563"/>
          </a:xfrm>
        </p:spPr>
        <p:txBody>
          <a:bodyPr>
            <a:normAutofit/>
          </a:bodyPr>
          <a:lstStyle/>
          <a:p>
            <a:pPr algn="ctr"/>
            <a:r>
              <a:rPr lang="en-US" sz="2800" dirty="0"/>
              <a:t>Valuations on a Trailing Dividend Yield perspective</a:t>
            </a:r>
          </a:p>
        </p:txBody>
      </p:sp>
      <p:sp>
        <p:nvSpPr>
          <p:cNvPr id="3" name="TextBox 5"/>
          <p:cNvSpPr txBox="1">
            <a:spLocks noChangeArrowheads="1"/>
          </p:cNvSpPr>
          <p:nvPr/>
        </p:nvSpPr>
        <p:spPr bwMode="auto">
          <a:xfrm>
            <a:off x="10790704" y="6255404"/>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NSE India</a:t>
            </a:r>
          </a:p>
        </p:txBody>
      </p:sp>
      <p:sp>
        <p:nvSpPr>
          <p:cNvPr id="6" name="Text Box 2"/>
          <p:cNvSpPr txBox="1">
            <a:spLocks noChangeArrowheads="1"/>
          </p:cNvSpPr>
          <p:nvPr/>
        </p:nvSpPr>
        <p:spPr bwMode="auto">
          <a:xfrm>
            <a:off x="215152" y="1159809"/>
            <a:ext cx="11698941" cy="38100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ctr" anchorCtr="0">
            <a:noAutofit/>
          </a:bodyPr>
          <a:lstStyle/>
          <a:p>
            <a:pPr algn="ctr">
              <a:lnSpc>
                <a:spcPct val="107000"/>
              </a:lnSpc>
              <a:spcAft>
                <a:spcPts val="800"/>
              </a:spcAft>
            </a:pPr>
            <a:r>
              <a:rPr lang="en-US" sz="1400" b="1" dirty="0">
                <a:latin typeface="Arial" panose="020B0604020202020204" pitchFamily="34" charset="0"/>
                <a:ea typeface="Calibri" panose="020F0502020204030204" pitchFamily="34" charset="0"/>
                <a:cs typeface="Arial" panose="020B0604020202020204" pitchFamily="34" charset="0"/>
              </a:rPr>
              <a:t>At 1.13%, the Nifty Trailing Dividend Yield is below the historical long-term average of 1.32%.</a:t>
            </a:r>
          </a:p>
        </p:txBody>
      </p:sp>
      <p:sp>
        <p:nvSpPr>
          <p:cNvPr id="9"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Chart 12">
            <a:extLst>
              <a:ext uri="{FF2B5EF4-FFF2-40B4-BE49-F238E27FC236}">
                <a16:creationId xmlns:a16="http://schemas.microsoft.com/office/drawing/2014/main" id="{00000000-0008-0000-0000-000004000000}"/>
              </a:ext>
            </a:extLst>
          </p:cNvPr>
          <p:cNvGraphicFramePr>
            <a:graphicFrameLocks/>
          </p:cNvGraphicFramePr>
          <p:nvPr/>
        </p:nvGraphicFramePr>
        <p:xfrm>
          <a:off x="215152" y="1750079"/>
          <a:ext cx="11698941" cy="432799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2"/>
          <p:cNvSpPr txBox="1">
            <a:spLocks noChangeArrowheads="1"/>
          </p:cNvSpPr>
          <p:nvPr/>
        </p:nvSpPr>
        <p:spPr bwMode="auto">
          <a:xfrm>
            <a:off x="5652390" y="2902338"/>
            <a:ext cx="2321860" cy="409574"/>
          </a:xfrm>
          <a:prstGeom prst="rect">
            <a:avLst/>
          </a:prstGeom>
          <a:noFill/>
          <a:ln w="9525">
            <a:solidFill>
              <a:schemeClr val="accent1"/>
            </a:solidFill>
            <a:miter lim="800000"/>
            <a:headEnd/>
            <a:tailEnd/>
          </a:ln>
        </p:spPr>
        <p:txBody>
          <a:bodyPr rot="0" vert="horz" wrap="square" lIns="91440" tIns="45720" rIns="91440" bIns="45720" anchor="ctr" anchorCtr="0">
            <a:noAutofit/>
          </a:bodyPr>
          <a:lstStyle/>
          <a:p>
            <a:pPr marL="0" marR="0">
              <a:lnSpc>
                <a:spcPct val="107000"/>
              </a:lnSpc>
              <a:spcBef>
                <a:spcPts val="0"/>
              </a:spcBef>
              <a:spcAft>
                <a:spcPts val="800"/>
              </a:spcAft>
            </a:pPr>
            <a:r>
              <a:rPr lang="en-IN" sz="1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Long Term Avg: </a:t>
            </a:r>
            <a:r>
              <a:rPr lang="en-IN" sz="1400" b="1" dirty="0">
                <a:solidFill>
                  <a:schemeClr val="accent1"/>
                </a:solidFill>
                <a:latin typeface="Arial" panose="020B0604020202020204" pitchFamily="34" charset="0"/>
                <a:ea typeface="Calibri" panose="020F0502020204030204" pitchFamily="34" charset="0"/>
                <a:cs typeface="Arial" panose="020B0604020202020204" pitchFamily="34" charset="0"/>
              </a:rPr>
              <a:t>1.32%</a:t>
            </a:r>
            <a:endParaRPr lang="en-US" sz="1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1698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Valuations on a MCap / GDP perspective</a:t>
            </a:r>
          </a:p>
        </p:txBody>
      </p:sp>
      <p:sp>
        <p:nvSpPr>
          <p:cNvPr id="5" name="Text Box 2"/>
          <p:cNvSpPr txBox="1">
            <a:spLocks noChangeArrowheads="1"/>
          </p:cNvSpPr>
          <p:nvPr/>
        </p:nvSpPr>
        <p:spPr bwMode="auto">
          <a:xfrm>
            <a:off x="215152" y="1159809"/>
            <a:ext cx="11698941" cy="38100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IN" sz="1400" b="1" dirty="0">
                <a:latin typeface="Arial" panose="020B0604020202020204" pitchFamily="34" charset="0"/>
                <a:ea typeface="Calibri" panose="020F0502020204030204" pitchFamily="34" charset="0"/>
                <a:cs typeface="Arial" panose="020B0604020202020204" pitchFamily="34" charset="0"/>
              </a:rPr>
              <a:t>On Market Capitalisation to GDP parameter the market is trading above the historical long-term average but below the global average</a:t>
            </a:r>
            <a:endParaRPr lang="en-US" sz="1400" b="1" dirty="0">
              <a:latin typeface="Arial" panose="020B0604020202020204" pitchFamily="34" charset="0"/>
              <a:ea typeface="Calibri" panose="020F0502020204030204" pitchFamily="34" charset="0"/>
              <a:cs typeface="Arial" panose="020B0604020202020204" pitchFamily="34" charset="0"/>
            </a:endParaRPr>
          </a:p>
        </p:txBody>
      </p:sp>
      <p:sp>
        <p:nvSpPr>
          <p:cNvPr id="7" name="TextBox 5"/>
          <p:cNvSpPr txBox="1">
            <a:spLocks noChangeArrowheads="1"/>
          </p:cNvSpPr>
          <p:nvPr/>
        </p:nvSpPr>
        <p:spPr bwMode="auto">
          <a:xfrm>
            <a:off x="9186021" y="6247394"/>
            <a:ext cx="300597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Kotak AMC, Monthly Market Outlook, Mar 22</a:t>
            </a:r>
          </a:p>
        </p:txBody>
      </p:sp>
      <p:sp>
        <p:nvSpPr>
          <p:cNvPr id="8"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Chart 12">
            <a:extLst>
              <a:ext uri="{FF2B5EF4-FFF2-40B4-BE49-F238E27FC236}">
                <a16:creationId xmlns:a16="http://schemas.microsoft.com/office/drawing/2014/main" id="{00000000-0008-0000-0100-000003000000}"/>
              </a:ext>
            </a:extLst>
          </p:cNvPr>
          <p:cNvGraphicFramePr>
            <a:graphicFrameLocks/>
          </p:cNvGraphicFramePr>
          <p:nvPr/>
        </p:nvGraphicFramePr>
        <p:xfrm>
          <a:off x="249331" y="1646893"/>
          <a:ext cx="11664762" cy="443117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2"/>
          <p:cNvSpPr txBox="1">
            <a:spLocks noChangeArrowheads="1"/>
          </p:cNvSpPr>
          <p:nvPr/>
        </p:nvSpPr>
        <p:spPr bwMode="auto">
          <a:xfrm>
            <a:off x="4828027" y="2467936"/>
            <a:ext cx="1959216" cy="413657"/>
          </a:xfrm>
          <a:prstGeom prst="rect">
            <a:avLst/>
          </a:prstGeom>
          <a:noFill/>
          <a:ln w="9525">
            <a:solidFill>
              <a:schemeClr val="accent1"/>
            </a:solidFill>
            <a:miter lim="800000"/>
            <a:headEnd/>
            <a:tailEnd/>
          </a:ln>
        </p:spPr>
        <p:txBody>
          <a:bodyPr rot="0" vert="horz" wrap="square" lIns="91440" tIns="45720" rIns="91440" bIns="45720" anchor="ctr" anchorCtr="0">
            <a:noAutofit/>
          </a:bodyPr>
          <a:lstStyle/>
          <a:p>
            <a:pPr marL="0" marR="0">
              <a:lnSpc>
                <a:spcPct val="107000"/>
              </a:lnSpc>
              <a:spcBef>
                <a:spcPts val="0"/>
              </a:spcBef>
              <a:spcAft>
                <a:spcPts val="800"/>
              </a:spcAft>
            </a:pPr>
            <a:r>
              <a:rPr lang="en-IN" sz="1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Long Term Avg: </a:t>
            </a:r>
            <a:r>
              <a:rPr lang="en-IN" sz="1400" b="1" dirty="0">
                <a:solidFill>
                  <a:schemeClr val="accent1"/>
                </a:solidFill>
                <a:latin typeface="Arial" panose="020B0604020202020204" pitchFamily="34" charset="0"/>
                <a:ea typeface="Calibri" panose="020F0502020204030204" pitchFamily="34" charset="0"/>
                <a:cs typeface="Arial" panose="020B0604020202020204" pitchFamily="34" charset="0"/>
              </a:rPr>
              <a:t>76%</a:t>
            </a:r>
            <a:endParaRPr lang="en-US" sz="1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2" name="Text Box 2"/>
          <p:cNvSpPr txBox="1">
            <a:spLocks noChangeArrowheads="1"/>
          </p:cNvSpPr>
          <p:nvPr/>
        </p:nvSpPr>
        <p:spPr bwMode="auto">
          <a:xfrm>
            <a:off x="4468823" y="2003700"/>
            <a:ext cx="2931861" cy="406396"/>
          </a:xfrm>
          <a:prstGeom prst="rect">
            <a:avLst/>
          </a:prstGeom>
          <a:noFill/>
          <a:ln w="9525">
            <a:solidFill>
              <a:schemeClr val="accent1"/>
            </a:solidFill>
            <a:miter lim="800000"/>
            <a:headEnd/>
            <a:tailEnd/>
          </a:ln>
        </p:spPr>
        <p:txBody>
          <a:bodyPr rot="0" vert="horz" wrap="square" lIns="91440" tIns="45720" rIns="91440" bIns="4572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IN" sz="1400" b="1" dirty="0">
                <a:solidFill>
                  <a:schemeClr val="accent1"/>
                </a:solidFill>
                <a:effectLst/>
                <a:latin typeface="Arial" panose="020B0604020202020204" pitchFamily="34" charset="0"/>
                <a:ea typeface="Calibri" panose="020F0502020204030204" pitchFamily="34" charset="0"/>
                <a:cs typeface="Arial" panose="020B0604020202020204" pitchFamily="34" charset="0"/>
              </a:rPr>
              <a:t>World MCap / GDP ratio is 132%</a:t>
            </a:r>
            <a:endParaRPr lang="en-US" sz="1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393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447"/>
            <a:ext cx="10515600" cy="1325563"/>
          </a:xfrm>
        </p:spPr>
        <p:txBody>
          <a:bodyPr>
            <a:normAutofit/>
          </a:bodyPr>
          <a:lstStyle/>
          <a:p>
            <a:pPr algn="ctr"/>
            <a:r>
              <a:rPr lang="en-US" sz="2800" dirty="0"/>
              <a:t>FII Flow into Equity</a:t>
            </a:r>
          </a:p>
        </p:txBody>
      </p:sp>
      <p:sp>
        <p:nvSpPr>
          <p:cNvPr id="5" name="Text Box 2"/>
          <p:cNvSpPr txBox="1">
            <a:spLocks noChangeArrowheads="1"/>
          </p:cNvSpPr>
          <p:nvPr/>
        </p:nvSpPr>
        <p:spPr bwMode="auto">
          <a:xfrm>
            <a:off x="215152" y="1159809"/>
            <a:ext cx="11698941" cy="38100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FII registered an outflow to the tune of Rs. 43,281 cr in March ’22 for the sixth consecutive month</a:t>
            </a:r>
          </a:p>
        </p:txBody>
      </p:sp>
      <p:sp>
        <p:nvSpPr>
          <p:cNvPr id="6" name="TextBox 5"/>
          <p:cNvSpPr txBox="1">
            <a:spLocks noChangeArrowheads="1"/>
          </p:cNvSpPr>
          <p:nvPr/>
        </p:nvSpPr>
        <p:spPr bwMode="auto">
          <a:xfrm>
            <a:off x="10717306" y="6261056"/>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Moneycontrol</a:t>
            </a:r>
          </a:p>
        </p:txBody>
      </p:sp>
      <p:sp>
        <p:nvSpPr>
          <p:cNvPr id="8"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p:cNvSpPr txBox="1">
            <a:spLocks noChangeArrowheads="1"/>
          </p:cNvSpPr>
          <p:nvPr/>
        </p:nvSpPr>
        <p:spPr bwMode="auto">
          <a:xfrm>
            <a:off x="4510470" y="6271937"/>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 Data </a:t>
            </a:r>
            <a:r>
              <a:rPr lang="en-US" altLang="en-US" sz="900" dirty="0" err="1">
                <a:solidFill>
                  <a:schemeClr val="tx1"/>
                </a:solidFill>
                <a:latin typeface="Arial" panose="020B0604020202020204" pitchFamily="34" charset="0"/>
                <a:cs typeface="Arial" panose="020B0604020202020204" pitchFamily="34" charset="0"/>
              </a:rPr>
              <a:t>upto</a:t>
            </a:r>
            <a:r>
              <a:rPr lang="en-US" altLang="en-US" sz="900" dirty="0">
                <a:solidFill>
                  <a:schemeClr val="tx1"/>
                </a:solidFill>
                <a:latin typeface="Arial" panose="020B0604020202020204" pitchFamily="34" charset="0"/>
                <a:cs typeface="Arial" panose="020B0604020202020204" pitchFamily="34" charset="0"/>
              </a:rPr>
              <a:t> 31 Mar 2022</a:t>
            </a:r>
          </a:p>
        </p:txBody>
      </p:sp>
      <p:graphicFrame>
        <p:nvGraphicFramePr>
          <p:cNvPr id="10" name="Chart 9">
            <a:extLst>
              <a:ext uri="{FF2B5EF4-FFF2-40B4-BE49-F238E27FC236}">
                <a16:creationId xmlns:a16="http://schemas.microsoft.com/office/drawing/2014/main" id="{00000000-0008-0000-0100-000002000000}"/>
              </a:ext>
            </a:extLst>
          </p:cNvPr>
          <p:cNvGraphicFramePr>
            <a:graphicFrameLocks/>
          </p:cNvGraphicFramePr>
          <p:nvPr/>
        </p:nvGraphicFramePr>
        <p:xfrm>
          <a:off x="215152" y="1734675"/>
          <a:ext cx="11747651" cy="43433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7853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DII Flow into Equity</a:t>
            </a:r>
          </a:p>
        </p:txBody>
      </p:sp>
      <p:sp>
        <p:nvSpPr>
          <p:cNvPr id="5" name="Text Box 2"/>
          <p:cNvSpPr txBox="1">
            <a:spLocks noChangeArrowheads="1"/>
          </p:cNvSpPr>
          <p:nvPr/>
        </p:nvSpPr>
        <p:spPr bwMode="auto">
          <a:xfrm>
            <a:off x="215152" y="1159809"/>
            <a:ext cx="11698941" cy="381000"/>
          </a:xfrm>
          <a:prstGeom prst="rect">
            <a:avLst/>
          </a:prstGeom>
          <a:ln w="38100">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DII were net buyers in the cash market to the tune of Rs. 39,677 </a:t>
            </a:r>
            <a:r>
              <a:rPr lang="en-US" sz="1400" b="1" dirty="0" err="1">
                <a:solidFill>
                  <a:schemeClr val="tx1"/>
                </a:solidFill>
                <a:latin typeface="Arial" panose="020B0604020202020204" pitchFamily="34" charset="0"/>
                <a:ea typeface="Calibri" panose="020F0502020204030204" pitchFamily="34" charset="0"/>
                <a:cs typeface="Arial" panose="020B0604020202020204" pitchFamily="34" charset="0"/>
              </a:rPr>
              <a:t>cr</a:t>
            </a:r>
            <a:r>
              <a:rPr lang="en-US" sz="1400" b="1" dirty="0">
                <a:solidFill>
                  <a:schemeClr val="tx1"/>
                </a:solidFill>
                <a:latin typeface="Arial" panose="020B0604020202020204" pitchFamily="34" charset="0"/>
                <a:ea typeface="Calibri" panose="020F0502020204030204" pitchFamily="34" charset="0"/>
                <a:cs typeface="Arial" panose="020B0604020202020204" pitchFamily="34" charset="0"/>
              </a:rPr>
              <a:t> in March ’22 for the thirteenth consecutive months</a:t>
            </a:r>
          </a:p>
        </p:txBody>
      </p:sp>
      <p:sp>
        <p:nvSpPr>
          <p:cNvPr id="6" name="TextBox 5"/>
          <p:cNvSpPr txBox="1">
            <a:spLocks noChangeArrowheads="1"/>
          </p:cNvSpPr>
          <p:nvPr/>
        </p:nvSpPr>
        <p:spPr bwMode="auto">
          <a:xfrm>
            <a:off x="10663517" y="6234162"/>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Moneycontrol</a:t>
            </a:r>
          </a:p>
        </p:txBody>
      </p:sp>
      <p:sp>
        <p:nvSpPr>
          <p:cNvPr id="8" name="Text Box 99"/>
          <p:cNvSpPr txBox="1"/>
          <p:nvPr/>
        </p:nvSpPr>
        <p:spPr>
          <a:xfrm>
            <a:off x="215152" y="6086804"/>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2C2562C3-438C-47E7-8B62-720124FBCF03}"/>
              </a:ext>
            </a:extLst>
          </p:cNvPr>
          <p:cNvSpPr txBox="1">
            <a:spLocks noChangeArrowheads="1"/>
          </p:cNvSpPr>
          <p:nvPr/>
        </p:nvSpPr>
        <p:spPr bwMode="auto">
          <a:xfrm>
            <a:off x="4510470" y="6271937"/>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 Data </a:t>
            </a:r>
            <a:r>
              <a:rPr lang="en-US" altLang="en-US" sz="900" dirty="0" err="1">
                <a:solidFill>
                  <a:schemeClr val="tx1"/>
                </a:solidFill>
                <a:latin typeface="Arial" panose="020B0604020202020204" pitchFamily="34" charset="0"/>
                <a:cs typeface="Arial" panose="020B0604020202020204" pitchFamily="34" charset="0"/>
              </a:rPr>
              <a:t>upto</a:t>
            </a:r>
            <a:r>
              <a:rPr lang="en-US" altLang="en-US" sz="900" dirty="0">
                <a:solidFill>
                  <a:schemeClr val="tx1"/>
                </a:solidFill>
                <a:latin typeface="Arial" panose="020B0604020202020204" pitchFamily="34" charset="0"/>
                <a:cs typeface="Arial" panose="020B0604020202020204" pitchFamily="34" charset="0"/>
              </a:rPr>
              <a:t> 31 Mat 2022</a:t>
            </a:r>
          </a:p>
        </p:txBody>
      </p:sp>
      <p:graphicFrame>
        <p:nvGraphicFramePr>
          <p:cNvPr id="10" name="Chart 9">
            <a:extLst>
              <a:ext uri="{FF2B5EF4-FFF2-40B4-BE49-F238E27FC236}">
                <a16:creationId xmlns:a16="http://schemas.microsoft.com/office/drawing/2014/main" id="{00000000-0008-0000-0100-000003000000}"/>
              </a:ext>
            </a:extLst>
          </p:cNvPr>
          <p:cNvGraphicFramePr>
            <a:graphicFrameLocks/>
          </p:cNvGraphicFramePr>
          <p:nvPr/>
        </p:nvGraphicFramePr>
        <p:xfrm>
          <a:off x="215152" y="1734675"/>
          <a:ext cx="11698941" cy="43220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6718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Debt Market - Review</a:t>
            </a:r>
          </a:p>
        </p:txBody>
      </p:sp>
    </p:spTree>
    <p:extLst>
      <p:ext uri="{BB962C8B-B14F-4D97-AF65-F5344CB8AC3E}">
        <p14:creationId xmlns:p14="http://schemas.microsoft.com/office/powerpoint/2010/main" val="1654932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Debt Market Roundup - Key Takeaways</a:t>
            </a:r>
          </a:p>
        </p:txBody>
      </p:sp>
      <p:sp>
        <p:nvSpPr>
          <p:cNvPr id="10" name="TextBox 9"/>
          <p:cNvSpPr txBox="1">
            <a:spLocks noChangeArrowheads="1"/>
          </p:cNvSpPr>
          <p:nvPr/>
        </p:nvSpPr>
        <p:spPr bwMode="auto">
          <a:xfrm>
            <a:off x="0" y="985069"/>
            <a:ext cx="12192000" cy="5552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31775" indent="-231775">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463550" indent="-176213">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marL="398462" indent="-285750" algn="just">
              <a:lnSpc>
                <a:spcPct val="150000"/>
              </a:lnSpc>
              <a:spcBef>
                <a:spcPts val="0"/>
              </a:spcBef>
              <a:buClrTx/>
              <a:buFont typeface="Wingdings" panose="05000000000000000000" pitchFamily="2" charset="2"/>
              <a:buChar char="§"/>
            </a:pPr>
            <a:r>
              <a:rPr lang="en-US" altLang="en-US" sz="1400" dirty="0">
                <a:solidFill>
                  <a:schemeClr val="tx1"/>
                </a:solidFill>
                <a:latin typeface="Ariel"/>
                <a:cs typeface="Arial" panose="020B0604020202020204" pitchFamily="34" charset="0"/>
              </a:rPr>
              <a:t>After a roller coaster ride during the month, the India 10-Year Government Bond yields hardened marginally to close at 6.84% as against 6.77% at the end of February.</a:t>
            </a:r>
          </a:p>
          <a:p>
            <a:pPr marL="398462" indent="-285750" algn="just">
              <a:lnSpc>
                <a:spcPct val="150000"/>
              </a:lnSpc>
              <a:spcBef>
                <a:spcPts val="0"/>
              </a:spcBef>
              <a:buClrTx/>
              <a:buFont typeface="Wingdings" panose="05000000000000000000" pitchFamily="2" charset="2"/>
              <a:buChar char="§"/>
            </a:pPr>
            <a:r>
              <a:rPr lang="en-US" altLang="en-US" sz="1400" dirty="0">
                <a:solidFill>
                  <a:schemeClr val="tx1"/>
                </a:solidFill>
                <a:latin typeface="Ariel"/>
                <a:cs typeface="Arial" panose="020B0604020202020204" pitchFamily="34" charset="0"/>
              </a:rPr>
              <a:t>Bond yields initially </a:t>
            </a:r>
            <a:r>
              <a:rPr lang="en-US" altLang="en-US" sz="1400" b="1" dirty="0">
                <a:solidFill>
                  <a:schemeClr val="tx1"/>
                </a:solidFill>
                <a:latin typeface="Ariel"/>
                <a:cs typeface="Arial" panose="020B0604020202020204" pitchFamily="34" charset="0"/>
              </a:rPr>
              <a:t>rose to a 2 year high</a:t>
            </a:r>
            <a:r>
              <a:rPr lang="en-US" altLang="en-US" sz="1400" dirty="0">
                <a:solidFill>
                  <a:schemeClr val="tx1"/>
                </a:solidFill>
                <a:latin typeface="Ariel"/>
                <a:cs typeface="Arial" panose="020B0604020202020204" pitchFamily="34" charset="0"/>
              </a:rPr>
              <a:t> as escalating conflict between Russia and Ukraine led to a </a:t>
            </a:r>
            <a:r>
              <a:rPr lang="en-US" altLang="en-US" sz="1400" b="1" dirty="0">
                <a:solidFill>
                  <a:schemeClr val="tx1"/>
                </a:solidFill>
                <a:latin typeface="Ariel"/>
                <a:cs typeface="Arial" panose="020B0604020202020204" pitchFamily="34" charset="0"/>
              </a:rPr>
              <a:t>sharp rally in global crude oil prices </a:t>
            </a:r>
            <a:r>
              <a:rPr lang="en-US" altLang="en-US" sz="1400" dirty="0">
                <a:solidFill>
                  <a:schemeClr val="tx1"/>
                </a:solidFill>
                <a:latin typeface="Ariel"/>
                <a:cs typeface="Arial" panose="020B0604020202020204" pitchFamily="34" charset="0"/>
              </a:rPr>
              <a:t>which weighed on the market sentiment. However, losses were restricted following decline in oil prices on expectations that the ongoing geopolitical tensions between Russia and Ukraine would ease. Lingering concerns of the </a:t>
            </a:r>
            <a:r>
              <a:rPr lang="en-US" altLang="en-US" sz="1400" b="1" dirty="0">
                <a:solidFill>
                  <a:schemeClr val="tx1"/>
                </a:solidFill>
                <a:latin typeface="Ariel"/>
                <a:cs typeface="Arial" panose="020B0604020202020204" pitchFamily="34" charset="0"/>
              </a:rPr>
              <a:t>U.S. Federal Reserve may raise interest rates at an aggressive pace </a:t>
            </a:r>
            <a:r>
              <a:rPr lang="en-US" altLang="en-US" sz="1400" dirty="0">
                <a:solidFill>
                  <a:schemeClr val="tx1"/>
                </a:solidFill>
                <a:latin typeface="Ariel"/>
                <a:cs typeface="Arial" panose="020B0604020202020204" pitchFamily="34" charset="0"/>
              </a:rPr>
              <a:t>to put a check on rising inflation in U.S. also added to the losses. </a:t>
            </a:r>
          </a:p>
          <a:p>
            <a:pPr marL="398462" indent="-285750" algn="just">
              <a:lnSpc>
                <a:spcPct val="150000"/>
              </a:lnSpc>
              <a:spcBef>
                <a:spcPts val="0"/>
              </a:spcBef>
              <a:buClrTx/>
              <a:buFont typeface="Wingdings" panose="05000000000000000000" pitchFamily="2" charset="2"/>
              <a:buChar char="§"/>
            </a:pPr>
            <a:r>
              <a:rPr lang="en-US" sz="1400" dirty="0">
                <a:solidFill>
                  <a:schemeClr val="tx1"/>
                </a:solidFill>
                <a:latin typeface="Ariel"/>
                <a:cs typeface="Arial" panose="020B0604020202020204" pitchFamily="34" charset="0"/>
              </a:rPr>
              <a:t>The </a:t>
            </a:r>
            <a:r>
              <a:rPr lang="en-US" sz="1400" b="1" dirty="0">
                <a:solidFill>
                  <a:schemeClr val="tx1"/>
                </a:solidFill>
                <a:latin typeface="Ariel"/>
                <a:cs typeface="Arial" panose="020B0604020202020204" pitchFamily="34" charset="0"/>
              </a:rPr>
              <a:t>GST collection  not only stayed above the one-trillion rupees mark</a:t>
            </a:r>
            <a:r>
              <a:rPr lang="en-US" sz="1400" dirty="0">
                <a:solidFill>
                  <a:schemeClr val="tx1"/>
                </a:solidFill>
                <a:latin typeface="Ariel"/>
                <a:cs typeface="Arial" panose="020B0604020202020204" pitchFamily="34" charset="0"/>
              </a:rPr>
              <a:t> for the 8</a:t>
            </a:r>
            <a:r>
              <a:rPr lang="en-US" sz="1400" baseline="30000" dirty="0">
                <a:solidFill>
                  <a:schemeClr val="tx1"/>
                </a:solidFill>
                <a:latin typeface="Ariel"/>
                <a:cs typeface="Arial" panose="020B0604020202020204" pitchFamily="34" charset="0"/>
              </a:rPr>
              <a:t>th</a:t>
            </a:r>
            <a:r>
              <a:rPr lang="en-US" sz="1400" dirty="0">
                <a:solidFill>
                  <a:schemeClr val="tx1"/>
                </a:solidFill>
                <a:latin typeface="Ariel"/>
                <a:cs typeface="Arial" panose="020B0604020202020204" pitchFamily="34" charset="0"/>
              </a:rPr>
              <a:t> consecutive month in March, but it also touched an all time high. </a:t>
            </a:r>
          </a:p>
          <a:p>
            <a:pPr marL="398462" indent="-285750" algn="just">
              <a:lnSpc>
                <a:spcPct val="150000"/>
              </a:lnSpc>
              <a:spcBef>
                <a:spcPts val="0"/>
              </a:spcBef>
              <a:buClrTx/>
              <a:buFont typeface="Wingdings" panose="05000000000000000000" pitchFamily="2" charset="2"/>
              <a:buChar char="§"/>
            </a:pPr>
            <a:r>
              <a:rPr lang="en-US" sz="1400" dirty="0">
                <a:solidFill>
                  <a:schemeClr val="tx1"/>
                </a:solidFill>
                <a:latin typeface="Ariel"/>
                <a:cs typeface="Arial" panose="020B0604020202020204" pitchFamily="34" charset="0"/>
              </a:rPr>
              <a:t>While </a:t>
            </a:r>
            <a:r>
              <a:rPr lang="en-US" sz="1400" b="1" dirty="0">
                <a:solidFill>
                  <a:schemeClr val="tx1"/>
                </a:solidFill>
                <a:latin typeface="Ariel"/>
                <a:cs typeface="Arial" panose="020B0604020202020204" pitchFamily="34" charset="0"/>
              </a:rPr>
              <a:t>February CPI </a:t>
            </a:r>
            <a:r>
              <a:rPr lang="en-US" sz="1400" dirty="0">
                <a:solidFill>
                  <a:schemeClr val="tx1"/>
                </a:solidFill>
                <a:latin typeface="Ariel"/>
                <a:cs typeface="Arial" panose="020B0604020202020204" pitchFamily="34" charset="0"/>
              </a:rPr>
              <a:t>surged to 8-month high 6.07% as crude spiked; </a:t>
            </a:r>
            <a:r>
              <a:rPr lang="en-US" sz="1400" b="1" dirty="0">
                <a:solidFill>
                  <a:schemeClr val="tx1"/>
                </a:solidFill>
                <a:latin typeface="Ariel"/>
                <a:cs typeface="Arial" panose="020B0604020202020204" pitchFamily="34" charset="0"/>
              </a:rPr>
              <a:t>January IIP growth </a:t>
            </a:r>
            <a:r>
              <a:rPr lang="en-US" sz="1400" dirty="0">
                <a:solidFill>
                  <a:schemeClr val="tx1"/>
                </a:solidFill>
                <a:latin typeface="Ariel"/>
                <a:cs typeface="Arial" panose="020B0604020202020204" pitchFamily="34" charset="0"/>
              </a:rPr>
              <a:t>recovered to 1.32% after touching a 10-month low in December.</a:t>
            </a:r>
          </a:p>
          <a:p>
            <a:pPr marL="398462" indent="-285750" algn="just">
              <a:lnSpc>
                <a:spcPct val="150000"/>
              </a:lnSpc>
              <a:spcBef>
                <a:spcPts val="0"/>
              </a:spcBef>
              <a:buClrTx/>
              <a:buFont typeface="Wingdings" panose="05000000000000000000" pitchFamily="2" charset="2"/>
              <a:buChar char="§"/>
            </a:pPr>
            <a:r>
              <a:rPr lang="en-US" sz="1400" b="1" dirty="0">
                <a:solidFill>
                  <a:schemeClr val="tx1"/>
                </a:solidFill>
                <a:latin typeface="Ariel"/>
                <a:cs typeface="Arial" panose="020B0604020202020204" pitchFamily="34" charset="0"/>
              </a:rPr>
              <a:t>Brent crude oil prices rose to a 13-year high, </a:t>
            </a:r>
            <a:r>
              <a:rPr lang="en-US" sz="1400" dirty="0">
                <a:solidFill>
                  <a:schemeClr val="tx1"/>
                </a:solidFill>
                <a:latin typeface="Ariel"/>
                <a:cs typeface="Arial" panose="020B0604020202020204" pitchFamily="34" charset="0"/>
              </a:rPr>
              <a:t>after concerns of tight supplies and  rise in geo-political tension between Russia and Ukraine.</a:t>
            </a:r>
          </a:p>
          <a:p>
            <a:pPr marL="112712" indent="0" algn="just">
              <a:lnSpc>
                <a:spcPct val="150000"/>
              </a:lnSpc>
              <a:spcBef>
                <a:spcPts val="0"/>
              </a:spcBef>
              <a:buClrTx/>
              <a:buNone/>
            </a:pPr>
            <a:r>
              <a:rPr lang="en-US" altLang="en-US" sz="1400" b="1" dirty="0">
                <a:solidFill>
                  <a:schemeClr val="tx1"/>
                </a:solidFill>
                <a:latin typeface="Ariel"/>
                <a:cs typeface="Arial" panose="020B0604020202020204" pitchFamily="34" charset="0"/>
              </a:rPr>
              <a:t>Outlook: </a:t>
            </a:r>
          </a:p>
          <a:p>
            <a:pPr marL="344488" indent="-223838" algn="just">
              <a:lnSpc>
                <a:spcPct val="150000"/>
              </a:lnSpc>
              <a:spcBef>
                <a:spcPts val="0"/>
              </a:spcBef>
              <a:buClr>
                <a:schemeClr val="tx1"/>
              </a:buClr>
              <a:buFont typeface="Wingdings" panose="05000000000000000000" pitchFamily="2" charset="2"/>
              <a:buChar char="§"/>
            </a:pPr>
            <a:r>
              <a:rPr lang="en-US" sz="1400" dirty="0">
                <a:solidFill>
                  <a:schemeClr val="tx1"/>
                </a:solidFill>
                <a:latin typeface="Ariel"/>
                <a:cs typeface="Arial" panose="020B0604020202020204" pitchFamily="34" charset="0"/>
              </a:rPr>
              <a:t>In the backdrop of rising commodity prices; a hawkish global central bank commentary; and an economy that was no longer in a crisis the </a:t>
            </a:r>
            <a:r>
              <a:rPr lang="en-US" sz="1400" b="1" dirty="0">
                <a:solidFill>
                  <a:schemeClr val="tx1"/>
                </a:solidFill>
                <a:latin typeface="Ariel"/>
                <a:cs typeface="Arial" panose="020B0604020202020204" pitchFamily="34" charset="0"/>
              </a:rPr>
              <a:t>RBI announced the April policy</a:t>
            </a:r>
            <a:r>
              <a:rPr lang="en-US" sz="1400" dirty="0">
                <a:solidFill>
                  <a:schemeClr val="tx1"/>
                </a:solidFill>
                <a:latin typeface="Ariel"/>
                <a:cs typeface="Arial" panose="020B0604020202020204" pitchFamily="34" charset="0"/>
              </a:rPr>
              <a:t> in which it </a:t>
            </a:r>
            <a:r>
              <a:rPr lang="en-US" sz="1400" b="1" dirty="0">
                <a:solidFill>
                  <a:schemeClr val="tx1"/>
                </a:solidFill>
                <a:latin typeface="Ariel"/>
                <a:cs typeface="Arial" panose="020B0604020202020204" pitchFamily="34" charset="0"/>
              </a:rPr>
              <a:t>cut the growth forecast </a:t>
            </a:r>
            <a:r>
              <a:rPr lang="en-US" sz="1400" dirty="0">
                <a:solidFill>
                  <a:schemeClr val="tx1"/>
                </a:solidFill>
                <a:latin typeface="Ariel"/>
                <a:cs typeface="Arial" panose="020B0604020202020204" pitchFamily="34" charset="0"/>
              </a:rPr>
              <a:t>and </a:t>
            </a:r>
            <a:r>
              <a:rPr lang="en-US" sz="1400" b="1" dirty="0">
                <a:solidFill>
                  <a:schemeClr val="tx1"/>
                </a:solidFill>
                <a:latin typeface="Ariel"/>
                <a:cs typeface="Arial" panose="020B0604020202020204" pitchFamily="34" charset="0"/>
              </a:rPr>
              <a:t>raised the inflation projection </a:t>
            </a:r>
            <a:r>
              <a:rPr lang="en-US" sz="1400" dirty="0">
                <a:solidFill>
                  <a:schemeClr val="tx1"/>
                </a:solidFill>
                <a:latin typeface="Ariel"/>
                <a:cs typeface="Arial" panose="020B0604020202020204" pitchFamily="34" charset="0"/>
              </a:rPr>
              <a:t>for FY23 significantly. </a:t>
            </a:r>
          </a:p>
          <a:p>
            <a:pPr marL="344488" indent="-223838" algn="just">
              <a:lnSpc>
                <a:spcPct val="150000"/>
              </a:lnSpc>
              <a:spcBef>
                <a:spcPts val="0"/>
              </a:spcBef>
              <a:buClr>
                <a:schemeClr val="tx1"/>
              </a:buClr>
              <a:buFont typeface="Wingdings" panose="05000000000000000000" pitchFamily="2" charset="2"/>
              <a:buChar char="§"/>
            </a:pPr>
            <a:r>
              <a:rPr lang="en-US" sz="1400" dirty="0">
                <a:solidFill>
                  <a:schemeClr val="tx1"/>
                </a:solidFill>
                <a:latin typeface="Ariel"/>
                <a:cs typeface="Arial" panose="020B0604020202020204" pitchFamily="34" charset="0"/>
              </a:rPr>
              <a:t>The RBI </a:t>
            </a:r>
            <a:r>
              <a:rPr lang="en-US" sz="1400" b="1" dirty="0">
                <a:solidFill>
                  <a:schemeClr val="tx1"/>
                </a:solidFill>
                <a:latin typeface="Ariel"/>
                <a:cs typeface="Arial" panose="020B0604020202020204" pitchFamily="34" charset="0"/>
              </a:rPr>
              <a:t>changed its stance away from accommodative without actually calling it so</a:t>
            </a:r>
            <a:r>
              <a:rPr lang="en-US" sz="1400" dirty="0">
                <a:solidFill>
                  <a:schemeClr val="tx1"/>
                </a:solidFill>
                <a:latin typeface="Ariel"/>
                <a:cs typeface="Arial" panose="020B0604020202020204" pitchFamily="34" charset="0"/>
              </a:rPr>
              <a:t>; made an effective rate hike of 40 bps without actually hiking any rates and has </a:t>
            </a:r>
            <a:r>
              <a:rPr lang="en-US" sz="1400" b="1" dirty="0">
                <a:solidFill>
                  <a:schemeClr val="tx1"/>
                </a:solidFill>
                <a:latin typeface="Ariel"/>
                <a:cs typeface="Arial" panose="020B0604020202020204" pitchFamily="34" charset="0"/>
              </a:rPr>
              <a:t>introduced the SDF tool to </a:t>
            </a:r>
            <a:r>
              <a:rPr lang="en-US" sz="1400" b="1" dirty="0" err="1">
                <a:solidFill>
                  <a:schemeClr val="tx1"/>
                </a:solidFill>
                <a:latin typeface="Ariel"/>
                <a:cs typeface="Arial" panose="020B0604020202020204" pitchFamily="34" charset="0"/>
              </a:rPr>
              <a:t>sterilise</a:t>
            </a:r>
            <a:r>
              <a:rPr lang="en-US" sz="1400" b="1" dirty="0">
                <a:solidFill>
                  <a:schemeClr val="tx1"/>
                </a:solidFill>
                <a:latin typeface="Ariel"/>
                <a:cs typeface="Arial" panose="020B0604020202020204" pitchFamily="34" charset="0"/>
              </a:rPr>
              <a:t> unlimited surplus liquidity </a:t>
            </a:r>
            <a:r>
              <a:rPr lang="en-US" sz="1400" dirty="0">
                <a:solidFill>
                  <a:schemeClr val="tx1"/>
                </a:solidFill>
                <a:latin typeface="Ariel"/>
                <a:cs typeface="Arial" panose="020B0604020202020204" pitchFamily="34" charset="0"/>
              </a:rPr>
              <a:t>but added that it would drain it over a multi-year horizon.</a:t>
            </a:r>
          </a:p>
          <a:p>
            <a:pPr marL="344488" indent="-223838" algn="just">
              <a:lnSpc>
                <a:spcPct val="150000"/>
              </a:lnSpc>
              <a:spcBef>
                <a:spcPts val="0"/>
              </a:spcBef>
              <a:buClr>
                <a:schemeClr val="tx1"/>
              </a:buClr>
              <a:buFont typeface="Wingdings" panose="05000000000000000000" pitchFamily="2" charset="2"/>
              <a:buChar char="§"/>
            </a:pPr>
            <a:r>
              <a:rPr lang="en-US" sz="1400" dirty="0">
                <a:solidFill>
                  <a:schemeClr val="tx1"/>
                </a:solidFill>
                <a:latin typeface="Ariel"/>
                <a:cs typeface="Arial" panose="020B0604020202020204" pitchFamily="34" charset="0"/>
              </a:rPr>
              <a:t>The policy has clearly shifted gear </a:t>
            </a:r>
            <a:r>
              <a:rPr lang="en-US" sz="1400" b="1" dirty="0">
                <a:solidFill>
                  <a:schemeClr val="tx1"/>
                </a:solidFill>
                <a:latin typeface="Ariel"/>
                <a:cs typeface="Arial" panose="020B0604020202020204" pitchFamily="34" charset="0"/>
              </a:rPr>
              <a:t>from being dovish to a more hawkish guidance </a:t>
            </a:r>
            <a:r>
              <a:rPr lang="en-US" sz="1400" dirty="0">
                <a:solidFill>
                  <a:schemeClr val="tx1"/>
                </a:solidFill>
                <a:latin typeface="Ariel"/>
                <a:cs typeface="Arial" panose="020B0604020202020204" pitchFamily="34" charset="0"/>
              </a:rPr>
              <a:t>and undertone. </a:t>
            </a:r>
            <a:r>
              <a:rPr lang="en-US" sz="1400" b="1" dirty="0">
                <a:solidFill>
                  <a:schemeClr val="tx1"/>
                </a:solidFill>
                <a:latin typeface="Ariel"/>
                <a:cs typeface="Arial" panose="020B0604020202020204" pitchFamily="34" charset="0"/>
              </a:rPr>
              <a:t>The accommodative stance is now geared towards being withdrawn to ensure inflation remains within target. </a:t>
            </a:r>
            <a:r>
              <a:rPr lang="en-US" sz="1400" dirty="0">
                <a:solidFill>
                  <a:schemeClr val="tx1"/>
                </a:solidFill>
                <a:latin typeface="Ariel"/>
                <a:cs typeface="Arial" panose="020B0604020202020204" pitchFamily="34" charset="0"/>
              </a:rPr>
              <a:t>The Governor was specific here in mentioning that RBI’s order of priorities is now inflation before growth.</a:t>
            </a:r>
          </a:p>
          <a:p>
            <a:pPr marL="344488" indent="-223838" algn="just">
              <a:lnSpc>
                <a:spcPct val="150000"/>
              </a:lnSpc>
              <a:spcBef>
                <a:spcPts val="0"/>
              </a:spcBef>
              <a:buClr>
                <a:schemeClr val="tx1"/>
              </a:buClr>
              <a:buFont typeface="Wingdings" panose="05000000000000000000" pitchFamily="2" charset="2"/>
              <a:buChar char="§"/>
            </a:pPr>
            <a:r>
              <a:rPr lang="en-US" sz="1400" dirty="0">
                <a:solidFill>
                  <a:schemeClr val="tx1"/>
                </a:solidFill>
                <a:latin typeface="Ariel"/>
                <a:cs typeface="Arial" panose="020B0604020202020204" pitchFamily="34" charset="0"/>
              </a:rPr>
              <a:t>Going ahead </a:t>
            </a:r>
            <a:r>
              <a:rPr lang="en-GB" sz="1400" dirty="0">
                <a:solidFill>
                  <a:schemeClr val="tx1"/>
                </a:solidFill>
                <a:latin typeface="Ariel"/>
                <a:cs typeface="Arial" panose="020B0604020202020204" pitchFamily="34" charset="0"/>
              </a:rPr>
              <a:t>debt market would be guided by </a:t>
            </a:r>
            <a:r>
              <a:rPr lang="en-GB" sz="1400" b="1" dirty="0">
                <a:solidFill>
                  <a:schemeClr val="tx1"/>
                </a:solidFill>
                <a:latin typeface="Ariel"/>
                <a:cs typeface="Arial" panose="020B0604020202020204" pitchFamily="34" charset="0"/>
              </a:rPr>
              <a:t>RBI actions on interest rates &amp; how the growth-Inflation dynamic shapes up.</a:t>
            </a:r>
            <a:endParaRPr lang="en-US" sz="1400" dirty="0">
              <a:solidFill>
                <a:schemeClr val="tx1"/>
              </a:solidFill>
              <a:latin typeface="Ariel"/>
              <a:cs typeface="Arial" panose="020B0604020202020204" pitchFamily="34" charset="0"/>
            </a:endParaRPr>
          </a:p>
        </p:txBody>
      </p:sp>
      <p:sp>
        <p:nvSpPr>
          <p:cNvPr id="5" name="Text Box 99">
            <a:extLst>
              <a:ext uri="{FF2B5EF4-FFF2-40B4-BE49-F238E27FC236}">
                <a16:creationId xmlns:a16="http://schemas.microsoft.com/office/drawing/2014/main" id="{D5076961-3473-4806-8531-DBABC6468662}"/>
              </a:ext>
            </a:extLst>
          </p:cNvPr>
          <p:cNvSpPr txBox="1"/>
          <p:nvPr/>
        </p:nvSpPr>
        <p:spPr>
          <a:xfrm>
            <a:off x="1565627" y="6531927"/>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a:t>
            </a:r>
            <a:r>
              <a:rPr lang="en-GB" sz="900" dirty="0">
                <a:latin typeface="Arial" panose="020B0604020202020204" pitchFamily="34" charset="0"/>
                <a:ea typeface="Calibri" panose="020F0502020204030204" pitchFamily="34" charset="0"/>
                <a:cs typeface="Times New Roman" panose="02020603050405020304" pitchFamily="18" charset="0"/>
              </a:rPr>
              <a:t> </a:t>
            </a:r>
            <a:r>
              <a:rPr lang="en-GB" sz="900" dirty="0">
                <a:effectLst/>
                <a:latin typeface="Arial" panose="020B0604020202020204" pitchFamily="34" charset="0"/>
                <a:ea typeface="Calibri" panose="020F0502020204030204" pitchFamily="34" charset="0"/>
                <a:cs typeface="Times New Roman" panose="02020603050405020304" pitchFamily="18" charset="0"/>
              </a:rPr>
              <a:t>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25">
            <a:extLst>
              <a:ext uri="{FF2B5EF4-FFF2-40B4-BE49-F238E27FC236}">
                <a16:creationId xmlns:a16="http://schemas.microsoft.com/office/drawing/2014/main" id="{B29F24C3-A266-4871-879A-7EF89841E1A3}"/>
              </a:ext>
            </a:extLst>
          </p:cNvPr>
          <p:cNvSpPr txBox="1"/>
          <p:nvPr/>
        </p:nvSpPr>
        <p:spPr>
          <a:xfrm>
            <a:off x="235263" y="6537808"/>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503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Macro Economic Update</a:t>
            </a:r>
          </a:p>
        </p:txBody>
      </p:sp>
      <p:sp>
        <p:nvSpPr>
          <p:cNvPr id="9" name="Rectangle 8"/>
          <p:cNvSpPr/>
          <p:nvPr/>
        </p:nvSpPr>
        <p:spPr>
          <a:xfrm>
            <a:off x="318247" y="1169894"/>
            <a:ext cx="1134035" cy="265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latin typeface="Arial" panose="020B0604020202020204" pitchFamily="34" charset="0"/>
                <a:cs typeface="Arial" panose="020B0604020202020204" pitchFamily="34" charset="0"/>
              </a:rPr>
              <a:t>Inflation:</a:t>
            </a:r>
            <a:endParaRPr lang="en-IN" sz="1600" b="1" dirty="0">
              <a:latin typeface="Arial" panose="020B0604020202020204" pitchFamily="34" charset="0"/>
              <a:cs typeface="Arial" panose="020B0604020202020204" pitchFamily="34" charset="0"/>
            </a:endParaRPr>
          </a:p>
        </p:txBody>
      </p:sp>
      <p:sp>
        <p:nvSpPr>
          <p:cNvPr id="10" name="Rectangle 9"/>
          <p:cNvSpPr/>
          <p:nvPr/>
        </p:nvSpPr>
        <p:spPr>
          <a:xfrm>
            <a:off x="277904" y="1594595"/>
            <a:ext cx="5302625" cy="106792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GB" sz="1300" b="1" u="sng" dirty="0">
                <a:solidFill>
                  <a:schemeClr val="accent1">
                    <a:lumMod val="50000"/>
                  </a:schemeClr>
                </a:solidFill>
                <a:latin typeface="Arial" panose="020B0604020202020204" pitchFamily="34" charset="0"/>
                <a:cs typeface="Arial" panose="020B0604020202020204" pitchFamily="34" charset="0"/>
              </a:rPr>
              <a:t>Consumer Price Index (CPI):</a:t>
            </a:r>
            <a:r>
              <a:rPr lang="en-GB" sz="1300" dirty="0">
                <a:solidFill>
                  <a:schemeClr val="accent1">
                    <a:lumMod val="50000"/>
                  </a:schemeClr>
                </a:solidFill>
                <a:latin typeface="Arial" panose="020B0604020202020204" pitchFamily="34" charset="0"/>
                <a:cs typeface="Arial" panose="020B0604020202020204" pitchFamily="34" charset="0"/>
              </a:rPr>
              <a:t> </a:t>
            </a:r>
            <a:r>
              <a:rPr lang="en-US" sz="1300" dirty="0">
                <a:solidFill>
                  <a:schemeClr val="tx1"/>
                </a:solidFill>
                <a:latin typeface="Arial" panose="020B0604020202020204" pitchFamily="34" charset="0"/>
                <a:cs typeface="Arial" panose="020B0604020202020204" pitchFamily="34" charset="0"/>
              </a:rPr>
              <a:t>Retail inflation rose to an eight-month high of 6.07% in February, breaching the upper tolerance level set by the RBI for the second consecutive month. The Consumer Food Price Index (CFPI) also spiked on-month during February to 5.85%, from 5.43% in January.</a:t>
            </a:r>
          </a:p>
        </p:txBody>
      </p:sp>
      <p:sp>
        <p:nvSpPr>
          <p:cNvPr id="11" name="Rectangle 10"/>
          <p:cNvSpPr/>
          <p:nvPr/>
        </p:nvSpPr>
        <p:spPr>
          <a:xfrm>
            <a:off x="6539752" y="1594595"/>
            <a:ext cx="5400821" cy="104102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GB" sz="1300" b="1" u="sng" dirty="0">
                <a:solidFill>
                  <a:schemeClr val="tx1"/>
                </a:solidFill>
                <a:latin typeface="Arial" panose="020B0604020202020204" pitchFamily="34" charset="0"/>
                <a:cs typeface="Arial" panose="020B0604020202020204" pitchFamily="34" charset="0"/>
              </a:rPr>
              <a:t>Wholesale price index (WPI</a:t>
            </a:r>
            <a:r>
              <a:rPr lang="en-GB" sz="1300" u="sng" dirty="0">
                <a:solidFill>
                  <a:schemeClr val="tx1"/>
                </a:solidFill>
                <a:latin typeface="Arial" panose="020B0604020202020204" pitchFamily="34" charset="0"/>
                <a:cs typeface="Arial" panose="020B0604020202020204" pitchFamily="34" charset="0"/>
              </a:rPr>
              <a:t>): </a:t>
            </a:r>
            <a:r>
              <a:rPr lang="en-US" sz="1300" dirty="0">
                <a:solidFill>
                  <a:schemeClr val="tx1"/>
                </a:solidFill>
                <a:latin typeface="Arial" panose="020B0604020202020204" pitchFamily="34" charset="0"/>
                <a:cs typeface="Arial" panose="020B0604020202020204" pitchFamily="34" charset="0"/>
              </a:rPr>
              <a:t>WPI in February hardened to 13.11% from 12.96% a month ago, marking the 11th consecutive month of being in double digits; on the back of greater rise in prices of manufactured products, while the other two major (Primary article &amp; Fuel &amp; Power) groups of the WPI saw marginal decline.</a:t>
            </a:r>
          </a:p>
        </p:txBody>
      </p:sp>
      <p:sp>
        <p:nvSpPr>
          <p:cNvPr id="12" name="Rectangle 11"/>
          <p:cNvSpPr/>
          <p:nvPr/>
        </p:nvSpPr>
        <p:spPr>
          <a:xfrm>
            <a:off x="318245" y="2837328"/>
            <a:ext cx="918883" cy="309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latin typeface="Arial" panose="020B0604020202020204" pitchFamily="34" charset="0"/>
                <a:cs typeface="Arial" panose="020B0604020202020204" pitchFamily="34" charset="0"/>
              </a:rPr>
              <a:t>Deficit:</a:t>
            </a:r>
            <a:endParaRPr lang="en-IN" sz="1600" b="1" dirty="0">
              <a:latin typeface="Arial" panose="020B0604020202020204" pitchFamily="34" charset="0"/>
              <a:cs typeface="Arial" panose="020B0604020202020204" pitchFamily="34" charset="0"/>
            </a:endParaRPr>
          </a:p>
        </p:txBody>
      </p:sp>
      <p:sp>
        <p:nvSpPr>
          <p:cNvPr id="13" name="Rectangle 12"/>
          <p:cNvSpPr/>
          <p:nvPr/>
        </p:nvSpPr>
        <p:spPr>
          <a:xfrm>
            <a:off x="291353" y="3320302"/>
            <a:ext cx="5302625" cy="106792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GB" sz="1300" b="1" u="sng" dirty="0">
                <a:solidFill>
                  <a:schemeClr val="accent1">
                    <a:lumMod val="50000"/>
                  </a:schemeClr>
                </a:solidFill>
                <a:latin typeface="Arial" panose="020B0604020202020204" pitchFamily="34" charset="0"/>
                <a:cs typeface="Arial" panose="020B0604020202020204" pitchFamily="34" charset="0"/>
              </a:rPr>
              <a:t>Fiscal Deficit</a:t>
            </a:r>
            <a:r>
              <a:rPr lang="en-GB" sz="1300" b="1" u="sng" dirty="0">
                <a:solidFill>
                  <a:schemeClr val="tx1"/>
                </a:solidFill>
                <a:latin typeface="Arial" panose="020B0604020202020204" pitchFamily="34" charset="0"/>
                <a:cs typeface="Arial" panose="020B0604020202020204" pitchFamily="34" charset="0"/>
              </a:rPr>
              <a:t>:</a:t>
            </a:r>
            <a:r>
              <a:rPr lang="en-GB" sz="1300" b="1" dirty="0">
                <a:solidFill>
                  <a:schemeClr val="tx1"/>
                </a:solidFill>
                <a:latin typeface="Arial" panose="020B0604020202020204" pitchFamily="34" charset="0"/>
                <a:cs typeface="Arial" panose="020B0604020202020204" pitchFamily="34" charset="0"/>
              </a:rPr>
              <a:t> </a:t>
            </a:r>
            <a:r>
              <a:rPr lang="en-US" sz="1300" dirty="0">
                <a:solidFill>
                  <a:schemeClr val="tx1"/>
                </a:solidFill>
                <a:latin typeface="Arial" panose="020B0604020202020204" pitchFamily="34" charset="0"/>
                <a:cs typeface="Arial" panose="020B0604020202020204" pitchFamily="34" charset="0"/>
              </a:rPr>
              <a:t>The fiscal deficit worked out to be Rs. 13.17 lakh crore at the end of February, signifying 82.7% of the revised estimates, on the back of increased expenditure and high transfers to states. The government had revised the fiscal deficit target to 6.9% of GDP for FY22, in the budget presented in February, from the budgeted 6.8%.</a:t>
            </a:r>
          </a:p>
        </p:txBody>
      </p:sp>
      <p:sp>
        <p:nvSpPr>
          <p:cNvPr id="14" name="Rectangle 13"/>
          <p:cNvSpPr/>
          <p:nvPr/>
        </p:nvSpPr>
        <p:spPr>
          <a:xfrm>
            <a:off x="6539752" y="3306853"/>
            <a:ext cx="5400821" cy="106792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GB" sz="1300" b="1" u="sng" dirty="0">
                <a:solidFill>
                  <a:schemeClr val="accent1">
                    <a:lumMod val="50000"/>
                  </a:schemeClr>
                </a:solidFill>
                <a:latin typeface="Arial" panose="020B0604020202020204" pitchFamily="34" charset="0"/>
                <a:cs typeface="Arial" panose="020B0604020202020204" pitchFamily="34" charset="0"/>
              </a:rPr>
              <a:t>Trade Deficit</a:t>
            </a:r>
            <a:r>
              <a:rPr lang="en-GB" sz="1300" dirty="0">
                <a:solidFill>
                  <a:schemeClr val="tx1"/>
                </a:solidFill>
                <a:latin typeface="Arial" panose="020B0604020202020204" pitchFamily="34" charset="0"/>
                <a:cs typeface="Arial" panose="020B0604020202020204" pitchFamily="34" charset="0"/>
              </a:rPr>
              <a:t>: </a:t>
            </a:r>
            <a:r>
              <a:rPr lang="en-US" sz="1300" dirty="0">
                <a:solidFill>
                  <a:schemeClr val="tx1"/>
                </a:solidFill>
                <a:latin typeface="Arial" panose="020B0604020202020204" pitchFamily="34" charset="0"/>
                <a:cs typeface="Arial" panose="020B0604020202020204" pitchFamily="34" charset="0"/>
              </a:rPr>
              <a:t>India's trade deficit rose 87.5% to $192.41 bn in 2021-22 as against  $102.63 bn in the previous year. The increase was primarily on account of the sharp increase in petroleum imports due to the surge in global crude oil prices. While merchandise exports for FY22 were at a record high of $418 bn, imports rose to $610 bn.</a:t>
            </a:r>
          </a:p>
        </p:txBody>
      </p:sp>
      <p:sp>
        <p:nvSpPr>
          <p:cNvPr id="15" name="Rectangle 14"/>
          <p:cNvSpPr/>
          <p:nvPr/>
        </p:nvSpPr>
        <p:spPr>
          <a:xfrm>
            <a:off x="304799" y="4539504"/>
            <a:ext cx="2599765" cy="328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latin typeface="Arial" panose="020B0604020202020204" pitchFamily="34" charset="0"/>
                <a:cs typeface="Arial" panose="020B0604020202020204" pitchFamily="34" charset="0"/>
              </a:rPr>
              <a:t>IIP, Core Sector and PMI:</a:t>
            </a:r>
            <a:endParaRPr lang="en-IN" sz="1600" b="1" dirty="0">
              <a:latin typeface="Arial" panose="020B0604020202020204" pitchFamily="34" charset="0"/>
              <a:cs typeface="Arial" panose="020B0604020202020204" pitchFamily="34" charset="0"/>
            </a:endParaRPr>
          </a:p>
        </p:txBody>
      </p:sp>
      <p:sp>
        <p:nvSpPr>
          <p:cNvPr id="16" name="Rectangle 15"/>
          <p:cNvSpPr/>
          <p:nvPr/>
        </p:nvSpPr>
        <p:spPr>
          <a:xfrm>
            <a:off x="277903" y="5023595"/>
            <a:ext cx="5302625" cy="105036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GB" sz="1300" b="1" u="sng" dirty="0">
                <a:solidFill>
                  <a:schemeClr val="accent1">
                    <a:lumMod val="50000"/>
                  </a:schemeClr>
                </a:solidFill>
                <a:latin typeface="Arial" panose="020B0604020202020204" pitchFamily="34" charset="0"/>
                <a:cs typeface="Arial" panose="020B0604020202020204" pitchFamily="34" charset="0"/>
              </a:rPr>
              <a:t>Index of Industrial Production (IIP) &amp; Core Sector: </a:t>
            </a:r>
            <a:r>
              <a:rPr lang="en-US" sz="1300" dirty="0">
                <a:solidFill>
                  <a:schemeClr val="tx1"/>
                </a:solidFill>
                <a:latin typeface="Arial" panose="020B0604020202020204" pitchFamily="34" charset="0"/>
                <a:cs typeface="Arial" panose="020B0604020202020204" pitchFamily="34" charset="0"/>
              </a:rPr>
              <a:t>Industrial output rose to 1.3% in Jan. compared with 0.7% in the month before; as several states had imposed restrictions in Jan. as the Omicron variant of Covid spread through the country. For the month of Feb., the 8 core sectors which comprise of 40.27% of IIP grew by 5.8%.</a:t>
            </a:r>
          </a:p>
        </p:txBody>
      </p:sp>
      <p:sp>
        <p:nvSpPr>
          <p:cNvPr id="17" name="Rectangle 16"/>
          <p:cNvSpPr/>
          <p:nvPr/>
        </p:nvSpPr>
        <p:spPr>
          <a:xfrm>
            <a:off x="6485964" y="5010149"/>
            <a:ext cx="5400821" cy="106367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r>
              <a:rPr lang="en-GB" sz="1300" b="1" u="sng" dirty="0">
                <a:solidFill>
                  <a:schemeClr val="accent1">
                    <a:lumMod val="50000"/>
                  </a:schemeClr>
                </a:solidFill>
                <a:latin typeface="Arial" panose="020B0604020202020204" pitchFamily="34" charset="0"/>
                <a:cs typeface="Arial" panose="020B0604020202020204" pitchFamily="34" charset="0"/>
              </a:rPr>
              <a:t>Manufacturing &amp; Services PMI:</a:t>
            </a:r>
            <a:r>
              <a:rPr lang="en-GB" sz="1300" dirty="0">
                <a:solidFill>
                  <a:schemeClr val="tx1"/>
                </a:solidFill>
                <a:latin typeface="Arial" panose="020B0604020202020204" pitchFamily="34" charset="0"/>
                <a:cs typeface="Arial" panose="020B0604020202020204" pitchFamily="34" charset="0"/>
              </a:rPr>
              <a:t> </a:t>
            </a:r>
            <a:r>
              <a:rPr lang="en-US" sz="1300" dirty="0">
                <a:solidFill>
                  <a:schemeClr val="tx1"/>
                </a:solidFill>
                <a:latin typeface="Arial" panose="020B0604020202020204" pitchFamily="34" charset="0"/>
                <a:cs typeface="Arial" panose="020B0604020202020204" pitchFamily="34" charset="0"/>
              </a:rPr>
              <a:t>India’s manufacturing PMI rose to 54.0  in March from 54.9 in February, falling to a 6-month low, as inflationary pressures led by geopolitical turmoil weighed on business confidence. The services sector activity edge up in March, with the PMI at 53.6, being the 8th straight month, the sector witnessed expansion.</a:t>
            </a:r>
          </a:p>
        </p:txBody>
      </p:sp>
      <p:sp>
        <p:nvSpPr>
          <p:cNvPr id="18" name="Text Box 99"/>
          <p:cNvSpPr txBox="1"/>
          <p:nvPr/>
        </p:nvSpPr>
        <p:spPr>
          <a:xfrm>
            <a:off x="229198" y="6106086"/>
            <a:ext cx="4880684" cy="254373"/>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0476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lstStyle/>
          <a:p>
            <a:pPr algn="ctr"/>
            <a:r>
              <a:rPr lang="en-US" sz="2800" dirty="0"/>
              <a:t>Debt Dashboard – March 2022</a:t>
            </a:r>
          </a:p>
        </p:txBody>
      </p:sp>
      <p:graphicFrame>
        <p:nvGraphicFramePr>
          <p:cNvPr id="5" name="Table 4"/>
          <p:cNvGraphicFramePr>
            <a:graphicFrameLocks noGrp="1"/>
          </p:cNvGraphicFramePr>
          <p:nvPr/>
        </p:nvGraphicFramePr>
        <p:xfrm>
          <a:off x="179294" y="1196778"/>
          <a:ext cx="8480611" cy="4881393"/>
        </p:xfrm>
        <a:graphic>
          <a:graphicData uri="http://schemas.openxmlformats.org/drawingml/2006/table">
            <a:tbl>
              <a:tblPr/>
              <a:tblGrid>
                <a:gridCol w="2144521">
                  <a:extLst>
                    <a:ext uri="{9D8B030D-6E8A-4147-A177-3AD203B41FA5}">
                      <a16:colId xmlns:a16="http://schemas.microsoft.com/office/drawing/2014/main" val="3950035001"/>
                    </a:ext>
                  </a:extLst>
                </a:gridCol>
                <a:gridCol w="877305">
                  <a:extLst>
                    <a:ext uri="{9D8B030D-6E8A-4147-A177-3AD203B41FA5}">
                      <a16:colId xmlns:a16="http://schemas.microsoft.com/office/drawing/2014/main" val="2412033040"/>
                    </a:ext>
                  </a:extLst>
                </a:gridCol>
                <a:gridCol w="1169739">
                  <a:extLst>
                    <a:ext uri="{9D8B030D-6E8A-4147-A177-3AD203B41FA5}">
                      <a16:colId xmlns:a16="http://schemas.microsoft.com/office/drawing/2014/main" val="1379497042"/>
                    </a:ext>
                  </a:extLst>
                </a:gridCol>
                <a:gridCol w="1267218">
                  <a:extLst>
                    <a:ext uri="{9D8B030D-6E8A-4147-A177-3AD203B41FA5}">
                      <a16:colId xmlns:a16="http://schemas.microsoft.com/office/drawing/2014/main" val="20003"/>
                    </a:ext>
                  </a:extLst>
                </a:gridCol>
                <a:gridCol w="974783">
                  <a:extLst>
                    <a:ext uri="{9D8B030D-6E8A-4147-A177-3AD203B41FA5}">
                      <a16:colId xmlns:a16="http://schemas.microsoft.com/office/drawing/2014/main" val="20004"/>
                    </a:ext>
                  </a:extLst>
                </a:gridCol>
                <a:gridCol w="1072262">
                  <a:extLst>
                    <a:ext uri="{9D8B030D-6E8A-4147-A177-3AD203B41FA5}">
                      <a16:colId xmlns:a16="http://schemas.microsoft.com/office/drawing/2014/main" val="3935743211"/>
                    </a:ext>
                  </a:extLst>
                </a:gridCol>
                <a:gridCol w="974783">
                  <a:extLst>
                    <a:ext uri="{9D8B030D-6E8A-4147-A177-3AD203B41FA5}">
                      <a16:colId xmlns:a16="http://schemas.microsoft.com/office/drawing/2014/main" val="3270647894"/>
                    </a:ext>
                  </a:extLst>
                </a:gridCol>
              </a:tblGrid>
              <a:tr h="416373">
                <a:tc>
                  <a:txBody>
                    <a:bodyPr/>
                    <a:lstStyle/>
                    <a:p>
                      <a:pPr algn="ctr" rtl="0" fontAlgn="ctr"/>
                      <a:r>
                        <a:rPr lang="en-US" sz="1300" b="1" i="0" u="none" strike="noStrike" dirty="0">
                          <a:solidFill>
                            <a:srgbClr val="000000"/>
                          </a:solidFill>
                          <a:effectLst/>
                          <a:latin typeface="Ariel"/>
                          <a:cs typeface="Arial" panose="020B0604020202020204" pitchFamily="34" charset="0"/>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1" i="0" u="none" strike="noStrike" dirty="0">
                          <a:solidFill>
                            <a:srgbClr val="000000"/>
                          </a:solidFill>
                          <a:effectLst/>
                          <a:latin typeface="Ariel"/>
                        </a:rPr>
                        <a:t>Latest                      (31 Mar '22)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1" i="0" u="none" strike="noStrike" dirty="0">
                          <a:solidFill>
                            <a:srgbClr val="000000"/>
                          </a:solidFill>
                          <a:effectLst/>
                          <a:latin typeface="Ariel"/>
                        </a:rPr>
                        <a:t>One Month Ago    (28 Feb ’22)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1" i="0" u="none" strike="noStrike">
                          <a:solidFill>
                            <a:srgbClr val="000000"/>
                          </a:solidFill>
                          <a:effectLst/>
                          <a:latin typeface="Ariel"/>
                        </a:rPr>
                        <a:t>One Quarter Ago (31 Dec '21)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1" i="0" u="none" strike="noStrike">
                          <a:solidFill>
                            <a:srgbClr val="000000"/>
                          </a:solidFill>
                          <a:effectLst/>
                          <a:latin typeface="Ariel"/>
                        </a:rPr>
                        <a:t>Half Year Ago       (30 Sep ’21)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1" i="0" u="none" strike="noStrike" dirty="0">
                          <a:solidFill>
                            <a:srgbClr val="000000"/>
                          </a:solidFill>
                          <a:effectLst/>
                          <a:latin typeface="Ariel"/>
                        </a:rPr>
                        <a:t>One Year Ago        (31 Mar ’21)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1" i="0" u="none" strike="noStrike" dirty="0">
                          <a:solidFill>
                            <a:srgbClr val="000000"/>
                          </a:solidFill>
                          <a:effectLst/>
                          <a:latin typeface="Ariel"/>
                        </a:rPr>
                        <a:t>M-o-M Change (bps)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2302892045"/>
                  </a:ext>
                </a:extLst>
              </a:tr>
              <a:tr h="212620">
                <a:tc>
                  <a:txBody>
                    <a:bodyPr/>
                    <a:lstStyle/>
                    <a:p>
                      <a:pPr algn="ctr" rtl="0" fontAlgn="ctr"/>
                      <a:r>
                        <a:rPr lang="en-US" sz="1300" b="1" i="0" u="none" strike="noStrike" dirty="0">
                          <a:solidFill>
                            <a:srgbClr val="FFFFFF"/>
                          </a:solidFill>
                          <a:effectLst/>
                          <a:latin typeface="Ariel"/>
                          <a:cs typeface="Arial" panose="020B0604020202020204" pitchFamily="34" charset="0"/>
                        </a:rPr>
                        <a:t>Interest Rates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78487162"/>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Repo rate</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4.00%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4.00%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4.00%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4.00%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4.00%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1563639663"/>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SLR</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18.00%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18.00%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18.00%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18.00%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18.00%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cs typeface="Arial" panose="020B0604020202020204" pitchFamily="34" charset="0"/>
                        </a:rPr>
                        <a:t>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2250907646"/>
                  </a:ext>
                </a:extLst>
              </a:tr>
              <a:tr h="212620">
                <a:tc>
                  <a:txBody>
                    <a:bodyPr/>
                    <a:lstStyle/>
                    <a:p>
                      <a:pPr algn="ctr" rtl="0" fontAlgn="ctr"/>
                      <a:r>
                        <a:rPr lang="en-US" sz="1300" b="1" i="0" u="none" strike="noStrike" dirty="0">
                          <a:solidFill>
                            <a:srgbClr val="FFFFFF"/>
                          </a:solidFill>
                          <a:effectLst/>
                          <a:latin typeface="Ariel"/>
                          <a:cs typeface="Arial" panose="020B0604020202020204" pitchFamily="34" charset="0"/>
                        </a:rPr>
                        <a:t>CD Rates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dirty="0">
                          <a:solidFill>
                            <a:srgbClr val="FFFFFF"/>
                          </a:solidFill>
                          <a:effectLst/>
                          <a:latin typeface="Ariel"/>
                          <a:cs typeface="Arial" panose="020B0604020202020204" pitchFamily="34" charset="0"/>
                        </a:rPr>
                        <a:t>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12453357"/>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3 month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3.78%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3.83%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3.63%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3.53%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3.28%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rPr>
                        <a:t>-5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4116746185"/>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6 month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4.43%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4.38%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4.13%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3.73%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3.48%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rPr>
                        <a:t>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2291402736"/>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1 Year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4.78%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4.78%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4.43%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3.98%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3.95%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rPr>
                        <a:t>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2323406755"/>
                  </a:ext>
                </a:extLst>
              </a:tr>
              <a:tr h="212620">
                <a:tc>
                  <a:txBody>
                    <a:bodyPr/>
                    <a:lstStyle/>
                    <a:p>
                      <a:pPr algn="ctr" rtl="0" fontAlgn="ctr"/>
                      <a:r>
                        <a:rPr lang="en-US" sz="1300" b="1" i="0" u="none" strike="noStrike" dirty="0">
                          <a:solidFill>
                            <a:srgbClr val="FFFFFF"/>
                          </a:solidFill>
                          <a:effectLst/>
                          <a:latin typeface="Ariel"/>
                          <a:cs typeface="Arial" panose="020B0604020202020204" pitchFamily="34" charset="0"/>
                        </a:rPr>
                        <a:t>T-Bill/G-sec </a:t>
                      </a: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endParaRPr lang="en-US" sz="1300" b="0" i="0" u="none" strike="noStrike" dirty="0">
                        <a:solidFill>
                          <a:srgbClr val="000000"/>
                        </a:solidFill>
                        <a:effectLst/>
                        <a:latin typeface="Ariel"/>
                        <a:cs typeface="Arial" panose="020B0604020202020204" pitchFamily="34" charset="0"/>
                      </a:endParaRP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endParaRPr lang="en-US" sz="1300" b="0" i="0" u="none" strike="noStrike" dirty="0">
                        <a:solidFill>
                          <a:srgbClr val="000000"/>
                        </a:solidFill>
                        <a:effectLst/>
                        <a:latin typeface="Ariel"/>
                        <a:cs typeface="Arial" panose="020B0604020202020204" pitchFamily="34" charset="0"/>
                      </a:endParaRP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endParaRPr lang="en-US" sz="1300" b="0" i="0" u="none" strike="noStrike" dirty="0">
                        <a:solidFill>
                          <a:srgbClr val="000000"/>
                        </a:solidFill>
                        <a:effectLst/>
                        <a:latin typeface="Ariel"/>
                        <a:cs typeface="Arial" panose="020B0604020202020204" pitchFamily="34" charset="0"/>
                      </a:endParaRP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endParaRPr lang="en-US" sz="1300" b="0" i="0" u="none" strike="noStrike" dirty="0">
                        <a:solidFill>
                          <a:srgbClr val="000000"/>
                        </a:solidFill>
                        <a:effectLst/>
                        <a:latin typeface="Ariel"/>
                        <a:cs typeface="Arial" panose="020B0604020202020204" pitchFamily="34" charset="0"/>
                      </a:endParaRP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endParaRPr lang="en-US" sz="1300" b="0" i="0" u="none" strike="noStrike" dirty="0">
                        <a:solidFill>
                          <a:srgbClr val="000000"/>
                        </a:solidFill>
                        <a:effectLst/>
                        <a:latin typeface="Ariel"/>
                        <a:cs typeface="Arial" panose="020B0604020202020204" pitchFamily="34" charset="0"/>
                      </a:endParaRP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endParaRPr lang="en-US" sz="1300" b="0" i="0" u="none" strike="noStrike" dirty="0">
                        <a:solidFill>
                          <a:srgbClr val="000000"/>
                        </a:solidFill>
                        <a:effectLst/>
                        <a:latin typeface="Ariel"/>
                        <a:cs typeface="Arial" panose="020B0604020202020204" pitchFamily="34" charset="0"/>
                      </a:endParaRPr>
                    </a:p>
                  </a:txBody>
                  <a:tcPr marL="9525" marR="9525" marT="9525"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660452071"/>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91 Days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3.81%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3.69%</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3.63%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3.43%</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3.30%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rPr>
                        <a:t>12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4135224940"/>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364 Days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4.56%</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4.49%</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4.22%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3.77%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3.77%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3195854578"/>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India 10 Year G-Sec Yield</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6.84%</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6.77%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6.45%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6.22%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6.18%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4182629237"/>
                  </a:ext>
                </a:extLst>
              </a:tr>
              <a:tr h="212620">
                <a:tc>
                  <a:txBody>
                    <a:bodyPr/>
                    <a:lstStyle/>
                    <a:p>
                      <a:pPr algn="ctr" rtl="0" fontAlgn="ctr"/>
                      <a:r>
                        <a:rPr lang="en-US" sz="1300" b="1" i="0" u="none" strike="noStrike" dirty="0">
                          <a:solidFill>
                            <a:srgbClr val="FFFFFF"/>
                          </a:solidFill>
                          <a:effectLst/>
                          <a:latin typeface="Ariel"/>
                          <a:cs typeface="Arial" panose="020B0604020202020204" pitchFamily="34" charset="0"/>
                        </a:rPr>
                        <a:t>AAA Corp. Bonds (PSU)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29462561"/>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1 Year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4.98%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4.90%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4.68%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4.15%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4.02%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1079134386"/>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3 Year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5.90%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5.95%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5.65%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5.24%</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5.35%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2211666045"/>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5 Year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6.37%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6.52%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6.18%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5.92%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6.16%</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rPr>
                        <a:t>-15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3841046526"/>
                  </a:ext>
                </a:extLst>
              </a:tr>
              <a:tr h="212620">
                <a:tc>
                  <a:txBody>
                    <a:bodyPr/>
                    <a:lstStyle/>
                    <a:p>
                      <a:pPr algn="ctr" rtl="0" fontAlgn="ctr"/>
                      <a:r>
                        <a:rPr lang="en-US" sz="1300" b="1" i="0" u="none" strike="noStrike" dirty="0">
                          <a:solidFill>
                            <a:srgbClr val="FFFFFF"/>
                          </a:solidFill>
                          <a:effectLst/>
                          <a:latin typeface="Ariel"/>
                          <a:cs typeface="Arial" panose="020B0604020202020204" pitchFamily="34" charset="0"/>
                        </a:rPr>
                        <a:t>AAA Corp. Bonds (NBFC)</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20"/>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1 Year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fontAlgn="ctr"/>
                      <a:r>
                        <a:rPr lang="en-US" sz="1300" b="0" i="0" u="none" strike="noStrike">
                          <a:solidFill>
                            <a:srgbClr val="231F20"/>
                          </a:solidFill>
                          <a:effectLst/>
                          <a:latin typeface="Ariel"/>
                        </a:rPr>
                        <a:t>4.96%</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5.07%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4.91%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4.31%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4.37%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-11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10021"/>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3 Year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6.12%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6.04%</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5.97%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5.41%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5.66%</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rPr>
                        <a:t>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10022"/>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5 Year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6.57%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6.67%</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6.32%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6.08%</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6.51%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-10</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10023"/>
                  </a:ext>
                </a:extLst>
              </a:tr>
              <a:tr h="212620">
                <a:tc>
                  <a:txBody>
                    <a:bodyPr/>
                    <a:lstStyle/>
                    <a:p>
                      <a:pPr algn="ctr" rtl="0" fontAlgn="ctr"/>
                      <a:r>
                        <a:rPr lang="en-US" sz="1300" b="1" i="0" u="none" strike="noStrike" dirty="0">
                          <a:solidFill>
                            <a:srgbClr val="FFFFFF"/>
                          </a:solidFill>
                          <a:effectLst/>
                          <a:latin typeface="Ariel"/>
                          <a:cs typeface="Arial" panose="020B0604020202020204" pitchFamily="34" charset="0"/>
                        </a:rPr>
                        <a:t>International Markets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rgbClr val="821A3B"/>
                    </a:solidFill>
                  </a:tcPr>
                </a:tc>
                <a:tc>
                  <a:txBody>
                    <a:bodyPr/>
                    <a:lstStyle/>
                    <a:p>
                      <a:pPr algn="ctr" rtl="0" fontAlgn="ctr"/>
                      <a:r>
                        <a:rPr lang="en-US" sz="1300" b="0" i="0" u="none" strike="noStrike">
                          <a:solidFill>
                            <a:srgbClr val="FFFFFF"/>
                          </a:solidFill>
                          <a:effectLst/>
                          <a:latin typeface="Ariel"/>
                        </a:rPr>
                        <a:t> </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957974585"/>
                  </a:ext>
                </a:extLst>
              </a:tr>
              <a:tr h="212620">
                <a:tc>
                  <a:txBody>
                    <a:bodyPr/>
                    <a:lstStyle/>
                    <a:p>
                      <a:pPr algn="ctr" rtl="0" fontAlgn="ctr"/>
                      <a:r>
                        <a:rPr lang="en-US" sz="1300" b="0" i="0" u="none" strike="noStrike" dirty="0">
                          <a:solidFill>
                            <a:srgbClr val="000000"/>
                          </a:solidFill>
                          <a:effectLst/>
                          <a:latin typeface="Ariel"/>
                          <a:cs typeface="Arial" panose="020B0604020202020204" pitchFamily="34" charset="0"/>
                        </a:rPr>
                        <a:t>10 Year US Treasury Yield</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2.35%</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1.82%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1.51%</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1.49%</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a:solidFill>
                            <a:srgbClr val="000000"/>
                          </a:solidFill>
                          <a:effectLst/>
                          <a:latin typeface="Ariel"/>
                        </a:rPr>
                        <a:t>1.74%</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tc>
                  <a:txBody>
                    <a:bodyPr/>
                    <a:lstStyle/>
                    <a:p>
                      <a:pPr algn="ctr" rtl="0" fontAlgn="ctr"/>
                      <a:r>
                        <a:rPr lang="en-US" sz="1300" b="0" i="0" u="none" strike="noStrike" dirty="0">
                          <a:solidFill>
                            <a:srgbClr val="000000"/>
                          </a:solidFill>
                          <a:effectLst/>
                          <a:latin typeface="Ariel"/>
                        </a:rPr>
                        <a:t>52</a:t>
                      </a:r>
                    </a:p>
                  </a:txBody>
                  <a:tcPr marL="0" marR="0" marT="0" marB="0" anchor="ctr">
                    <a:lnL w="12700" cap="flat" cmpd="sng" algn="ctr">
                      <a:solidFill>
                        <a:srgbClr val="4C4C4C"/>
                      </a:solidFill>
                      <a:prstDash val="solid"/>
                      <a:round/>
                      <a:headEnd type="none" w="med" len="med"/>
                      <a:tailEnd type="none" w="med" len="med"/>
                    </a:lnL>
                    <a:lnR w="12700" cap="flat" cmpd="sng" algn="ctr">
                      <a:solidFill>
                        <a:srgbClr val="4C4C4C"/>
                      </a:solidFill>
                      <a:prstDash val="solid"/>
                      <a:round/>
                      <a:headEnd type="none" w="med" len="med"/>
                      <a:tailEnd type="none" w="med" len="med"/>
                    </a:lnR>
                    <a:lnT w="12700" cap="flat" cmpd="sng" algn="ctr">
                      <a:solidFill>
                        <a:srgbClr val="4C4C4C"/>
                      </a:solidFill>
                      <a:prstDash val="solid"/>
                      <a:round/>
                      <a:headEnd type="none" w="med" len="med"/>
                      <a:tailEnd type="none" w="med" len="med"/>
                    </a:lnT>
                    <a:lnB w="12700" cap="flat" cmpd="sng" algn="ctr">
                      <a:solidFill>
                        <a:srgbClr val="4C4C4C"/>
                      </a:solidFill>
                      <a:prstDash val="solid"/>
                      <a:round/>
                      <a:headEnd type="none" w="med" len="med"/>
                      <a:tailEnd type="none" w="med" len="med"/>
                    </a:lnB>
                  </a:tcPr>
                </a:tc>
                <a:extLst>
                  <a:ext uri="{0D108BD9-81ED-4DB2-BD59-A6C34878D82A}">
                    <a16:rowId xmlns:a16="http://schemas.microsoft.com/office/drawing/2014/main" val="2672576706"/>
                  </a:ext>
                </a:extLst>
              </a:tr>
            </a:tbl>
          </a:graphicData>
        </a:graphic>
      </p:graphicFrame>
      <p:sp>
        <p:nvSpPr>
          <p:cNvPr id="6" name="TextBox 1"/>
          <p:cNvSpPr txBox="1">
            <a:spLocks noChangeArrowheads="1"/>
          </p:cNvSpPr>
          <p:nvPr/>
        </p:nvSpPr>
        <p:spPr bwMode="auto">
          <a:xfrm>
            <a:off x="8762160" y="1192464"/>
            <a:ext cx="3204882" cy="4961871"/>
          </a:xfrm>
          <a:prstGeom prst="rect">
            <a:avLst/>
          </a:prstGeom>
          <a:solidFill>
            <a:schemeClr val="bg2">
              <a:lumMod val="20000"/>
              <a:lumOff val="80000"/>
            </a:schemeClr>
          </a:solidFill>
          <a:ln w="9525">
            <a:solidFill>
              <a:srgbClr val="000000"/>
            </a:solidFill>
            <a:miter lim="800000"/>
            <a:headEnd/>
            <a:tailEnd/>
          </a:ln>
        </p:spPr>
        <p:txBody>
          <a:bodyPr wrap="square">
            <a:spAutoFit/>
          </a:bodyPr>
          <a:lstStyle>
            <a:lvl1pPr marL="171450" indent="-171450">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marL="112713" indent="-112713" algn="just">
              <a:lnSpc>
                <a:spcPct val="150000"/>
              </a:lnSpc>
              <a:spcBef>
                <a:spcPts val="0"/>
              </a:spcBef>
              <a:buClrTx/>
            </a:pPr>
            <a:r>
              <a:rPr lang="en-US" sz="1250" dirty="0">
                <a:solidFill>
                  <a:schemeClr val="tx1"/>
                </a:solidFill>
                <a:latin typeface="Arial" panose="020B0604020202020204" pitchFamily="34" charset="0"/>
                <a:cs typeface="Arial" panose="020B0604020202020204" pitchFamily="34" charset="0"/>
              </a:rPr>
              <a:t>The </a:t>
            </a:r>
            <a:r>
              <a:rPr lang="en-US" sz="1250" b="1" dirty="0">
                <a:solidFill>
                  <a:schemeClr val="tx1"/>
                </a:solidFill>
                <a:latin typeface="Arial" panose="020B0604020202020204" pitchFamily="34" charset="0"/>
                <a:cs typeface="Arial" panose="020B0604020202020204" pitchFamily="34" charset="0"/>
              </a:rPr>
              <a:t>money market instruments witnessed  a mixed movement in the yields </a:t>
            </a:r>
            <a:r>
              <a:rPr lang="en-US" sz="1250" dirty="0">
                <a:solidFill>
                  <a:schemeClr val="tx1"/>
                </a:solidFill>
                <a:latin typeface="Arial" panose="020B0604020202020204" pitchFamily="34" charset="0"/>
                <a:cs typeface="Arial" panose="020B0604020202020204" pitchFamily="34" charset="0"/>
              </a:rPr>
              <a:t>as prices of T-Bills slipped while that of certificate of deposits were variegated. </a:t>
            </a:r>
          </a:p>
          <a:p>
            <a:pPr marL="112713" indent="-112713" algn="just">
              <a:lnSpc>
                <a:spcPct val="150000"/>
              </a:lnSpc>
              <a:spcBef>
                <a:spcPts val="0"/>
              </a:spcBef>
              <a:buClrTx/>
            </a:pPr>
            <a:r>
              <a:rPr lang="en-US" sz="1250" dirty="0">
                <a:solidFill>
                  <a:schemeClr val="tx1"/>
                </a:solidFill>
                <a:latin typeface="Arial" panose="020B0604020202020204" pitchFamily="34" charset="0"/>
                <a:cs typeface="Arial" panose="020B0604020202020204" pitchFamily="34" charset="0"/>
              </a:rPr>
              <a:t>The </a:t>
            </a:r>
            <a:r>
              <a:rPr lang="en-US" sz="1250" b="1" dirty="0">
                <a:solidFill>
                  <a:schemeClr val="tx1"/>
                </a:solidFill>
                <a:latin typeface="Arial" panose="020B0604020202020204" pitchFamily="34" charset="0"/>
                <a:cs typeface="Arial" panose="020B0604020202020204" pitchFamily="34" charset="0"/>
              </a:rPr>
              <a:t>U.S. Treasury Yields hardened </a:t>
            </a:r>
            <a:r>
              <a:rPr lang="en-US" sz="1250" dirty="0">
                <a:solidFill>
                  <a:schemeClr val="tx1"/>
                </a:solidFill>
                <a:latin typeface="Arial" panose="020B0604020202020204" pitchFamily="34" charset="0"/>
                <a:cs typeface="Arial" panose="020B0604020202020204" pitchFamily="34" charset="0"/>
              </a:rPr>
              <a:t>as market participants remained as the Fed announced a hawkish policy. The </a:t>
            </a:r>
            <a:r>
              <a:rPr lang="en-US" sz="1250" b="1" dirty="0">
                <a:solidFill>
                  <a:schemeClr val="tx1"/>
                </a:solidFill>
                <a:latin typeface="Arial" panose="020B0604020202020204" pitchFamily="34" charset="0"/>
                <a:cs typeface="Arial" panose="020B0604020202020204" pitchFamily="34" charset="0"/>
              </a:rPr>
              <a:t>India 10-year G-Sec Yields too followed the suit </a:t>
            </a:r>
            <a:r>
              <a:rPr lang="en-US" sz="1250" dirty="0">
                <a:solidFill>
                  <a:schemeClr val="tx1"/>
                </a:solidFill>
                <a:latin typeface="Arial" panose="020B0604020202020204" pitchFamily="34" charset="0"/>
                <a:cs typeface="Arial" panose="020B0604020202020204" pitchFamily="34" charset="0"/>
              </a:rPr>
              <a:t>as RBI Policy meet neared.</a:t>
            </a:r>
          </a:p>
          <a:p>
            <a:pPr marL="112713" indent="-112713" algn="just">
              <a:lnSpc>
                <a:spcPct val="150000"/>
              </a:lnSpc>
              <a:spcBef>
                <a:spcPts val="0"/>
              </a:spcBef>
              <a:buClrTx/>
            </a:pPr>
            <a:r>
              <a:rPr lang="en-US" sz="1250" b="1" dirty="0">
                <a:solidFill>
                  <a:schemeClr val="tx1"/>
                </a:solidFill>
                <a:latin typeface="Arial" panose="020B0604020202020204" pitchFamily="34" charset="0"/>
                <a:cs typeface="Arial" panose="020B0604020202020204" pitchFamily="34" charset="0"/>
              </a:rPr>
              <a:t>Both the AAA Corp. PSU &amp; NBFC witnessed a mixed movement in the yields even as the </a:t>
            </a:r>
            <a:r>
              <a:rPr lang="en-US" sz="1250" b="1" dirty="0" err="1">
                <a:solidFill>
                  <a:schemeClr val="tx1"/>
                </a:solidFill>
                <a:latin typeface="Arial" panose="020B0604020202020204" pitchFamily="34" charset="0"/>
                <a:cs typeface="Arial" panose="020B0604020202020204" pitchFamily="34" charset="0"/>
              </a:rPr>
              <a:t>GSec</a:t>
            </a:r>
            <a:r>
              <a:rPr lang="en-US" sz="1250" b="1" dirty="0">
                <a:solidFill>
                  <a:schemeClr val="tx1"/>
                </a:solidFill>
                <a:latin typeface="Arial" panose="020B0604020202020204" pitchFamily="34" charset="0"/>
                <a:cs typeface="Arial" panose="020B0604020202020204" pitchFamily="34" charset="0"/>
              </a:rPr>
              <a:t> drifted ahead.</a:t>
            </a:r>
            <a:endParaRPr lang="en-US" sz="1250" dirty="0">
              <a:solidFill>
                <a:schemeClr val="tx1"/>
              </a:solidFill>
              <a:latin typeface="Arial" panose="020B0604020202020204" pitchFamily="34" charset="0"/>
              <a:cs typeface="Arial" panose="020B0604020202020204" pitchFamily="34" charset="0"/>
            </a:endParaRPr>
          </a:p>
          <a:p>
            <a:pPr marL="112713" indent="-112713" algn="just">
              <a:lnSpc>
                <a:spcPct val="150000"/>
              </a:lnSpc>
              <a:spcBef>
                <a:spcPts val="0"/>
              </a:spcBef>
              <a:buClrTx/>
            </a:pPr>
            <a:r>
              <a:rPr lang="en-US" sz="1250" dirty="0">
                <a:solidFill>
                  <a:schemeClr val="tx1"/>
                </a:solidFill>
                <a:latin typeface="Arial" panose="020B0604020202020204" pitchFamily="34" charset="0"/>
                <a:cs typeface="Arial" panose="020B0604020202020204" pitchFamily="34" charset="0"/>
              </a:rPr>
              <a:t>In Apr ‘22 the MPC on unexpected lines </a:t>
            </a:r>
            <a:r>
              <a:rPr lang="en-US" sz="1250" b="1" dirty="0">
                <a:solidFill>
                  <a:schemeClr val="tx1"/>
                </a:solidFill>
                <a:latin typeface="Arial" panose="020B0604020202020204" pitchFamily="34" charset="0"/>
                <a:cs typeface="Arial" panose="020B0604020202020204" pitchFamily="34" charset="0"/>
              </a:rPr>
              <a:t>kept the policy rates and reserve ratios unchanged </a:t>
            </a:r>
            <a:r>
              <a:rPr lang="en-US" sz="1250" dirty="0">
                <a:solidFill>
                  <a:schemeClr val="tx1"/>
                </a:solidFill>
                <a:latin typeface="Arial" panose="020B0604020202020204" pitchFamily="34" charset="0"/>
                <a:cs typeface="Arial" panose="020B0604020202020204" pitchFamily="34" charset="0"/>
              </a:rPr>
              <a:t>for the 11</a:t>
            </a:r>
            <a:r>
              <a:rPr lang="en-US" sz="1250" baseline="30000" dirty="0">
                <a:solidFill>
                  <a:schemeClr val="tx1"/>
                </a:solidFill>
                <a:latin typeface="Arial" panose="020B0604020202020204" pitchFamily="34" charset="0"/>
                <a:cs typeface="Arial" panose="020B0604020202020204" pitchFamily="34" charset="0"/>
              </a:rPr>
              <a:t>th</a:t>
            </a:r>
            <a:r>
              <a:rPr lang="en-US" sz="1250" dirty="0">
                <a:solidFill>
                  <a:schemeClr val="tx1"/>
                </a:solidFill>
                <a:latin typeface="Arial" panose="020B0604020202020204" pitchFamily="34" charset="0"/>
                <a:cs typeface="Arial" panose="020B0604020202020204" pitchFamily="34" charset="0"/>
              </a:rPr>
              <a:t> consecutive time.</a:t>
            </a:r>
          </a:p>
        </p:txBody>
      </p:sp>
      <p:sp>
        <p:nvSpPr>
          <p:cNvPr id="7" name="TextBox 5"/>
          <p:cNvSpPr txBox="1">
            <a:spLocks noChangeArrowheads="1"/>
          </p:cNvSpPr>
          <p:nvPr/>
        </p:nvSpPr>
        <p:spPr bwMode="auto">
          <a:xfrm>
            <a:off x="6355976" y="6213551"/>
            <a:ext cx="2514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IDFC AMC, G Sec – Investing.com</a:t>
            </a:r>
          </a:p>
        </p:txBody>
      </p:sp>
      <p:sp>
        <p:nvSpPr>
          <p:cNvPr id="10" name="Rectangle 9"/>
          <p:cNvSpPr/>
          <p:nvPr/>
        </p:nvSpPr>
        <p:spPr>
          <a:xfrm>
            <a:off x="7982516" y="2336670"/>
            <a:ext cx="381000" cy="3741501"/>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Box 99">
            <a:extLst>
              <a:ext uri="{FF2B5EF4-FFF2-40B4-BE49-F238E27FC236}">
                <a16:creationId xmlns:a16="http://schemas.microsoft.com/office/drawing/2014/main" id="{04BEEFF3-782B-4E81-B6CA-66267D9F0409}"/>
              </a:ext>
            </a:extLst>
          </p:cNvPr>
          <p:cNvSpPr txBox="1"/>
          <p:nvPr/>
        </p:nvSpPr>
        <p:spPr>
          <a:xfrm>
            <a:off x="1579695" y="6281460"/>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a:t>
            </a:r>
            <a:r>
              <a:rPr lang="en-GB" sz="900" dirty="0">
                <a:latin typeface="Arial" panose="020B0604020202020204" pitchFamily="34" charset="0"/>
                <a:ea typeface="Calibri" panose="020F0502020204030204" pitchFamily="34" charset="0"/>
                <a:cs typeface="Times New Roman" panose="02020603050405020304" pitchFamily="18" charset="0"/>
              </a:rPr>
              <a:t> </a:t>
            </a:r>
            <a:r>
              <a:rPr lang="en-GB" sz="900" dirty="0">
                <a:effectLst/>
                <a:latin typeface="Arial" panose="020B0604020202020204" pitchFamily="34" charset="0"/>
                <a:ea typeface="Calibri" panose="020F0502020204030204" pitchFamily="34" charset="0"/>
                <a:cs typeface="Times New Roman" panose="02020603050405020304" pitchFamily="18" charset="0"/>
              </a:rPr>
              <a:t>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5">
            <a:extLst>
              <a:ext uri="{FF2B5EF4-FFF2-40B4-BE49-F238E27FC236}">
                <a16:creationId xmlns:a16="http://schemas.microsoft.com/office/drawing/2014/main" id="{DC9797E7-A29B-4AF4-B60F-E122DF5F8940}"/>
              </a:ext>
            </a:extLst>
          </p:cNvPr>
          <p:cNvSpPr txBox="1"/>
          <p:nvPr/>
        </p:nvSpPr>
        <p:spPr>
          <a:xfrm>
            <a:off x="249331" y="6287341"/>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1010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6271"/>
            <a:ext cx="10515600" cy="1325563"/>
          </a:xfrm>
        </p:spPr>
        <p:txBody>
          <a:bodyPr>
            <a:normAutofit/>
          </a:bodyPr>
          <a:lstStyle/>
          <a:p>
            <a:pPr algn="ctr"/>
            <a:r>
              <a:rPr lang="en-US" sz="2800" dirty="0"/>
              <a:t>Debt Category Average Performances – March 2022</a:t>
            </a:r>
          </a:p>
        </p:txBody>
      </p:sp>
      <p:sp>
        <p:nvSpPr>
          <p:cNvPr id="8" name="Text Box 99"/>
          <p:cNvSpPr txBox="1"/>
          <p:nvPr/>
        </p:nvSpPr>
        <p:spPr>
          <a:xfrm>
            <a:off x="1579695" y="6281460"/>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a:t>
            </a:r>
            <a:r>
              <a:rPr lang="en-GB" sz="900" dirty="0">
                <a:latin typeface="Arial" panose="020B0604020202020204" pitchFamily="34" charset="0"/>
                <a:ea typeface="Calibri" panose="020F0502020204030204" pitchFamily="34" charset="0"/>
                <a:cs typeface="Times New Roman" panose="02020603050405020304" pitchFamily="18" charset="0"/>
              </a:rPr>
              <a:t> </a:t>
            </a:r>
            <a:r>
              <a:rPr lang="en-GB" sz="900" dirty="0">
                <a:effectLst/>
                <a:latin typeface="Arial" panose="020B0604020202020204" pitchFamily="34" charset="0"/>
                <a:ea typeface="Calibri" panose="020F0502020204030204" pitchFamily="34" charset="0"/>
                <a:cs typeface="Times New Roman" panose="02020603050405020304" pitchFamily="18" charset="0"/>
              </a:rPr>
              <a:t>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5"/>
          <p:cNvSpPr txBox="1"/>
          <p:nvPr/>
        </p:nvSpPr>
        <p:spPr>
          <a:xfrm>
            <a:off x="249331" y="6287341"/>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1"/>
          <p:cNvSpPr txBox="1">
            <a:spLocks noChangeArrowheads="1"/>
          </p:cNvSpPr>
          <p:nvPr/>
        </p:nvSpPr>
        <p:spPr bwMode="auto">
          <a:xfrm>
            <a:off x="98474" y="1117329"/>
            <a:ext cx="6219776" cy="515666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1450" indent="-171450">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lgn="just">
              <a:lnSpc>
                <a:spcPct val="150000"/>
              </a:lnSpc>
              <a:spcBef>
                <a:spcPct val="0"/>
              </a:spcBef>
              <a:buClrTx/>
              <a:buFont typeface="Wingdings" panose="05000000000000000000" pitchFamily="2" charset="2"/>
              <a:buChar char="§"/>
            </a:pPr>
            <a:r>
              <a:rPr lang="en-US" sz="1300" b="1" dirty="0">
                <a:solidFill>
                  <a:schemeClr val="tx1"/>
                </a:solidFill>
                <a:latin typeface="Arial" panose="020B0604020202020204" pitchFamily="34" charset="0"/>
                <a:cs typeface="Arial" panose="020B0604020202020204" pitchFamily="34" charset="0"/>
              </a:rPr>
              <a:t>During the month </a:t>
            </a:r>
            <a:r>
              <a:rPr lang="en-US" sz="1300" dirty="0">
                <a:solidFill>
                  <a:schemeClr val="tx1"/>
                </a:solidFill>
                <a:latin typeface="Arial" panose="020B0604020202020204" pitchFamily="34" charset="0"/>
                <a:cs typeface="Arial" panose="020B0604020202020204" pitchFamily="34" charset="0"/>
              </a:rPr>
              <a:t>under consideration all the three broad categories Money Market, Accrual &amp; Duration funds were in the green even as there was a variegated movement in yields.</a:t>
            </a:r>
          </a:p>
          <a:p>
            <a:pPr algn="just">
              <a:lnSpc>
                <a:spcPct val="150000"/>
              </a:lnSpc>
              <a:spcBef>
                <a:spcPct val="0"/>
              </a:spcBef>
              <a:buClrTx/>
              <a:buFont typeface="Wingdings" panose="05000000000000000000" pitchFamily="2" charset="2"/>
              <a:buChar char="§"/>
            </a:pPr>
            <a:r>
              <a:rPr lang="en-US" sz="1300" dirty="0">
                <a:solidFill>
                  <a:schemeClr val="tx1"/>
                </a:solidFill>
                <a:latin typeface="Arial" panose="020B0604020202020204" pitchFamily="34" charset="0"/>
                <a:cs typeface="Arial" panose="020B0604020202020204" pitchFamily="34" charset="0"/>
              </a:rPr>
              <a:t>With respect to the </a:t>
            </a:r>
            <a:r>
              <a:rPr lang="en-US" sz="1300" b="1" dirty="0">
                <a:solidFill>
                  <a:schemeClr val="tx1"/>
                </a:solidFill>
                <a:latin typeface="Arial" panose="020B0604020202020204" pitchFamily="34" charset="0"/>
                <a:cs typeface="Arial" panose="020B0604020202020204" pitchFamily="34" charset="0"/>
              </a:rPr>
              <a:t>3 months and 6 months trailing returns too </a:t>
            </a:r>
            <a:r>
              <a:rPr lang="en-US" sz="1300" dirty="0">
                <a:solidFill>
                  <a:schemeClr val="tx1"/>
                </a:solidFill>
                <a:latin typeface="Arial" panose="020B0604020202020204" pitchFamily="34" charset="0"/>
                <a:cs typeface="Arial" panose="020B0604020202020204" pitchFamily="34" charset="0"/>
              </a:rPr>
              <a:t>all the categories, however higher gains were registered in the Money Market &amp; Accrual categories on the back of rising yields.</a:t>
            </a:r>
          </a:p>
          <a:p>
            <a:pPr algn="just">
              <a:lnSpc>
                <a:spcPct val="150000"/>
              </a:lnSpc>
              <a:spcBef>
                <a:spcPct val="0"/>
              </a:spcBef>
              <a:buClrTx/>
              <a:buFont typeface="Wingdings" panose="05000000000000000000" pitchFamily="2" charset="2"/>
              <a:buChar char="§"/>
            </a:pPr>
            <a:r>
              <a:rPr lang="en-US" sz="1300" b="1" dirty="0">
                <a:solidFill>
                  <a:schemeClr val="tx1"/>
                </a:solidFill>
                <a:latin typeface="Arial" panose="020B0604020202020204" pitchFamily="34" charset="0"/>
                <a:ea typeface="Times New Roman" panose="02020603050405020304" pitchFamily="18" charset="0"/>
                <a:cs typeface="Arial" panose="020B0604020202020204" pitchFamily="34" charset="0"/>
              </a:rPr>
              <a:t>For the full year </a:t>
            </a:r>
            <a:r>
              <a:rPr lang="en-US" sz="1300" dirty="0">
                <a:solidFill>
                  <a:schemeClr val="tx1"/>
                </a:solidFill>
                <a:latin typeface="Arial" panose="020B0604020202020204" pitchFamily="34" charset="0"/>
                <a:ea typeface="Times New Roman" panose="02020603050405020304" pitchFamily="18" charset="0"/>
                <a:cs typeface="Arial" panose="020B0604020202020204" pitchFamily="34" charset="0"/>
              </a:rPr>
              <a:t>all the categories were in the green with our recommended categories such as Ultra Short Duration, Low duration, Floating rate, Money Market, Short Duration, Banking &amp; PSU and Corporate Bond Fund were one of the best performing.</a:t>
            </a:r>
          </a:p>
          <a:p>
            <a:pPr algn="just">
              <a:lnSpc>
                <a:spcPct val="150000"/>
              </a:lnSpc>
              <a:spcBef>
                <a:spcPct val="0"/>
              </a:spcBef>
              <a:buClrTx/>
              <a:buFont typeface="Wingdings" panose="05000000000000000000" pitchFamily="2" charset="2"/>
              <a:buChar char="§"/>
            </a:pPr>
            <a:r>
              <a:rPr lang="en-US" sz="1300" b="1" dirty="0">
                <a:solidFill>
                  <a:schemeClr val="tx1"/>
                </a:solidFill>
                <a:latin typeface="Arial" panose="020B0604020202020204" pitchFamily="34" charset="0"/>
                <a:ea typeface="Times New Roman" panose="02020603050405020304" pitchFamily="18" charset="0"/>
                <a:cs typeface="Arial" panose="020B0604020202020204" pitchFamily="34" charset="0"/>
              </a:rPr>
              <a:t>On a 2-year CAGR </a:t>
            </a:r>
            <a:r>
              <a:rPr lang="en-US" sz="1300" dirty="0">
                <a:solidFill>
                  <a:schemeClr val="tx1"/>
                </a:solidFill>
                <a:latin typeface="Arial" panose="020B0604020202020204" pitchFamily="34" charset="0"/>
                <a:ea typeface="Times New Roman" panose="02020603050405020304" pitchFamily="18" charset="0"/>
                <a:cs typeface="Arial" panose="020B0604020202020204" pitchFamily="34" charset="0"/>
              </a:rPr>
              <a:t>basis all of the categories delivered an early to mid  single digit growth. In addition to some of the Medium Duration &amp; Credit Risk Funds, our recommended categories  - the  Short Duration, Banking &amp; PSU, Corporate Bond and Floating Rate were one of the best performing categories during this period. </a:t>
            </a:r>
          </a:p>
          <a:p>
            <a:pPr algn="just">
              <a:lnSpc>
                <a:spcPct val="150000"/>
              </a:lnSpc>
              <a:spcBef>
                <a:spcPct val="0"/>
              </a:spcBef>
              <a:buClrTx/>
              <a:buFont typeface="Wingdings" panose="05000000000000000000" pitchFamily="2" charset="2"/>
              <a:buChar char="§"/>
            </a:pPr>
            <a:r>
              <a:rPr lang="en-US" sz="1300" b="1" dirty="0">
                <a:solidFill>
                  <a:schemeClr val="tx1"/>
                </a:solidFill>
                <a:latin typeface="Arial" panose="020B0604020202020204" pitchFamily="34" charset="0"/>
                <a:ea typeface="Times New Roman" panose="02020603050405020304" pitchFamily="18" charset="0"/>
                <a:cs typeface="Arial" panose="020B0604020202020204" pitchFamily="34" charset="0"/>
              </a:rPr>
              <a:t>With respect to the 3 and 5 year CAGR returns</a:t>
            </a:r>
            <a:r>
              <a:rPr lang="en-US" sz="1300" dirty="0">
                <a:solidFill>
                  <a:schemeClr val="tx1"/>
                </a:solidFill>
                <a:latin typeface="Arial" panose="020B0604020202020204" pitchFamily="34" charset="0"/>
                <a:ea typeface="Times New Roman" panose="02020603050405020304" pitchFamily="18" charset="0"/>
                <a:cs typeface="Arial" panose="020B0604020202020204" pitchFamily="34" charset="0"/>
              </a:rPr>
              <a:t> most the categories reported Mid to late single returns with the exception of credit risk which underperformed. </a:t>
            </a:r>
            <a:endParaRPr lang="en-GB" sz="13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7" name="TextBox 6"/>
          <p:cNvSpPr txBox="1">
            <a:spLocks noChangeArrowheads="1"/>
          </p:cNvSpPr>
          <p:nvPr/>
        </p:nvSpPr>
        <p:spPr bwMode="auto">
          <a:xfrm>
            <a:off x="6318250" y="6313401"/>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Morningstar Direct</a:t>
            </a:r>
          </a:p>
        </p:txBody>
      </p:sp>
      <p:graphicFrame>
        <p:nvGraphicFramePr>
          <p:cNvPr id="3" name="Table 2">
            <a:extLst>
              <a:ext uri="{FF2B5EF4-FFF2-40B4-BE49-F238E27FC236}">
                <a16:creationId xmlns:a16="http://schemas.microsoft.com/office/drawing/2014/main" id="{AB62107F-45C7-4BC3-8D10-66A8A4878D21}"/>
              </a:ext>
            </a:extLst>
          </p:cNvPr>
          <p:cNvGraphicFramePr>
            <a:graphicFrameLocks noGrp="1"/>
          </p:cNvGraphicFramePr>
          <p:nvPr>
            <p:extLst>
              <p:ext uri="{D42A27DB-BD31-4B8C-83A1-F6EECF244321}">
                <p14:modId xmlns:p14="http://schemas.microsoft.com/office/powerpoint/2010/main" val="4177960608"/>
              </p:ext>
            </p:extLst>
          </p:nvPr>
        </p:nvGraphicFramePr>
        <p:xfrm>
          <a:off x="6446932" y="1117329"/>
          <a:ext cx="5637460" cy="5132191"/>
        </p:xfrm>
        <a:graphic>
          <a:graphicData uri="http://schemas.openxmlformats.org/drawingml/2006/table">
            <a:tbl>
              <a:tblPr/>
              <a:tblGrid>
                <a:gridCol w="1464701">
                  <a:extLst>
                    <a:ext uri="{9D8B030D-6E8A-4147-A177-3AD203B41FA5}">
                      <a16:colId xmlns:a16="http://schemas.microsoft.com/office/drawing/2014/main" val="2021084504"/>
                    </a:ext>
                  </a:extLst>
                </a:gridCol>
                <a:gridCol w="532427">
                  <a:extLst>
                    <a:ext uri="{9D8B030D-6E8A-4147-A177-3AD203B41FA5}">
                      <a16:colId xmlns:a16="http://schemas.microsoft.com/office/drawing/2014/main" val="2778941020"/>
                    </a:ext>
                  </a:extLst>
                </a:gridCol>
                <a:gridCol w="606722">
                  <a:extLst>
                    <a:ext uri="{9D8B030D-6E8A-4147-A177-3AD203B41FA5}">
                      <a16:colId xmlns:a16="http://schemas.microsoft.com/office/drawing/2014/main" val="275665588"/>
                    </a:ext>
                  </a:extLst>
                </a:gridCol>
                <a:gridCol w="606722">
                  <a:extLst>
                    <a:ext uri="{9D8B030D-6E8A-4147-A177-3AD203B41FA5}">
                      <a16:colId xmlns:a16="http://schemas.microsoft.com/office/drawing/2014/main" val="777656055"/>
                    </a:ext>
                  </a:extLst>
                </a:gridCol>
                <a:gridCol w="606722">
                  <a:extLst>
                    <a:ext uri="{9D8B030D-6E8A-4147-A177-3AD203B41FA5}">
                      <a16:colId xmlns:a16="http://schemas.microsoft.com/office/drawing/2014/main" val="229136596"/>
                    </a:ext>
                  </a:extLst>
                </a:gridCol>
                <a:gridCol w="606722">
                  <a:extLst>
                    <a:ext uri="{9D8B030D-6E8A-4147-A177-3AD203B41FA5}">
                      <a16:colId xmlns:a16="http://schemas.microsoft.com/office/drawing/2014/main" val="722039267"/>
                    </a:ext>
                  </a:extLst>
                </a:gridCol>
                <a:gridCol w="606722">
                  <a:extLst>
                    <a:ext uri="{9D8B030D-6E8A-4147-A177-3AD203B41FA5}">
                      <a16:colId xmlns:a16="http://schemas.microsoft.com/office/drawing/2014/main" val="1805526287"/>
                    </a:ext>
                  </a:extLst>
                </a:gridCol>
                <a:gridCol w="606722">
                  <a:extLst>
                    <a:ext uri="{9D8B030D-6E8A-4147-A177-3AD203B41FA5}">
                      <a16:colId xmlns:a16="http://schemas.microsoft.com/office/drawing/2014/main" val="3584073477"/>
                    </a:ext>
                  </a:extLst>
                </a:gridCol>
              </a:tblGrid>
              <a:tr h="237861">
                <a:tc>
                  <a:txBody>
                    <a:bodyPr/>
                    <a:lstStyle/>
                    <a:p>
                      <a:pPr algn="ctr" fontAlgn="ctr"/>
                      <a:r>
                        <a:rPr lang="en-US" sz="1100" b="1" i="0" u="none" strike="noStrike" dirty="0">
                          <a:solidFill>
                            <a:srgbClr val="231F20"/>
                          </a:solidFill>
                          <a:effectLst/>
                          <a:latin typeface="Arial" panose="020B0604020202020204" pitchFamily="34" charset="0"/>
                        </a:rPr>
                        <a:t>Money Market</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gridSpan="4">
                  <a:txBody>
                    <a:bodyPr/>
                    <a:lstStyle/>
                    <a:p>
                      <a:pPr algn="ctr" fontAlgn="ctr"/>
                      <a:r>
                        <a:rPr lang="en-US" sz="1100" b="1" i="0" u="none" strike="noStrike">
                          <a:solidFill>
                            <a:srgbClr val="231F20"/>
                          </a:solidFill>
                          <a:effectLst/>
                          <a:latin typeface="Arial" panose="020B0604020202020204" pitchFamily="34" charset="0"/>
                        </a:rPr>
                        <a:t>Absolute Returns (%)</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a:solidFill>
                            <a:srgbClr val="231F20"/>
                          </a:solidFill>
                          <a:effectLst/>
                          <a:latin typeface="Arial" panose="020B0604020202020204" pitchFamily="34" charset="0"/>
                        </a:rPr>
                        <a:t>CAGR (%)</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7585262"/>
                  </a:ext>
                </a:extLst>
              </a:tr>
              <a:tr h="239531">
                <a:tc>
                  <a:txBody>
                    <a:bodyPr/>
                    <a:lstStyle/>
                    <a:p>
                      <a:pPr algn="ctr" fontAlgn="ctr"/>
                      <a:r>
                        <a:rPr lang="en-US" sz="1100" b="0" i="0" u="none" strike="noStrike">
                          <a:solidFill>
                            <a:srgbClr val="231F20"/>
                          </a:solidFill>
                          <a:effectLst/>
                          <a:latin typeface="Arial" panose="020B0604020202020204" pitchFamily="34" charset="0"/>
                        </a:rPr>
                        <a:t>Category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dirty="0">
                          <a:solidFill>
                            <a:srgbClr val="231F20"/>
                          </a:solidFill>
                          <a:effectLst/>
                          <a:latin typeface="Arial" panose="020B0604020202020204" pitchFamily="34" charset="0"/>
                        </a:rPr>
                        <a:t>1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3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6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1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2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3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5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extLst>
                  <a:ext uri="{0D108BD9-81ED-4DB2-BD59-A6C34878D82A}">
                    <a16:rowId xmlns:a16="http://schemas.microsoft.com/office/drawing/2014/main" val="3396829362"/>
                  </a:ext>
                </a:extLst>
              </a:tr>
              <a:tr h="228125">
                <a:tc>
                  <a:txBody>
                    <a:bodyPr/>
                    <a:lstStyle/>
                    <a:p>
                      <a:pPr algn="ctr" rtl="0" fontAlgn="ctr"/>
                      <a:r>
                        <a:rPr lang="en-US" sz="1100" b="0" i="0" u="none" strike="noStrike">
                          <a:solidFill>
                            <a:srgbClr val="231F20"/>
                          </a:solidFill>
                          <a:effectLst/>
                          <a:latin typeface="Arial" panose="020B0604020202020204" pitchFamily="34" charset="0"/>
                        </a:rPr>
                        <a:t>Overnight</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0.28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0.81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1.63</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3.19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3.07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3.75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4.54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399551145"/>
                  </a:ext>
                </a:extLst>
              </a:tr>
              <a:tr h="228125">
                <a:tc>
                  <a:txBody>
                    <a:bodyPr/>
                    <a:lstStyle/>
                    <a:p>
                      <a:pPr algn="ctr" rtl="0" fontAlgn="ctr"/>
                      <a:r>
                        <a:rPr lang="en-US" sz="1100" b="0" i="0" u="none" strike="noStrike">
                          <a:solidFill>
                            <a:srgbClr val="231F20"/>
                          </a:solidFill>
                          <a:effectLst/>
                          <a:latin typeface="Arial" panose="020B0604020202020204" pitchFamily="34" charset="0"/>
                        </a:rPr>
                        <a:t>Liquid</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0.29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0.81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1.60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3.10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3.15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4.01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5.01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114358041"/>
                  </a:ext>
                </a:extLst>
              </a:tr>
              <a:tr h="228125">
                <a:tc>
                  <a:txBody>
                    <a:bodyPr/>
                    <a:lstStyle/>
                    <a:p>
                      <a:pPr algn="ctr" rtl="0" fontAlgn="ctr"/>
                      <a:r>
                        <a:rPr lang="en-US" sz="1100" b="0" i="0" u="none" strike="noStrike">
                          <a:solidFill>
                            <a:srgbClr val="231F20"/>
                          </a:solidFill>
                          <a:effectLst/>
                          <a:latin typeface="Arial" panose="020B0604020202020204" pitchFamily="34" charset="0"/>
                        </a:rPr>
                        <a:t>Ultra Short Duration</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0.34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0.89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1.67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3.64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4.11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4.95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5.44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441220570"/>
                  </a:ext>
                </a:extLst>
              </a:tr>
              <a:tr h="228125">
                <a:tc>
                  <a:txBody>
                    <a:bodyPr/>
                    <a:lstStyle/>
                    <a:p>
                      <a:pPr algn="ctr" rtl="0" fontAlgn="ctr"/>
                      <a:r>
                        <a:rPr lang="en-US" sz="1100" b="0" i="0" u="none" strike="noStrike">
                          <a:solidFill>
                            <a:srgbClr val="231F20"/>
                          </a:solidFill>
                          <a:effectLst/>
                          <a:latin typeface="Arial" panose="020B0604020202020204" pitchFamily="34" charset="0"/>
                        </a:rPr>
                        <a:t>Low Duration</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0.38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0.93</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1.65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3.89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5.23</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4.49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5.49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569572562"/>
                  </a:ext>
                </a:extLst>
              </a:tr>
              <a:tr h="228125">
                <a:tc>
                  <a:txBody>
                    <a:bodyPr/>
                    <a:lstStyle/>
                    <a:p>
                      <a:pPr algn="ctr" rtl="0" fontAlgn="ctr"/>
                      <a:r>
                        <a:rPr lang="en-US" sz="1100" b="0" i="0" u="none" strike="noStrike">
                          <a:solidFill>
                            <a:srgbClr val="231F20"/>
                          </a:solidFill>
                          <a:effectLst/>
                          <a:latin typeface="Arial" panose="020B0604020202020204" pitchFamily="34" charset="0"/>
                        </a:rPr>
                        <a:t>Floating Rate</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0.44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0.87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1.40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4.22</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5.83</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6.39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6.67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562035794"/>
                  </a:ext>
                </a:extLst>
              </a:tr>
              <a:tr h="239531">
                <a:tc>
                  <a:txBody>
                    <a:bodyPr/>
                    <a:lstStyle/>
                    <a:p>
                      <a:pPr algn="ctr" rtl="0" fontAlgn="ctr"/>
                      <a:r>
                        <a:rPr lang="en-US" sz="1100" b="0" i="0" u="none" strike="noStrike">
                          <a:solidFill>
                            <a:srgbClr val="231F20"/>
                          </a:solidFill>
                          <a:effectLst/>
                          <a:latin typeface="Arial" panose="020B0604020202020204" pitchFamily="34" charset="0"/>
                        </a:rPr>
                        <a:t>Money Market</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0.37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0.95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1.77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3.56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4.26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5.35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5.97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63860669"/>
                  </a:ext>
                </a:extLst>
              </a:tr>
              <a:tr h="244989">
                <a:tc>
                  <a:txBody>
                    <a:bodyPr/>
                    <a:lstStyle/>
                    <a:p>
                      <a:pPr algn="ctr" fontAlgn="ctr"/>
                      <a:r>
                        <a:rPr lang="en-US" sz="1100" b="1" i="0" u="none" strike="noStrike">
                          <a:solidFill>
                            <a:srgbClr val="231F20"/>
                          </a:solidFill>
                          <a:effectLst/>
                          <a:latin typeface="Arial" panose="020B0604020202020204" pitchFamily="34" charset="0"/>
                        </a:rPr>
                        <a:t>Accural</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gridSpan="4">
                  <a:txBody>
                    <a:bodyPr/>
                    <a:lstStyle/>
                    <a:p>
                      <a:pPr algn="ctr" fontAlgn="ctr"/>
                      <a:r>
                        <a:rPr lang="en-US" sz="1100" b="1" i="0" u="none" strike="noStrike" dirty="0">
                          <a:solidFill>
                            <a:srgbClr val="231F20"/>
                          </a:solidFill>
                          <a:effectLst/>
                          <a:latin typeface="Arial" panose="020B0604020202020204" pitchFamily="34" charset="0"/>
                        </a:rPr>
                        <a:t>Absolute Returns (%)</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a:solidFill>
                            <a:srgbClr val="231F20"/>
                          </a:solidFill>
                          <a:effectLst/>
                          <a:latin typeface="Arial" panose="020B0604020202020204" pitchFamily="34" charset="0"/>
                        </a:rPr>
                        <a:t>CAGR (%)</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06491954"/>
                  </a:ext>
                </a:extLst>
              </a:tr>
              <a:tr h="239531">
                <a:tc>
                  <a:txBody>
                    <a:bodyPr/>
                    <a:lstStyle/>
                    <a:p>
                      <a:pPr algn="ctr" fontAlgn="ctr"/>
                      <a:r>
                        <a:rPr lang="en-US" sz="1100" b="0" i="0" u="none" strike="noStrike">
                          <a:solidFill>
                            <a:srgbClr val="231F20"/>
                          </a:solidFill>
                          <a:effectLst/>
                          <a:latin typeface="Arial" panose="020B0604020202020204" pitchFamily="34" charset="0"/>
                        </a:rPr>
                        <a:t>Category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1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3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6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1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dirty="0">
                          <a:solidFill>
                            <a:srgbClr val="231F20"/>
                          </a:solidFill>
                          <a:effectLst/>
                          <a:latin typeface="Arial" panose="020B0604020202020204" pitchFamily="34" charset="0"/>
                        </a:rPr>
                        <a:t>2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3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5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extLst>
                  <a:ext uri="{0D108BD9-81ED-4DB2-BD59-A6C34878D82A}">
                    <a16:rowId xmlns:a16="http://schemas.microsoft.com/office/drawing/2014/main" val="1685667276"/>
                  </a:ext>
                </a:extLst>
              </a:tr>
              <a:tr h="228125">
                <a:tc>
                  <a:txBody>
                    <a:bodyPr/>
                    <a:lstStyle/>
                    <a:p>
                      <a:pPr algn="ctr" rtl="0" fontAlgn="ctr"/>
                      <a:r>
                        <a:rPr lang="en-US" sz="1100" b="0" i="0" u="none" strike="noStrike">
                          <a:solidFill>
                            <a:srgbClr val="231F20"/>
                          </a:solidFill>
                          <a:effectLst/>
                          <a:latin typeface="Arial" panose="020B0604020202020204" pitchFamily="34" charset="0"/>
                        </a:rPr>
                        <a:t>Short Duration</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0.89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1.41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2.01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5.15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5.94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5.72</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5.93</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95760379"/>
                  </a:ext>
                </a:extLst>
              </a:tr>
              <a:tr h="228125">
                <a:tc>
                  <a:txBody>
                    <a:bodyPr/>
                    <a:lstStyle/>
                    <a:p>
                      <a:pPr algn="ctr" rtl="0" fontAlgn="ctr"/>
                      <a:r>
                        <a:rPr lang="en-US" sz="1100" b="0" i="0" u="none" strike="noStrike">
                          <a:solidFill>
                            <a:srgbClr val="231F20"/>
                          </a:solidFill>
                          <a:effectLst/>
                          <a:latin typeface="Arial" panose="020B0604020202020204" pitchFamily="34" charset="0"/>
                        </a:rPr>
                        <a:t>Medium Duration</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0.28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0.96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1.58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6.08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6.40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4.80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5.27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04451107"/>
                  </a:ext>
                </a:extLst>
              </a:tr>
              <a:tr h="351697">
                <a:tc>
                  <a:txBody>
                    <a:bodyPr/>
                    <a:lstStyle/>
                    <a:p>
                      <a:pPr algn="ctr" rtl="0" fontAlgn="ctr"/>
                      <a:r>
                        <a:rPr lang="en-US" sz="1100" b="0" i="0" u="none" strike="noStrike">
                          <a:solidFill>
                            <a:srgbClr val="231F20"/>
                          </a:solidFill>
                          <a:effectLst/>
                          <a:latin typeface="Arial" panose="020B0604020202020204" pitchFamily="34" charset="0"/>
                        </a:rPr>
                        <a:t>Banking &amp; PSU Debt Fund</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0.31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0.82</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1.45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4.27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5.88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7.07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7.01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991081996"/>
                  </a:ext>
                </a:extLst>
              </a:tr>
              <a:tr h="228125">
                <a:tc>
                  <a:txBody>
                    <a:bodyPr/>
                    <a:lstStyle/>
                    <a:p>
                      <a:pPr algn="ctr" rtl="0" fontAlgn="ctr"/>
                      <a:r>
                        <a:rPr lang="en-US" sz="1100" b="0" i="0" u="none" strike="noStrike">
                          <a:solidFill>
                            <a:srgbClr val="231F20"/>
                          </a:solidFill>
                          <a:effectLst/>
                          <a:latin typeface="Arial" panose="020B0604020202020204" pitchFamily="34" charset="0"/>
                        </a:rPr>
                        <a:t>Corporate Bond Fund</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0.34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0.89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1.50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4.37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6.26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7.01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6.86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969464156"/>
                  </a:ext>
                </a:extLst>
              </a:tr>
              <a:tr h="239531">
                <a:tc>
                  <a:txBody>
                    <a:bodyPr/>
                    <a:lstStyle/>
                    <a:p>
                      <a:pPr algn="ctr" rtl="0" fontAlgn="ctr"/>
                      <a:r>
                        <a:rPr lang="en-US" sz="1100" b="0" i="0" u="none" strike="noStrike">
                          <a:solidFill>
                            <a:srgbClr val="231F20"/>
                          </a:solidFill>
                          <a:effectLst/>
                          <a:latin typeface="Arial" panose="020B0604020202020204" pitchFamily="34" charset="0"/>
                        </a:rPr>
                        <a:t>Credit Risk</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0.78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1.49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2.46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8.91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7.62</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4.78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5.16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430719004"/>
                  </a:ext>
                </a:extLst>
              </a:tr>
              <a:tr h="227511">
                <a:tc>
                  <a:txBody>
                    <a:bodyPr/>
                    <a:lstStyle/>
                    <a:p>
                      <a:pPr algn="ctr" fontAlgn="ctr"/>
                      <a:r>
                        <a:rPr lang="en-US" sz="1100" b="1" i="0" u="none" strike="noStrike">
                          <a:solidFill>
                            <a:srgbClr val="231F20"/>
                          </a:solidFill>
                          <a:effectLst/>
                          <a:latin typeface="Arial" panose="020B0604020202020204" pitchFamily="34" charset="0"/>
                        </a:rPr>
                        <a:t>Duration</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gridSpan="4">
                  <a:txBody>
                    <a:bodyPr/>
                    <a:lstStyle/>
                    <a:p>
                      <a:pPr algn="ctr" fontAlgn="ctr"/>
                      <a:r>
                        <a:rPr lang="en-US" sz="1100" b="1" i="0" u="none" strike="noStrike">
                          <a:solidFill>
                            <a:srgbClr val="231F20"/>
                          </a:solidFill>
                          <a:effectLst/>
                          <a:latin typeface="Arial" panose="020B0604020202020204" pitchFamily="34" charset="0"/>
                        </a:rPr>
                        <a:t>Absolute Returns (%)</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dirty="0">
                          <a:solidFill>
                            <a:srgbClr val="231F20"/>
                          </a:solidFill>
                          <a:effectLst/>
                          <a:latin typeface="Arial" panose="020B0604020202020204" pitchFamily="34" charset="0"/>
                        </a:rPr>
                        <a:t>CAGR (%)</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9515297"/>
                  </a:ext>
                </a:extLst>
              </a:tr>
              <a:tr h="239531">
                <a:tc>
                  <a:txBody>
                    <a:bodyPr/>
                    <a:lstStyle/>
                    <a:p>
                      <a:pPr algn="ctr" fontAlgn="ctr"/>
                      <a:r>
                        <a:rPr lang="en-US" sz="1100" b="0" i="0" u="none" strike="noStrike">
                          <a:solidFill>
                            <a:srgbClr val="231F20"/>
                          </a:solidFill>
                          <a:effectLst/>
                          <a:latin typeface="Arial" panose="020B0604020202020204" pitchFamily="34" charset="0"/>
                        </a:rPr>
                        <a:t>Category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1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3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6 M</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1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2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3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tc>
                  <a:txBody>
                    <a:bodyPr/>
                    <a:lstStyle/>
                    <a:p>
                      <a:pPr algn="ctr" fontAlgn="ctr"/>
                      <a:r>
                        <a:rPr lang="en-US" sz="1100" b="0" i="0" u="none" strike="noStrike">
                          <a:solidFill>
                            <a:srgbClr val="231F20"/>
                          </a:solidFill>
                          <a:effectLst/>
                          <a:latin typeface="Arial" panose="020B0604020202020204" pitchFamily="34" charset="0"/>
                        </a:rPr>
                        <a:t>5 Y</a:t>
                      </a:r>
                    </a:p>
                  </a:txBody>
                  <a:tcPr marL="9480" marR="9480" marT="948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ADA2"/>
                    </a:solidFill>
                  </a:tcPr>
                </a:tc>
                <a:extLst>
                  <a:ext uri="{0D108BD9-81ED-4DB2-BD59-A6C34878D82A}">
                    <a16:rowId xmlns:a16="http://schemas.microsoft.com/office/drawing/2014/main" val="3416289155"/>
                  </a:ext>
                </a:extLst>
              </a:tr>
              <a:tr h="351697">
                <a:tc>
                  <a:txBody>
                    <a:bodyPr/>
                    <a:lstStyle/>
                    <a:p>
                      <a:pPr algn="ctr" rtl="0" fontAlgn="ctr"/>
                      <a:r>
                        <a:rPr lang="en-US" sz="1100" b="0" i="0" u="none" strike="noStrike">
                          <a:solidFill>
                            <a:srgbClr val="231F20"/>
                          </a:solidFill>
                          <a:effectLst/>
                          <a:latin typeface="Arial" panose="020B0604020202020204" pitchFamily="34" charset="0"/>
                        </a:rPr>
                        <a:t>Medium To Long Duration</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0.24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0.41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0.62</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4.19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5.34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6.08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5.55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3983304330"/>
                  </a:ext>
                </a:extLst>
              </a:tr>
              <a:tr h="228125">
                <a:tc>
                  <a:txBody>
                    <a:bodyPr/>
                    <a:lstStyle/>
                    <a:p>
                      <a:pPr algn="ctr" rtl="0" fontAlgn="ctr"/>
                      <a:r>
                        <a:rPr lang="en-US" sz="1100" b="0" i="0" u="none" strike="noStrike">
                          <a:solidFill>
                            <a:srgbClr val="231F20"/>
                          </a:solidFill>
                          <a:effectLst/>
                          <a:latin typeface="Arial" panose="020B0604020202020204" pitchFamily="34" charset="0"/>
                        </a:rPr>
                        <a:t>Long Duration Fund</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0.00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0.38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0.39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3.26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3.74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7.58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6.58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473011827"/>
                  </a:ext>
                </a:extLst>
              </a:tr>
              <a:tr h="228125">
                <a:tc>
                  <a:txBody>
                    <a:bodyPr/>
                    <a:lstStyle/>
                    <a:p>
                      <a:pPr algn="ctr" rtl="0" fontAlgn="ctr"/>
                      <a:r>
                        <a:rPr lang="en-US" sz="1100" b="0" i="0" u="none" strike="noStrike">
                          <a:solidFill>
                            <a:srgbClr val="231F20"/>
                          </a:solidFill>
                          <a:effectLst/>
                          <a:latin typeface="Arial" panose="020B0604020202020204" pitchFamily="34" charset="0"/>
                        </a:rPr>
                        <a:t>Dynamic</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0.25</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0.39</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0.83</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4.36</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5.31</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6.47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6.04</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292817079"/>
                  </a:ext>
                </a:extLst>
              </a:tr>
              <a:tr h="239531">
                <a:tc>
                  <a:txBody>
                    <a:bodyPr/>
                    <a:lstStyle/>
                    <a:p>
                      <a:pPr algn="ctr" rtl="0" fontAlgn="ctr"/>
                      <a:r>
                        <a:rPr lang="en-US" sz="1100" b="0" i="0" u="none" strike="noStrike">
                          <a:solidFill>
                            <a:srgbClr val="231F20"/>
                          </a:solidFill>
                          <a:effectLst/>
                          <a:latin typeface="Arial" panose="020B0604020202020204" pitchFamily="34" charset="0"/>
                        </a:rPr>
                        <a:t>Gilt</a:t>
                      </a:r>
                    </a:p>
                  </a:txBody>
                  <a:tcPr marL="9480" marR="9480" marT="94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6100"/>
                          </a:solidFill>
                          <a:effectLst/>
                          <a:latin typeface="Arial" panose="020B0604020202020204" pitchFamily="34" charset="0"/>
                        </a:rPr>
                        <a:t>0.17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0.07</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0.23</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3.42</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4.80</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a:solidFill>
                            <a:srgbClr val="006100"/>
                          </a:solidFill>
                          <a:effectLst/>
                          <a:latin typeface="Arial" panose="020B0604020202020204" pitchFamily="34" charset="0"/>
                        </a:rPr>
                        <a:t>7.48</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rtl="0" fontAlgn="ctr"/>
                      <a:r>
                        <a:rPr lang="en-US" sz="1100" b="0" i="0" u="none" strike="noStrike" dirty="0">
                          <a:solidFill>
                            <a:srgbClr val="006100"/>
                          </a:solidFill>
                          <a:effectLst/>
                          <a:latin typeface="Arial" panose="020B0604020202020204" pitchFamily="34" charset="0"/>
                        </a:rPr>
                        <a:t>6.62</a:t>
                      </a:r>
                    </a:p>
                  </a:txBody>
                  <a:tcPr marL="9480" marR="9480" marT="94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718432804"/>
                  </a:ext>
                </a:extLst>
              </a:tr>
            </a:tbl>
          </a:graphicData>
        </a:graphic>
      </p:graphicFrame>
    </p:spTree>
    <p:extLst>
      <p:ext uri="{BB962C8B-B14F-4D97-AF65-F5344CB8AC3E}">
        <p14:creationId xmlns:p14="http://schemas.microsoft.com/office/powerpoint/2010/main" val="860750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447"/>
            <a:ext cx="10475259" cy="1325563"/>
          </a:xfrm>
        </p:spPr>
        <p:txBody>
          <a:bodyPr>
            <a:normAutofit/>
          </a:bodyPr>
          <a:lstStyle/>
          <a:p>
            <a:pPr algn="ctr"/>
            <a:r>
              <a:rPr lang="en-US" sz="2800" dirty="0"/>
              <a:t>Money parked in Reverse Repo window</a:t>
            </a:r>
          </a:p>
        </p:txBody>
      </p:sp>
      <p:sp>
        <p:nvSpPr>
          <p:cNvPr id="5" name="TextBox 4"/>
          <p:cNvSpPr txBox="1">
            <a:spLocks noChangeArrowheads="1"/>
          </p:cNvSpPr>
          <p:nvPr/>
        </p:nvSpPr>
        <p:spPr bwMode="auto">
          <a:xfrm>
            <a:off x="6573931" y="6262202"/>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IDFC AMC</a:t>
            </a:r>
          </a:p>
        </p:txBody>
      </p:sp>
      <p:sp>
        <p:nvSpPr>
          <p:cNvPr id="6" name="Rectangle 5"/>
          <p:cNvSpPr/>
          <p:nvPr/>
        </p:nvSpPr>
        <p:spPr>
          <a:xfrm>
            <a:off x="107997" y="1081502"/>
            <a:ext cx="6357937" cy="5223033"/>
          </a:xfrm>
          <a:prstGeom prst="rect">
            <a:avLst/>
          </a:prstGeom>
          <a:ln>
            <a:solidFill>
              <a:schemeClr val="accent1">
                <a:lumMod val="50000"/>
              </a:schemeClr>
            </a:solidFill>
          </a:ln>
        </p:spPr>
        <p:txBody>
          <a:bodyPr wrap="square">
            <a:spAutoFit/>
          </a:bodyPr>
          <a:lstStyle/>
          <a:p>
            <a:pPr marL="112713" lvl="1" algn="just">
              <a:lnSpc>
                <a:spcPct val="150000"/>
              </a:lnSpc>
              <a:spcBef>
                <a:spcPts val="225"/>
              </a:spcBef>
              <a:spcAft>
                <a:spcPts val="225"/>
              </a:spcAft>
            </a:pPr>
            <a:r>
              <a:rPr lang="en-US" altLang="en-US" sz="1400" dirty="0">
                <a:latin typeface="Arial" panose="020B0604020202020204" pitchFamily="34" charset="0"/>
                <a:cs typeface="Arial" panose="020B0604020202020204" pitchFamily="34" charset="0"/>
              </a:rPr>
              <a:t>The RBI during the 2 pandemic-stricken years provided liquidity to the tune of Rs. 17 lakh crore by announcing various measures such as </a:t>
            </a:r>
            <a:r>
              <a:rPr lang="en-US" altLang="en-US" sz="1400" b="1" dirty="0">
                <a:latin typeface="Arial" panose="020B0604020202020204" pitchFamily="34" charset="0"/>
                <a:cs typeface="Arial" panose="020B0604020202020204" pitchFamily="34" charset="0"/>
              </a:rPr>
              <a:t>system-level liquidity (LTRO), targeted liquidity (TLTRO) and on-tap liquidity window.  </a:t>
            </a:r>
            <a:r>
              <a:rPr lang="en-US" altLang="en-US" sz="1400" dirty="0">
                <a:latin typeface="Arial" panose="020B0604020202020204" pitchFamily="34" charset="0"/>
                <a:cs typeface="Arial" panose="020B0604020202020204" pitchFamily="34" charset="0"/>
              </a:rPr>
              <a:t>However, once there was sufficient liquidity the RBI got legroom for liquidity management and normalization by the </a:t>
            </a:r>
            <a:r>
              <a:rPr lang="en-US" altLang="en-US" sz="1400" b="1" dirty="0">
                <a:latin typeface="Arial" panose="020B0604020202020204" pitchFamily="34" charset="0"/>
                <a:cs typeface="Arial" panose="020B0604020202020204" pitchFamily="34" charset="0"/>
              </a:rPr>
              <a:t>CRR the rollback of CRR in  a phased manner and </a:t>
            </a:r>
            <a:r>
              <a:rPr lang="en-US" altLang="en-US" sz="1400" dirty="0">
                <a:latin typeface="Arial" panose="020B0604020202020204" pitchFamily="34" charset="0"/>
                <a:cs typeface="Arial" panose="020B0604020202020204" pitchFamily="34" charset="0"/>
              </a:rPr>
              <a:t>conducting and steadily stepping-up the  </a:t>
            </a:r>
            <a:r>
              <a:rPr lang="en-US" altLang="en-US" sz="1400" b="1" dirty="0">
                <a:latin typeface="Arial" panose="020B0604020202020204" pitchFamily="34" charset="0"/>
                <a:cs typeface="Arial" panose="020B0604020202020204" pitchFamily="34" charset="0"/>
              </a:rPr>
              <a:t>variable rate reverse repo (VRRR) auction. </a:t>
            </a:r>
            <a:r>
              <a:rPr lang="en-US" altLang="en-US" sz="1400" dirty="0">
                <a:latin typeface="Arial" panose="020B0604020202020204" pitchFamily="34" charset="0"/>
                <a:cs typeface="Arial" panose="020B0604020202020204" pitchFamily="34" charset="0"/>
              </a:rPr>
              <a:t>Over time, the idea is to push up the rate at which liquidity is absorbed via these VRRR auctions, which would make it easier for the RBI to eventually raise that benchmark. Hinting that </a:t>
            </a:r>
            <a:r>
              <a:rPr lang="en-US" altLang="en-US" sz="1400" dirty="0" err="1">
                <a:latin typeface="Arial" panose="020B0604020202020204" pitchFamily="34" charset="0"/>
                <a:cs typeface="Arial" panose="020B0604020202020204" pitchFamily="34" charset="0"/>
              </a:rPr>
              <a:t>normalisation</a:t>
            </a:r>
            <a:r>
              <a:rPr lang="en-US" altLang="en-US" sz="1400" dirty="0">
                <a:latin typeface="Arial" panose="020B0604020202020204" pitchFamily="34" charset="0"/>
                <a:cs typeface="Arial" panose="020B0604020202020204" pitchFamily="34" charset="0"/>
              </a:rPr>
              <a:t> of liquidity overhang is on the anvil, in the last quarter of 2021 </a:t>
            </a:r>
            <a:r>
              <a:rPr lang="en-US" altLang="en-US" sz="1400" b="1" dirty="0">
                <a:latin typeface="Arial" panose="020B0604020202020204" pitchFamily="34" charset="0"/>
                <a:cs typeface="Arial" panose="020B0604020202020204" pitchFamily="34" charset="0"/>
              </a:rPr>
              <a:t>G-sec Acquisition </a:t>
            </a:r>
            <a:r>
              <a:rPr lang="en-US" altLang="en-US" sz="1400" b="1" dirty="0" err="1">
                <a:latin typeface="Arial" panose="020B0604020202020204" pitchFamily="34" charset="0"/>
                <a:cs typeface="Arial" panose="020B0604020202020204" pitchFamily="34" charset="0"/>
              </a:rPr>
              <a:t>Programme</a:t>
            </a:r>
            <a:r>
              <a:rPr lang="en-US" altLang="en-US" sz="1400" b="1" dirty="0">
                <a:latin typeface="Arial" panose="020B0604020202020204" pitchFamily="34" charset="0"/>
                <a:cs typeface="Arial" panose="020B0604020202020204" pitchFamily="34" charset="0"/>
              </a:rPr>
              <a:t> (G-SAP) </a:t>
            </a:r>
            <a:r>
              <a:rPr lang="en-US" altLang="en-US" sz="1400" dirty="0">
                <a:latin typeface="Arial" panose="020B0604020202020204" pitchFamily="34" charset="0"/>
                <a:cs typeface="Arial" panose="020B0604020202020204" pitchFamily="34" charset="0"/>
              </a:rPr>
              <a:t>was discontinued. In the April ‘22 policy meet </a:t>
            </a:r>
            <a:r>
              <a:rPr lang="en-US" altLang="en-US" sz="1400" b="1" dirty="0">
                <a:latin typeface="Arial" panose="020B0604020202020204" pitchFamily="34" charset="0"/>
                <a:cs typeface="Arial" panose="020B0604020202020204" pitchFamily="34" charset="0"/>
              </a:rPr>
              <a:t>Standing Deposit Fecality (SDF) was introduced </a:t>
            </a:r>
            <a:r>
              <a:rPr lang="en-US" altLang="en-US" sz="1400" dirty="0">
                <a:latin typeface="Arial" panose="020B0604020202020204" pitchFamily="34" charset="0"/>
                <a:cs typeface="Arial" panose="020B0604020202020204" pitchFamily="34" charset="0"/>
              </a:rPr>
              <a:t>and the </a:t>
            </a:r>
            <a:r>
              <a:rPr lang="en-US" altLang="en-US" sz="1400" b="1" dirty="0">
                <a:latin typeface="Arial" panose="020B0604020202020204" pitchFamily="34" charset="0"/>
                <a:cs typeface="Arial" panose="020B0604020202020204" pitchFamily="34" charset="0"/>
              </a:rPr>
              <a:t>Liquidity Adjustment Fecality (LAF) corridor </a:t>
            </a:r>
            <a:r>
              <a:rPr lang="en-US" altLang="en-US" sz="1400" dirty="0">
                <a:latin typeface="Arial" panose="020B0604020202020204" pitchFamily="34" charset="0"/>
                <a:cs typeface="Arial" panose="020B0604020202020204" pitchFamily="34" charset="0"/>
              </a:rPr>
              <a:t>was narrowed to 50 bps </a:t>
            </a:r>
            <a:r>
              <a:rPr lang="en-US" altLang="en-US" sz="1400" b="1" dirty="0">
                <a:latin typeface="Arial" panose="020B0604020202020204" pitchFamily="34" charset="0"/>
                <a:cs typeface="Arial" panose="020B0604020202020204" pitchFamily="34" charset="0"/>
              </a:rPr>
              <a:t>making the Reverse Repo Rate redundant</a:t>
            </a:r>
            <a:r>
              <a:rPr lang="en-US" altLang="en-US" sz="1400" dirty="0">
                <a:latin typeface="Arial" panose="020B0604020202020204" pitchFamily="34" charset="0"/>
                <a:cs typeface="Arial" panose="020B0604020202020204" pitchFamily="34" charset="0"/>
              </a:rPr>
              <a:t>.  </a:t>
            </a:r>
            <a:r>
              <a:rPr lang="en-GB" altLang="en-US" sz="1400" dirty="0">
                <a:latin typeface="Arial" panose="020B0604020202020204" pitchFamily="34" charset="0"/>
                <a:cs typeface="Arial" panose="020B0604020202020204" pitchFamily="34" charset="0"/>
              </a:rPr>
              <a:t>During the month under review </a:t>
            </a:r>
            <a:r>
              <a:rPr lang="en-US" altLang="en-US" sz="1400" dirty="0">
                <a:latin typeface="Arial" panose="020B0604020202020204" pitchFamily="34" charset="0"/>
                <a:cs typeface="Arial" panose="020B0604020202020204" pitchFamily="34" charset="0"/>
              </a:rPr>
              <a:t>the </a:t>
            </a:r>
            <a:r>
              <a:rPr lang="en-US" altLang="en-US" sz="1400" b="1" dirty="0">
                <a:latin typeface="Arial" panose="020B0604020202020204" pitchFamily="34" charset="0"/>
                <a:cs typeface="Arial" panose="020B0604020202020204" pitchFamily="34" charset="0"/>
              </a:rPr>
              <a:t>banks on an average are parking Rs. 7.61 lakh crore to the reverse repo window</a:t>
            </a:r>
            <a:r>
              <a:rPr lang="en-US" altLang="en-US" sz="1400" dirty="0">
                <a:latin typeface="Arial" panose="020B0604020202020204" pitchFamily="34" charset="0"/>
                <a:cs typeface="Arial" panose="020B0604020202020204" pitchFamily="34" charset="0"/>
              </a:rPr>
              <a:t> as against Rs. 7.99  lakh crore in February.</a:t>
            </a:r>
            <a:endParaRPr lang="en-GB" altLang="en-US" sz="1400" b="1" dirty="0">
              <a:latin typeface="Arial" panose="020B0604020202020204" pitchFamily="34" charset="0"/>
              <a:cs typeface="Arial" panose="020B0604020202020204" pitchFamily="34" charset="0"/>
            </a:endParaRPr>
          </a:p>
        </p:txBody>
      </p:sp>
      <p:graphicFrame>
        <p:nvGraphicFramePr>
          <p:cNvPr id="7" name="Chart 6">
            <a:extLst>
              <a:ext uri="{FF2B5EF4-FFF2-40B4-BE49-F238E27FC236}">
                <a16:creationId xmlns:a16="http://schemas.microsoft.com/office/drawing/2014/main" id="{00000000-0008-0000-0000-000005000000}"/>
              </a:ext>
            </a:extLst>
          </p:cNvPr>
          <p:cNvGraphicFramePr>
            <a:graphicFrameLocks/>
          </p:cNvGraphicFramePr>
          <p:nvPr/>
        </p:nvGraphicFramePr>
        <p:xfrm>
          <a:off x="6573931" y="1081502"/>
          <a:ext cx="5391150" cy="519372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99">
            <a:extLst>
              <a:ext uri="{FF2B5EF4-FFF2-40B4-BE49-F238E27FC236}">
                <a16:creationId xmlns:a16="http://schemas.microsoft.com/office/drawing/2014/main" id="{79D796D5-68C4-4031-9E6C-68CA1104491C}"/>
              </a:ext>
            </a:extLst>
          </p:cNvPr>
          <p:cNvSpPr txBox="1"/>
          <p:nvPr/>
        </p:nvSpPr>
        <p:spPr>
          <a:xfrm>
            <a:off x="1579695" y="6281460"/>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a:t>
            </a:r>
            <a:r>
              <a:rPr lang="en-GB" sz="900" dirty="0">
                <a:latin typeface="Arial" panose="020B0604020202020204" pitchFamily="34" charset="0"/>
                <a:ea typeface="Calibri" panose="020F0502020204030204" pitchFamily="34" charset="0"/>
                <a:cs typeface="Times New Roman" panose="02020603050405020304" pitchFamily="18" charset="0"/>
              </a:rPr>
              <a:t> </a:t>
            </a:r>
            <a:r>
              <a:rPr lang="en-GB" sz="900" dirty="0">
                <a:effectLst/>
                <a:latin typeface="Arial" panose="020B0604020202020204" pitchFamily="34" charset="0"/>
                <a:ea typeface="Calibri" panose="020F0502020204030204" pitchFamily="34" charset="0"/>
                <a:cs typeface="Times New Roman" panose="02020603050405020304" pitchFamily="18" charset="0"/>
              </a:rPr>
              <a:t>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5">
            <a:extLst>
              <a:ext uri="{FF2B5EF4-FFF2-40B4-BE49-F238E27FC236}">
                <a16:creationId xmlns:a16="http://schemas.microsoft.com/office/drawing/2014/main" id="{A716BAE9-8CD6-4A66-8CB9-32E6B457B1EC}"/>
              </a:ext>
            </a:extLst>
          </p:cNvPr>
          <p:cNvSpPr txBox="1"/>
          <p:nvPr/>
        </p:nvSpPr>
        <p:spPr>
          <a:xfrm>
            <a:off x="249331" y="6287341"/>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1498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Yields Movement Across - India and U.S. </a:t>
            </a:r>
          </a:p>
        </p:txBody>
      </p:sp>
      <p:sp>
        <p:nvSpPr>
          <p:cNvPr id="5" name="Content Placeholder 2"/>
          <p:cNvSpPr>
            <a:spLocks noGrp="1"/>
          </p:cNvSpPr>
          <p:nvPr>
            <p:ph idx="4294967295"/>
          </p:nvPr>
        </p:nvSpPr>
        <p:spPr>
          <a:xfrm>
            <a:off x="287712" y="3984542"/>
            <a:ext cx="11570913" cy="2344995"/>
          </a:xfrm>
          <a:ln>
            <a:solidFill>
              <a:schemeClr val="accent1">
                <a:lumMod val="50000"/>
              </a:schemeClr>
            </a:solidFill>
          </a:ln>
        </p:spPr>
        <p:txBody>
          <a:bodyPr>
            <a:noAutofit/>
          </a:bodyPr>
          <a:lstStyle/>
          <a:p>
            <a:pPr marL="225425" indent="-225425" algn="just">
              <a:lnSpc>
                <a:spcPct val="100000"/>
              </a:lnSpc>
            </a:pPr>
            <a:r>
              <a:rPr lang="en-US" altLang="en-US" sz="1300" b="1" u="sng" dirty="0">
                <a:ea typeface="MS PGothic" panose="020B0600070205080204" pitchFamily="34" charset="-128"/>
              </a:rPr>
              <a:t>10-year India Government Bond Yield: </a:t>
            </a:r>
            <a:r>
              <a:rPr lang="en-US" altLang="en-US" sz="1300" dirty="0">
                <a:ea typeface="MS PGothic" panose="020B0600070205080204" pitchFamily="34" charset="-128"/>
              </a:rPr>
              <a:t>The</a:t>
            </a:r>
            <a:r>
              <a:rPr lang="en-GB" altLang="en-US" sz="1300" dirty="0">
                <a:ea typeface="MS PGothic" panose="020B0600070205080204" pitchFamily="34" charset="-128"/>
              </a:rPr>
              <a:t> India</a:t>
            </a:r>
            <a:r>
              <a:rPr lang="en-US" altLang="en-US" sz="1300" dirty="0">
                <a:ea typeface="MS PGothic" panose="020B0600070205080204" pitchFamily="34" charset="-128"/>
              </a:rPr>
              <a:t> </a:t>
            </a:r>
            <a:r>
              <a:rPr lang="en-US" altLang="en-US" sz="1300" b="1" dirty="0">
                <a:ea typeface="MS PGothic" panose="020B0600070205080204" pitchFamily="34" charset="-128"/>
              </a:rPr>
              <a:t>10-Year Government Bond yields marginally hardened </a:t>
            </a:r>
            <a:r>
              <a:rPr lang="en-US" altLang="en-US" sz="1300" dirty="0">
                <a:ea typeface="MS PGothic" panose="020B0600070205080204" pitchFamily="34" charset="-128"/>
              </a:rPr>
              <a:t>during for the month to close at 6.84% as against 6.77% at the end of February. Bond yields initially rose to a </a:t>
            </a:r>
            <a:r>
              <a:rPr lang="en-US" altLang="en-US" sz="1300" b="1" dirty="0">
                <a:ea typeface="MS PGothic" panose="020B0600070205080204" pitchFamily="34" charset="-128"/>
              </a:rPr>
              <a:t>2 year high as escalating conflict between Russia and Ukraine </a:t>
            </a:r>
            <a:r>
              <a:rPr lang="en-US" altLang="en-US" sz="1300" dirty="0">
                <a:ea typeface="MS PGothic" panose="020B0600070205080204" pitchFamily="34" charset="-128"/>
              </a:rPr>
              <a:t>led to a sharp </a:t>
            </a:r>
            <a:r>
              <a:rPr lang="en-US" altLang="en-US" sz="1300" b="1" dirty="0">
                <a:ea typeface="MS PGothic" panose="020B0600070205080204" pitchFamily="34" charset="-128"/>
              </a:rPr>
              <a:t>rally in global crude oil prices </a:t>
            </a:r>
            <a:r>
              <a:rPr lang="en-US" altLang="en-US" sz="1300" dirty="0">
                <a:ea typeface="MS PGothic" panose="020B0600070205080204" pitchFamily="34" charset="-128"/>
              </a:rPr>
              <a:t>which weighed on the market sentiment. However, losses were restricted following decline in oil prices on expectations that the ongoing geopolitical tensions between Russia and Ukraine would ease. Lingering concerns of the </a:t>
            </a:r>
            <a:r>
              <a:rPr lang="en-US" altLang="en-US" sz="1300" b="1" dirty="0">
                <a:ea typeface="MS PGothic" panose="020B0600070205080204" pitchFamily="34" charset="-128"/>
              </a:rPr>
              <a:t>U.S. Federal Reserve may raise interest rates at an aggressive pace</a:t>
            </a:r>
            <a:r>
              <a:rPr lang="en-US" altLang="en-US" sz="1300" dirty="0">
                <a:ea typeface="MS PGothic" panose="020B0600070205080204" pitchFamily="34" charset="-128"/>
              </a:rPr>
              <a:t> to put a check on rising inflation in U.S. also added to the losses.</a:t>
            </a:r>
          </a:p>
          <a:p>
            <a:pPr marL="225425" indent="-225425" algn="just">
              <a:lnSpc>
                <a:spcPct val="100000"/>
              </a:lnSpc>
            </a:pPr>
            <a:r>
              <a:rPr lang="en-US" altLang="en-US" sz="1300" b="1" u="sng" dirty="0">
                <a:ea typeface="MS PGothic" panose="020B0600070205080204" pitchFamily="34" charset="-128"/>
              </a:rPr>
              <a:t>U.S. Treasury Yield: </a:t>
            </a:r>
            <a:r>
              <a:rPr lang="en-US" altLang="en-US" sz="1300" b="1" dirty="0">
                <a:ea typeface="MS PGothic" panose="020B0600070205080204" pitchFamily="34" charset="-128"/>
              </a:rPr>
              <a:t>U.S. Treasury yields surged at amplifying rate </a:t>
            </a:r>
            <a:r>
              <a:rPr lang="en-US" altLang="en-US" sz="1300" dirty="0">
                <a:ea typeface="MS PGothic" panose="020B0600070205080204" pitchFamily="34" charset="-128"/>
              </a:rPr>
              <a:t>during the month from 1.82% at the end of Feb ‘22 to 2.35% by the end of March ’22 after touching a high of 2.49% at the end of the month. Initially during the month, U.S. Treasury prices rose further as </a:t>
            </a:r>
            <a:r>
              <a:rPr lang="en-US" altLang="en-US" sz="1300" b="1" dirty="0">
                <a:ea typeface="MS PGothic" panose="020B0600070205080204" pitchFamily="34" charset="-128"/>
              </a:rPr>
              <a:t>Russia’s attack on Ukraine intensified, following surge in global crude oil prices</a:t>
            </a:r>
            <a:r>
              <a:rPr lang="en-US" altLang="en-US" sz="1300" dirty="0">
                <a:ea typeface="MS PGothic" panose="020B0600070205080204" pitchFamily="34" charset="-128"/>
              </a:rPr>
              <a:t>. However, later during the month prices plummeted on anticipation that the </a:t>
            </a:r>
            <a:r>
              <a:rPr lang="en-US" altLang="en-US" sz="1300" b="1" dirty="0">
                <a:ea typeface="MS PGothic" panose="020B0600070205080204" pitchFamily="34" charset="-128"/>
              </a:rPr>
              <a:t>U.S. Federal Reserve will raise interest rates for the first time in three years as annual inflation in U.S. in Feb 2022 rose at the fastest pace in 4 decades. </a:t>
            </a:r>
            <a:r>
              <a:rPr lang="en-US" altLang="en-US" sz="1300" dirty="0">
                <a:ea typeface="MS PGothic" panose="020B0600070205080204" pitchFamily="34" charset="-128"/>
              </a:rPr>
              <a:t>U.S. Treasury prices fell after the U.S. Fed Chairman indicated that it would raise interest rates higher-than-expected if necessary to </a:t>
            </a:r>
            <a:r>
              <a:rPr lang="en-US" altLang="en-US" sz="1300" b="1" dirty="0">
                <a:ea typeface="MS PGothic" panose="020B0600070205080204" pitchFamily="34" charset="-128"/>
              </a:rPr>
              <a:t>bring down inflation that was running "much too high."</a:t>
            </a:r>
            <a:endParaRPr lang="en-US" sz="1300" b="1" dirty="0">
              <a:ea typeface="MS PGothic" panose="020B0600070205080204" pitchFamily="34" charset="-128"/>
            </a:endParaRPr>
          </a:p>
        </p:txBody>
      </p:sp>
      <p:sp>
        <p:nvSpPr>
          <p:cNvPr id="10" name="TextBox 5"/>
          <p:cNvSpPr txBox="1">
            <a:spLocks noChangeArrowheads="1"/>
          </p:cNvSpPr>
          <p:nvPr/>
        </p:nvSpPr>
        <p:spPr bwMode="auto">
          <a:xfrm>
            <a:off x="10086975" y="6329538"/>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Investing.com</a:t>
            </a:r>
          </a:p>
        </p:txBody>
      </p:sp>
      <p:graphicFrame>
        <p:nvGraphicFramePr>
          <p:cNvPr id="8" name="Chart 7">
            <a:extLst>
              <a:ext uri="{FF2B5EF4-FFF2-40B4-BE49-F238E27FC236}">
                <a16:creationId xmlns:a16="http://schemas.microsoft.com/office/drawing/2014/main" id="{00000000-0008-0000-0000-000002000000}"/>
              </a:ext>
            </a:extLst>
          </p:cNvPr>
          <p:cNvGraphicFramePr>
            <a:graphicFrameLocks/>
          </p:cNvGraphicFramePr>
          <p:nvPr/>
        </p:nvGraphicFramePr>
        <p:xfrm>
          <a:off x="6095999" y="1092993"/>
          <a:ext cx="5660577" cy="27979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1919E5C8-65C3-4422-ADC0-BF3AF0D772B5}"/>
              </a:ext>
            </a:extLst>
          </p:cNvPr>
          <p:cNvGraphicFramePr>
            <a:graphicFrameLocks/>
          </p:cNvGraphicFramePr>
          <p:nvPr/>
        </p:nvGraphicFramePr>
        <p:xfrm>
          <a:off x="287712" y="1096275"/>
          <a:ext cx="5665882" cy="279471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 Box 99">
            <a:extLst>
              <a:ext uri="{FF2B5EF4-FFF2-40B4-BE49-F238E27FC236}">
                <a16:creationId xmlns:a16="http://schemas.microsoft.com/office/drawing/2014/main" id="{82FD0739-2F5F-49F6-B448-2C8CA3394C2B}"/>
              </a:ext>
            </a:extLst>
          </p:cNvPr>
          <p:cNvSpPr txBox="1"/>
          <p:nvPr/>
        </p:nvSpPr>
        <p:spPr>
          <a:xfrm>
            <a:off x="1579695" y="6281460"/>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a:t>
            </a:r>
            <a:r>
              <a:rPr lang="en-GB" sz="900" dirty="0">
                <a:latin typeface="Arial" panose="020B0604020202020204" pitchFamily="34" charset="0"/>
                <a:ea typeface="Calibri" panose="020F0502020204030204" pitchFamily="34" charset="0"/>
                <a:cs typeface="Times New Roman" panose="02020603050405020304" pitchFamily="18" charset="0"/>
              </a:rPr>
              <a:t> </a:t>
            </a:r>
            <a:r>
              <a:rPr lang="en-GB" sz="900" dirty="0">
                <a:effectLst/>
                <a:latin typeface="Arial" panose="020B0604020202020204" pitchFamily="34" charset="0"/>
                <a:ea typeface="Calibri" panose="020F0502020204030204" pitchFamily="34" charset="0"/>
                <a:cs typeface="Times New Roman" panose="02020603050405020304" pitchFamily="18" charset="0"/>
              </a:rPr>
              <a:t>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5">
            <a:extLst>
              <a:ext uri="{FF2B5EF4-FFF2-40B4-BE49-F238E27FC236}">
                <a16:creationId xmlns:a16="http://schemas.microsoft.com/office/drawing/2014/main" id="{08C80F06-34D4-4344-A29F-65B4A26A2256}"/>
              </a:ext>
            </a:extLst>
          </p:cNvPr>
          <p:cNvSpPr txBox="1"/>
          <p:nvPr/>
        </p:nvSpPr>
        <p:spPr>
          <a:xfrm>
            <a:off x="249331" y="6287341"/>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4956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9360" y="1709738"/>
            <a:ext cx="10461538" cy="2852737"/>
          </a:xfrm>
        </p:spPr>
        <p:txBody>
          <a:bodyPr anchor="ctr"/>
          <a:lstStyle/>
          <a:p>
            <a:pPr algn="ctr"/>
            <a:r>
              <a:rPr lang="en-IN" dirty="0"/>
              <a:t>Event Update</a:t>
            </a:r>
          </a:p>
        </p:txBody>
      </p:sp>
    </p:spTree>
    <p:extLst>
      <p:ext uri="{BB962C8B-B14F-4D97-AF65-F5344CB8AC3E}">
        <p14:creationId xmlns:p14="http://schemas.microsoft.com/office/powerpoint/2010/main" val="1241556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Key Highlights - RBI Policy Measures</a:t>
            </a:r>
          </a:p>
        </p:txBody>
      </p:sp>
      <p:grpSp>
        <p:nvGrpSpPr>
          <p:cNvPr id="5" name="Group 4">
            <a:extLst>
              <a:ext uri="{FF2B5EF4-FFF2-40B4-BE49-F238E27FC236}">
                <a16:creationId xmlns:a16="http://schemas.microsoft.com/office/drawing/2014/main" id="{4BF4C774-69B7-496B-A6CB-D832F069C56E}"/>
              </a:ext>
            </a:extLst>
          </p:cNvPr>
          <p:cNvGrpSpPr/>
          <p:nvPr/>
        </p:nvGrpSpPr>
        <p:grpSpPr>
          <a:xfrm>
            <a:off x="2582290" y="962343"/>
            <a:ext cx="5648325" cy="363220"/>
            <a:chOff x="0" y="0"/>
            <a:chExt cx="5648325" cy="349734"/>
          </a:xfrm>
        </p:grpSpPr>
        <p:sp>
          <p:nvSpPr>
            <p:cNvPr id="7" name="Rectangle 6">
              <a:extLst>
                <a:ext uri="{FF2B5EF4-FFF2-40B4-BE49-F238E27FC236}">
                  <a16:creationId xmlns:a16="http://schemas.microsoft.com/office/drawing/2014/main" id="{19A2E488-95E0-4DD0-A1D9-FC6B009F6BDF}"/>
                </a:ext>
              </a:extLst>
            </p:cNvPr>
            <p:cNvSpPr/>
            <p:nvPr/>
          </p:nvSpPr>
          <p:spPr bwMode="auto">
            <a:xfrm>
              <a:off x="0" y="0"/>
              <a:ext cx="2057400" cy="349734"/>
            </a:xfrm>
            <a:prstGeom prst="rect">
              <a:avLst/>
            </a:prstGeom>
            <a:ln w="19050">
              <a:solidFill>
                <a:schemeClr val="accent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t" anchorCtr="0" compatLnSpc="1">
              <a:prstTxWarp prst="textNoShape">
                <a:avLst/>
              </a:prstTxWarp>
            </a:bodyPr>
            <a:lstStyle/>
            <a:p>
              <a:pPr marL="0" marR="0" algn="ctr">
                <a:spcBef>
                  <a:spcPts val="0"/>
                </a:spcBef>
                <a:spcAft>
                  <a:spcPts val="0"/>
                </a:spcAft>
              </a:pPr>
              <a:r>
                <a:rPr lang="en-US" sz="1800" b="1" kern="1200" baseline="-25000">
                  <a:solidFill>
                    <a:srgbClr val="231F20"/>
                  </a:solidFill>
                  <a:effectLst/>
                  <a:latin typeface="Arial" panose="020B0604020202020204" pitchFamily="34" charset="0"/>
                  <a:ea typeface="MS PGothic" panose="020B0600070205080204" pitchFamily="34" charset="-128"/>
                </a:rPr>
                <a:t> </a:t>
              </a:r>
              <a:r>
                <a:rPr lang="en-IN" sz="1600" b="1" kern="1200" baseline="-25000">
                  <a:solidFill>
                    <a:srgbClr val="231F20"/>
                  </a:solidFill>
                  <a:effectLst/>
                  <a:latin typeface="Arial" panose="020B0604020202020204" pitchFamily="34" charset="0"/>
                  <a:ea typeface="MS PGothic" panose="020B0600070205080204" pitchFamily="34" charset="-128"/>
                </a:rPr>
                <a:t>RBI’s Stance</a:t>
              </a:r>
              <a:endParaRPr lang="en-US" sz="1200">
                <a:effectLst/>
                <a:latin typeface="Times New Roman" panose="02020603050405020304" pitchFamily="18" charset="0"/>
                <a:ea typeface="Times New Roman" panose="02020603050405020304" pitchFamily="18" charset="0"/>
              </a:endParaRPr>
            </a:p>
          </p:txBody>
        </p:sp>
        <p:sp>
          <p:nvSpPr>
            <p:cNvPr id="8" name="Right Arrow 4">
              <a:extLst>
                <a:ext uri="{FF2B5EF4-FFF2-40B4-BE49-F238E27FC236}">
                  <a16:creationId xmlns:a16="http://schemas.microsoft.com/office/drawing/2014/main" id="{0706476C-F332-4818-A76E-A97450F2366C}"/>
                </a:ext>
              </a:extLst>
            </p:cNvPr>
            <p:cNvSpPr/>
            <p:nvPr/>
          </p:nvSpPr>
          <p:spPr bwMode="auto">
            <a:xfrm>
              <a:off x="2295525" y="104775"/>
              <a:ext cx="1066800" cy="123825"/>
            </a:xfrm>
            <a:prstGeom prst="rightArrow">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68580" tIns="34290" rIns="68580" bIns="34290" numCol="1" rtlCol="0" anchor="b" anchorCtr="0" compatLnSpc="1">
              <a:prstTxWarp prst="textNoShape">
                <a:avLst/>
              </a:prstTxWarp>
            </a:bodyPr>
            <a:lstStyle/>
            <a:p>
              <a:endParaRPr lang="en-US"/>
            </a:p>
          </p:txBody>
        </p:sp>
        <p:sp>
          <p:nvSpPr>
            <p:cNvPr id="9" name="Rectangle 8">
              <a:extLst>
                <a:ext uri="{FF2B5EF4-FFF2-40B4-BE49-F238E27FC236}">
                  <a16:creationId xmlns:a16="http://schemas.microsoft.com/office/drawing/2014/main" id="{CEECBAA9-1FC9-4425-BA31-E3EC0933752E}"/>
                </a:ext>
              </a:extLst>
            </p:cNvPr>
            <p:cNvSpPr/>
            <p:nvPr/>
          </p:nvSpPr>
          <p:spPr bwMode="auto">
            <a:xfrm>
              <a:off x="3590925" y="1"/>
              <a:ext cx="2057400" cy="330005"/>
            </a:xfrm>
            <a:prstGeom prst="rect">
              <a:avLst/>
            </a:prstGeom>
            <a:ln w="19050">
              <a:solidFill>
                <a:schemeClr val="accent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t" anchorCtr="0" compatLnSpc="1">
              <a:prstTxWarp prst="textNoShape">
                <a:avLst/>
              </a:prstTxWarp>
            </a:bodyPr>
            <a:lstStyle/>
            <a:p>
              <a:pPr marL="0" marR="0" algn="ctr">
                <a:spcBef>
                  <a:spcPts val="0"/>
                </a:spcBef>
                <a:spcAft>
                  <a:spcPts val="0"/>
                </a:spcAft>
              </a:pPr>
              <a:r>
                <a:rPr lang="en-IN" sz="1600" b="1" kern="1200" baseline="-25000">
                  <a:solidFill>
                    <a:srgbClr val="231F20"/>
                  </a:solidFill>
                  <a:effectLst/>
                  <a:latin typeface="Arial" panose="020B0604020202020204" pitchFamily="34" charset="0"/>
                  <a:ea typeface="MS PGothic" panose="020B0600070205080204" pitchFamily="34" charset="-128"/>
                </a:rPr>
                <a:t>Accommodative</a:t>
              </a:r>
              <a:endParaRPr lang="en-US" sz="1200">
                <a:effectLst/>
                <a:latin typeface="Times New Roman" panose="02020603050405020304" pitchFamily="18" charset="0"/>
                <a:ea typeface="Times New Roman" panose="02020603050405020304" pitchFamily="18" charset="0"/>
              </a:endParaRPr>
            </a:p>
          </p:txBody>
        </p:sp>
      </p:grpSp>
      <p:sp>
        <p:nvSpPr>
          <p:cNvPr id="11" name="TextBox 9">
            <a:extLst>
              <a:ext uri="{FF2B5EF4-FFF2-40B4-BE49-F238E27FC236}">
                <a16:creationId xmlns:a16="http://schemas.microsoft.com/office/drawing/2014/main" id="{A7A51E2B-F386-4A77-8EA7-0E3C901DD17A}"/>
              </a:ext>
            </a:extLst>
          </p:cNvPr>
          <p:cNvSpPr txBox="1"/>
          <p:nvPr/>
        </p:nvSpPr>
        <p:spPr>
          <a:xfrm>
            <a:off x="162094" y="1415503"/>
            <a:ext cx="5399257" cy="2414509"/>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68580" tIns="34290" rIns="68580" bIns="34290" numCol="1" rtlCol="0" anchor="t" anchorCtr="0" compatLnSpc="1">
            <a:prstTxWarp prst="textNoShape">
              <a:avLst/>
            </a:prstTxWarp>
            <a:noAutofit/>
          </a:bodyPr>
          <a:lstStyle/>
          <a:p>
            <a:pPr marL="285750" marR="0" indent="-114300" algn="just">
              <a:lnSpc>
                <a:spcPct val="115000"/>
              </a:lnSpc>
              <a:spcBef>
                <a:spcPts val="0"/>
              </a:spcBef>
              <a:spcAft>
                <a:spcPts val="0"/>
              </a:spcAft>
            </a:pPr>
            <a:r>
              <a:rPr lang="en-IN" sz="1400" b="1" u="sng" dirty="0">
                <a:solidFill>
                  <a:schemeClr val="tx1"/>
                </a:solidFill>
                <a:effectLst/>
                <a:latin typeface="Ariel"/>
                <a:ea typeface="Calibri" panose="020F0502020204030204" pitchFamily="34" charset="0"/>
                <a:cs typeface="Times New Roman" panose="02020603050405020304" pitchFamily="18" charset="0"/>
              </a:rPr>
              <a:t>Key Highlights</a:t>
            </a:r>
            <a:endParaRPr lang="en-US" sz="1400" dirty="0">
              <a:solidFill>
                <a:schemeClr val="tx1"/>
              </a:solidFill>
              <a:effectLst/>
              <a:latin typeface="Ariel"/>
              <a:ea typeface="Calibri" panose="020F0502020204030204" pitchFamily="34" charset="0"/>
              <a:cs typeface="Times New Roman" panose="02020603050405020304" pitchFamily="18" charset="0"/>
            </a:endParaRPr>
          </a:p>
          <a:p>
            <a:pPr marL="225425" marR="0" lvl="0" indent="-225425">
              <a:lnSpc>
                <a:spcPct val="150000"/>
              </a:lnSpc>
              <a:spcBef>
                <a:spcPts val="0"/>
              </a:spcBef>
              <a:spcAft>
                <a:spcPts val="0"/>
              </a:spcAft>
              <a:buFont typeface="Wingdings" panose="05000000000000000000" pitchFamily="2" charset="2"/>
              <a:buChar char=""/>
            </a:pPr>
            <a:r>
              <a:rPr lang="en-IN" sz="1300" b="1" dirty="0">
                <a:solidFill>
                  <a:schemeClr val="tx1"/>
                </a:solidFill>
                <a:effectLst/>
                <a:latin typeface="Ariel"/>
                <a:ea typeface="Calibri" panose="020F0502020204030204" pitchFamily="34" charset="0"/>
                <a:cs typeface="Times New Roman" panose="02020603050405020304" pitchFamily="18" charset="0"/>
              </a:rPr>
              <a:t>Policy rates, Reserve Ratio and Stance kept unchanged</a:t>
            </a:r>
            <a:endParaRPr lang="en-US" sz="1300" dirty="0">
              <a:solidFill>
                <a:schemeClr val="tx1"/>
              </a:solidFill>
              <a:effectLst/>
              <a:latin typeface="Ariel"/>
              <a:ea typeface="Calibri" panose="020F0502020204030204" pitchFamily="34" charset="0"/>
              <a:cs typeface="Times New Roman" panose="02020603050405020304" pitchFamily="18" charset="0"/>
            </a:endParaRPr>
          </a:p>
          <a:p>
            <a:pPr marL="225425" marR="0" lvl="0" indent="-225425">
              <a:lnSpc>
                <a:spcPct val="150000"/>
              </a:lnSpc>
              <a:spcBef>
                <a:spcPts val="0"/>
              </a:spcBef>
              <a:spcAft>
                <a:spcPts val="0"/>
              </a:spcAft>
              <a:buFont typeface="Wingdings" panose="05000000000000000000" pitchFamily="2" charset="2"/>
              <a:buChar char=""/>
            </a:pPr>
            <a:r>
              <a:rPr lang="en-IN" sz="1300" dirty="0">
                <a:solidFill>
                  <a:schemeClr val="tx1"/>
                </a:solidFill>
                <a:effectLst/>
                <a:latin typeface="Ariel"/>
                <a:ea typeface="Calibri" panose="020F0502020204030204" pitchFamily="34" charset="0"/>
                <a:cs typeface="Times New Roman" panose="02020603050405020304" pitchFamily="18" charset="0"/>
              </a:rPr>
              <a:t>RBI stays accommodative,</a:t>
            </a:r>
            <a:r>
              <a:rPr lang="en-IN" sz="1300" b="1" dirty="0">
                <a:solidFill>
                  <a:schemeClr val="tx1"/>
                </a:solidFill>
                <a:effectLst/>
                <a:latin typeface="Ariel"/>
                <a:ea typeface="Calibri" panose="020F0502020204030204" pitchFamily="34" charset="0"/>
                <a:cs typeface="Times New Roman" panose="02020603050405020304" pitchFamily="18" charset="0"/>
              </a:rPr>
              <a:t> warns of ‘tectonic shifts’</a:t>
            </a:r>
            <a:endParaRPr lang="en-US" sz="1300" dirty="0">
              <a:solidFill>
                <a:schemeClr val="tx1"/>
              </a:solidFill>
              <a:effectLst/>
              <a:latin typeface="Ariel"/>
              <a:ea typeface="Calibri" panose="020F0502020204030204" pitchFamily="34" charset="0"/>
              <a:cs typeface="Times New Roman" panose="02020603050405020304" pitchFamily="18" charset="0"/>
            </a:endParaRPr>
          </a:p>
          <a:p>
            <a:pPr marL="225425" marR="0" lvl="0" indent="-225425">
              <a:lnSpc>
                <a:spcPct val="150000"/>
              </a:lnSpc>
              <a:spcBef>
                <a:spcPts val="0"/>
              </a:spcBef>
              <a:spcAft>
                <a:spcPts val="0"/>
              </a:spcAft>
              <a:buFont typeface="Wingdings" panose="05000000000000000000" pitchFamily="2" charset="2"/>
              <a:buChar char=""/>
            </a:pPr>
            <a:r>
              <a:rPr lang="en-IN" sz="1300" b="1" dirty="0">
                <a:solidFill>
                  <a:schemeClr val="tx1"/>
                </a:solidFill>
                <a:effectLst/>
                <a:latin typeface="Ariel"/>
                <a:ea typeface="Calibri" panose="020F0502020204030204" pitchFamily="34" charset="0"/>
                <a:cs typeface="Times New Roman" panose="02020603050405020304" pitchFamily="18" charset="0"/>
              </a:rPr>
              <a:t>SDF was introduced </a:t>
            </a:r>
            <a:r>
              <a:rPr lang="en-IN" sz="1300" dirty="0">
                <a:solidFill>
                  <a:schemeClr val="tx1"/>
                </a:solidFill>
                <a:effectLst/>
                <a:latin typeface="Ariel"/>
                <a:ea typeface="Calibri" panose="020F0502020204030204" pitchFamily="34" charset="0"/>
                <a:cs typeface="Times New Roman" panose="02020603050405020304" pitchFamily="18" charset="0"/>
              </a:rPr>
              <a:t>as the floor of the LAF corridor</a:t>
            </a:r>
            <a:r>
              <a:rPr lang="en-IN" sz="1300" b="1" dirty="0">
                <a:solidFill>
                  <a:schemeClr val="tx1"/>
                </a:solidFill>
                <a:effectLst/>
                <a:latin typeface="Ariel"/>
                <a:ea typeface="Calibri" panose="020F0502020204030204" pitchFamily="34" charset="0"/>
                <a:cs typeface="Times New Roman" panose="02020603050405020304" pitchFamily="18" charset="0"/>
              </a:rPr>
              <a:t>.</a:t>
            </a:r>
            <a:endParaRPr lang="en-US" sz="1300" dirty="0">
              <a:solidFill>
                <a:schemeClr val="tx1"/>
              </a:solidFill>
              <a:effectLst/>
              <a:latin typeface="Ariel"/>
              <a:ea typeface="Calibri" panose="020F0502020204030204" pitchFamily="34" charset="0"/>
              <a:cs typeface="Times New Roman" panose="02020603050405020304" pitchFamily="18" charset="0"/>
            </a:endParaRPr>
          </a:p>
          <a:p>
            <a:pPr marL="225425" marR="0" lvl="0" indent="-225425">
              <a:lnSpc>
                <a:spcPct val="150000"/>
              </a:lnSpc>
              <a:spcBef>
                <a:spcPts val="0"/>
              </a:spcBef>
              <a:spcAft>
                <a:spcPts val="0"/>
              </a:spcAft>
              <a:buFont typeface="Wingdings" panose="05000000000000000000" pitchFamily="2" charset="2"/>
              <a:buChar char=""/>
            </a:pPr>
            <a:r>
              <a:rPr lang="en-IN" sz="1300" b="1" dirty="0">
                <a:solidFill>
                  <a:schemeClr val="tx1"/>
                </a:solidFill>
                <a:effectLst/>
                <a:latin typeface="Ariel"/>
                <a:ea typeface="Calibri" panose="020F0502020204030204" pitchFamily="34" charset="0"/>
                <a:cs typeface="Times New Roman" panose="02020603050405020304" pitchFamily="18" charset="0"/>
              </a:rPr>
              <a:t>Growth </a:t>
            </a:r>
            <a:r>
              <a:rPr lang="en-IN" sz="1300" dirty="0">
                <a:solidFill>
                  <a:schemeClr val="tx1"/>
                </a:solidFill>
                <a:effectLst/>
                <a:latin typeface="Ariel"/>
                <a:ea typeface="Calibri" panose="020F0502020204030204" pitchFamily="34" charset="0"/>
                <a:cs typeface="Times New Roman" panose="02020603050405020304" pitchFamily="18" charset="0"/>
              </a:rPr>
              <a:t>target for </a:t>
            </a:r>
            <a:r>
              <a:rPr lang="en-IN" sz="1300" b="1" dirty="0">
                <a:solidFill>
                  <a:schemeClr val="tx1"/>
                </a:solidFill>
                <a:effectLst/>
                <a:latin typeface="Ariel"/>
                <a:ea typeface="Calibri" panose="020F0502020204030204" pitchFamily="34" charset="0"/>
                <a:cs typeface="Times New Roman" panose="02020603050405020304" pitchFamily="18" charset="0"/>
              </a:rPr>
              <a:t>FY23 </a:t>
            </a:r>
            <a:r>
              <a:rPr lang="en-IN" sz="1300" dirty="0">
                <a:solidFill>
                  <a:schemeClr val="tx1"/>
                </a:solidFill>
                <a:effectLst/>
                <a:latin typeface="Ariel"/>
                <a:ea typeface="Calibri" panose="020F0502020204030204" pitchFamily="34" charset="0"/>
                <a:cs typeface="Times New Roman" panose="02020603050405020304" pitchFamily="18" charset="0"/>
              </a:rPr>
              <a:t>was cut to </a:t>
            </a:r>
            <a:r>
              <a:rPr lang="en-IN" sz="1300" b="1" dirty="0">
                <a:solidFill>
                  <a:schemeClr val="tx1"/>
                </a:solidFill>
                <a:effectLst/>
                <a:latin typeface="Ariel"/>
                <a:ea typeface="Calibri" panose="020F0502020204030204" pitchFamily="34" charset="0"/>
                <a:cs typeface="Times New Roman" panose="02020603050405020304" pitchFamily="18" charset="0"/>
              </a:rPr>
              <a:t>7.2% from 7.8%</a:t>
            </a:r>
            <a:endParaRPr lang="en-US" sz="1300" dirty="0">
              <a:solidFill>
                <a:schemeClr val="tx1"/>
              </a:solidFill>
              <a:effectLst/>
              <a:latin typeface="Ariel"/>
              <a:ea typeface="Calibri" panose="020F0502020204030204" pitchFamily="34" charset="0"/>
              <a:cs typeface="Times New Roman" panose="02020603050405020304" pitchFamily="18" charset="0"/>
            </a:endParaRPr>
          </a:p>
          <a:p>
            <a:pPr marL="225425" marR="0" lvl="0" indent="-225425">
              <a:lnSpc>
                <a:spcPct val="150000"/>
              </a:lnSpc>
              <a:spcBef>
                <a:spcPts val="0"/>
              </a:spcBef>
              <a:spcAft>
                <a:spcPts val="0"/>
              </a:spcAft>
              <a:buFont typeface="Wingdings" panose="05000000000000000000" pitchFamily="2" charset="2"/>
              <a:buChar char=""/>
            </a:pPr>
            <a:r>
              <a:rPr lang="en-IN" sz="1300" b="1" dirty="0">
                <a:solidFill>
                  <a:schemeClr val="tx1"/>
                </a:solidFill>
                <a:effectLst/>
                <a:latin typeface="Ariel"/>
                <a:ea typeface="Calibri" panose="020F0502020204030204" pitchFamily="34" charset="0"/>
                <a:cs typeface="Times New Roman" panose="02020603050405020304" pitchFamily="18" charset="0"/>
              </a:rPr>
              <a:t>Inflation</a:t>
            </a:r>
            <a:r>
              <a:rPr lang="en-IN" sz="1300" dirty="0">
                <a:solidFill>
                  <a:schemeClr val="tx1"/>
                </a:solidFill>
                <a:effectLst/>
                <a:latin typeface="Ariel"/>
                <a:ea typeface="Calibri" panose="020F0502020204030204" pitchFamily="34" charset="0"/>
                <a:cs typeface="Times New Roman" panose="02020603050405020304" pitchFamily="18" charset="0"/>
              </a:rPr>
              <a:t> for </a:t>
            </a:r>
            <a:r>
              <a:rPr lang="en-IN" sz="1300" b="1" dirty="0">
                <a:solidFill>
                  <a:schemeClr val="tx1"/>
                </a:solidFill>
                <a:effectLst/>
                <a:latin typeface="Ariel"/>
                <a:ea typeface="Calibri" panose="020F0502020204030204" pitchFamily="34" charset="0"/>
                <a:cs typeface="Times New Roman" panose="02020603050405020304" pitchFamily="18" charset="0"/>
              </a:rPr>
              <a:t>FY23 was hiked to 5.7% from 4.5%</a:t>
            </a:r>
            <a:r>
              <a:rPr lang="en-IN" sz="1300" dirty="0">
                <a:solidFill>
                  <a:schemeClr val="tx1"/>
                </a:solidFill>
                <a:effectLst/>
                <a:latin typeface="Ariel"/>
                <a:ea typeface="Calibri" panose="020F0502020204030204" pitchFamily="34" charset="0"/>
                <a:cs typeface="Times New Roman" panose="02020603050405020304" pitchFamily="18" charset="0"/>
              </a:rPr>
              <a:t> </a:t>
            </a:r>
            <a:endParaRPr lang="en-US" sz="1300" dirty="0">
              <a:solidFill>
                <a:schemeClr val="tx1"/>
              </a:solidFill>
              <a:effectLst/>
              <a:latin typeface="Ariel"/>
              <a:ea typeface="Calibri" panose="020F0502020204030204" pitchFamily="34" charset="0"/>
              <a:cs typeface="Times New Roman" panose="02020603050405020304" pitchFamily="18" charset="0"/>
            </a:endParaRPr>
          </a:p>
          <a:p>
            <a:pPr marL="225425" marR="0" lvl="0" indent="-225425">
              <a:lnSpc>
                <a:spcPct val="150000"/>
              </a:lnSpc>
              <a:spcBef>
                <a:spcPts val="0"/>
              </a:spcBef>
              <a:spcAft>
                <a:spcPts val="0"/>
              </a:spcAft>
              <a:buFont typeface="Wingdings" panose="05000000000000000000" pitchFamily="2" charset="2"/>
              <a:buChar char=""/>
            </a:pPr>
            <a:r>
              <a:rPr lang="en-IN" sz="1300" dirty="0">
                <a:solidFill>
                  <a:schemeClr val="tx1"/>
                </a:solidFill>
                <a:effectLst/>
                <a:latin typeface="Ariel"/>
                <a:ea typeface="Calibri" panose="020F0502020204030204" pitchFamily="34" charset="0"/>
                <a:cs typeface="Times New Roman" panose="02020603050405020304" pitchFamily="18" charset="0"/>
              </a:rPr>
              <a:t>This shifted the pivot to </a:t>
            </a:r>
            <a:r>
              <a:rPr lang="en-IN" sz="1300" b="1" dirty="0">
                <a:solidFill>
                  <a:schemeClr val="tx1"/>
                </a:solidFill>
                <a:effectLst/>
                <a:latin typeface="Ariel"/>
                <a:ea typeface="Calibri" panose="020F0502020204030204" pitchFamily="34" charset="0"/>
                <a:cs typeface="Times New Roman" panose="02020603050405020304" pitchFamily="18" charset="0"/>
              </a:rPr>
              <a:t>focusing on inflation while supporting growth</a:t>
            </a:r>
            <a:endParaRPr lang="en-US" sz="1300" dirty="0">
              <a:solidFill>
                <a:schemeClr val="tx1"/>
              </a:solidFill>
              <a:effectLst/>
              <a:latin typeface="Ariel"/>
              <a:ea typeface="Calibri" panose="020F0502020204030204" pitchFamily="34" charset="0"/>
              <a:cs typeface="Times New Roman" panose="02020603050405020304" pitchFamily="18" charset="0"/>
            </a:endParaRPr>
          </a:p>
          <a:p>
            <a:pPr marL="225425" marR="0" lvl="0" indent="-225425">
              <a:lnSpc>
                <a:spcPct val="150000"/>
              </a:lnSpc>
              <a:spcBef>
                <a:spcPts val="0"/>
              </a:spcBef>
              <a:spcAft>
                <a:spcPts val="0"/>
              </a:spcAft>
              <a:buFont typeface="Wingdings" panose="05000000000000000000" pitchFamily="2" charset="2"/>
              <a:buChar char=""/>
            </a:pPr>
            <a:r>
              <a:rPr lang="en-IN" sz="1300" dirty="0">
                <a:solidFill>
                  <a:schemeClr val="tx1"/>
                </a:solidFill>
                <a:effectLst/>
                <a:latin typeface="Ariel"/>
                <a:ea typeface="Calibri" panose="020F0502020204030204" pitchFamily="34" charset="0"/>
                <a:cs typeface="Times New Roman" panose="02020603050405020304" pitchFamily="18" charset="0"/>
              </a:rPr>
              <a:t>RBI Policy was </a:t>
            </a:r>
            <a:r>
              <a:rPr lang="en-IN" sz="1300" b="1" dirty="0">
                <a:solidFill>
                  <a:schemeClr val="tx1"/>
                </a:solidFill>
                <a:effectLst/>
                <a:latin typeface="Ariel"/>
                <a:ea typeface="Calibri" panose="020F0502020204030204" pitchFamily="34" charset="0"/>
                <a:cs typeface="Times New Roman" panose="02020603050405020304" pitchFamily="18" charset="0"/>
              </a:rPr>
              <a:t>surprisingly hawkish in the light of the current background</a:t>
            </a:r>
            <a:endParaRPr lang="en-US" sz="1300" dirty="0">
              <a:solidFill>
                <a:schemeClr val="tx1"/>
              </a:solidFill>
              <a:effectLst/>
              <a:latin typeface="Ariel"/>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2B253DE9-7080-4C8F-91F7-3633FF628AC2}"/>
              </a:ext>
            </a:extLst>
          </p:cNvPr>
          <p:cNvGraphicFramePr>
            <a:graphicFrameLocks noGrp="1"/>
          </p:cNvGraphicFramePr>
          <p:nvPr/>
        </p:nvGraphicFramePr>
        <p:xfrm>
          <a:off x="162095" y="3939630"/>
          <a:ext cx="5399256" cy="2472373"/>
        </p:xfrm>
        <a:graphic>
          <a:graphicData uri="http://schemas.openxmlformats.org/drawingml/2006/table">
            <a:tbl>
              <a:tblPr firstRow="1" bandRow="1">
                <a:tableStyleId>{5C22544A-7EE6-4342-B048-85BDC9FD1C3A}</a:tableStyleId>
              </a:tblPr>
              <a:tblGrid>
                <a:gridCol w="1981168">
                  <a:extLst>
                    <a:ext uri="{9D8B030D-6E8A-4147-A177-3AD203B41FA5}">
                      <a16:colId xmlns:a16="http://schemas.microsoft.com/office/drawing/2014/main" val="1675962626"/>
                    </a:ext>
                  </a:extLst>
                </a:gridCol>
                <a:gridCol w="1218141">
                  <a:extLst>
                    <a:ext uri="{9D8B030D-6E8A-4147-A177-3AD203B41FA5}">
                      <a16:colId xmlns:a16="http://schemas.microsoft.com/office/drawing/2014/main" val="1013499011"/>
                    </a:ext>
                  </a:extLst>
                </a:gridCol>
                <a:gridCol w="1262707">
                  <a:extLst>
                    <a:ext uri="{9D8B030D-6E8A-4147-A177-3AD203B41FA5}">
                      <a16:colId xmlns:a16="http://schemas.microsoft.com/office/drawing/2014/main" val="265262358"/>
                    </a:ext>
                  </a:extLst>
                </a:gridCol>
                <a:gridCol w="937240">
                  <a:extLst>
                    <a:ext uri="{9D8B030D-6E8A-4147-A177-3AD203B41FA5}">
                      <a16:colId xmlns:a16="http://schemas.microsoft.com/office/drawing/2014/main" val="2075158696"/>
                    </a:ext>
                  </a:extLst>
                </a:gridCol>
              </a:tblGrid>
              <a:tr h="420458">
                <a:tc>
                  <a:txBody>
                    <a:bodyPr/>
                    <a:lstStyle/>
                    <a:p>
                      <a:pPr marL="0" marR="0" algn="ctr">
                        <a:lnSpc>
                          <a:spcPct val="107000"/>
                        </a:lnSpc>
                        <a:spcBef>
                          <a:spcPts val="0"/>
                        </a:spcBef>
                        <a:spcAft>
                          <a:spcPts val="0"/>
                        </a:spcAft>
                      </a:pPr>
                      <a:r>
                        <a:rPr lang="en-US" sz="1400" dirty="0">
                          <a:effectLst/>
                          <a:latin typeface="Ariel"/>
                        </a:rPr>
                        <a:t>Policy Rates / Reserve Ratio</a:t>
                      </a:r>
                      <a:endParaRPr lang="en-US" sz="1400" dirty="0">
                        <a:effectLst/>
                        <a:latin typeface="Ariel"/>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0"/>
                        </a:spcAft>
                      </a:pPr>
                      <a:r>
                        <a:rPr lang="en-US" sz="1400">
                          <a:effectLst/>
                          <a:latin typeface="Ariel"/>
                        </a:rPr>
                        <a:t>Prior Policy</a:t>
                      </a:r>
                      <a:endParaRPr lang="en-US" sz="140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l">
                        <a:lnSpc>
                          <a:spcPct val="107000"/>
                        </a:lnSpc>
                        <a:spcBef>
                          <a:spcPts val="0"/>
                        </a:spcBef>
                        <a:spcAft>
                          <a:spcPts val="0"/>
                        </a:spcAft>
                      </a:pPr>
                      <a:r>
                        <a:rPr lang="en-US" sz="1400">
                          <a:effectLst/>
                          <a:latin typeface="Ariel"/>
                        </a:rPr>
                        <a:t>8 Apr ‘22</a:t>
                      </a:r>
                      <a:endParaRPr lang="en-US" sz="1400">
                        <a:effectLst/>
                        <a:latin typeface="Ariel"/>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7000"/>
                        </a:lnSpc>
                        <a:spcBef>
                          <a:spcPts val="0"/>
                        </a:spcBef>
                        <a:spcAft>
                          <a:spcPts val="0"/>
                        </a:spcAft>
                      </a:pPr>
                      <a:r>
                        <a:rPr lang="en-US" sz="1400">
                          <a:effectLst/>
                          <a:latin typeface="Ariel"/>
                        </a:rPr>
                        <a:t>Status</a:t>
                      </a:r>
                      <a:endParaRPr lang="en-US" sz="1400">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45066313"/>
                  </a:ext>
                </a:extLst>
              </a:tr>
              <a:tr h="287913">
                <a:tc>
                  <a:txBody>
                    <a:bodyPr/>
                    <a:lstStyle/>
                    <a:p>
                      <a:pPr marL="0" marR="0" algn="ctr">
                        <a:lnSpc>
                          <a:spcPct val="107000"/>
                        </a:lnSpc>
                        <a:spcBef>
                          <a:spcPts val="0"/>
                        </a:spcBef>
                        <a:spcAft>
                          <a:spcPts val="0"/>
                        </a:spcAft>
                      </a:pPr>
                      <a:r>
                        <a:rPr lang="en-IN" sz="1400" kern="1200" dirty="0">
                          <a:effectLst/>
                          <a:latin typeface="Ariel"/>
                        </a:rPr>
                        <a:t>CRR</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r>
                        <a:rPr lang="en-IN" sz="1400" kern="1200" dirty="0">
                          <a:effectLst/>
                          <a:latin typeface="Ariel"/>
                        </a:rPr>
                        <a:t>4.00%</a:t>
                      </a:r>
                      <a:endParaRPr lang="en-US" sz="1400" dirty="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IN" sz="1400" kern="1200">
                          <a:effectLst/>
                          <a:latin typeface="Ariel"/>
                        </a:rPr>
                        <a:t>4.00%</a:t>
                      </a:r>
                      <a:endParaRPr lang="en-US" sz="140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endParaRPr lang="en-US" sz="1400">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03074451"/>
                  </a:ext>
                </a:extLst>
              </a:tr>
              <a:tr h="287913">
                <a:tc>
                  <a:txBody>
                    <a:bodyPr/>
                    <a:lstStyle/>
                    <a:p>
                      <a:pPr marL="0" marR="0" algn="ctr">
                        <a:lnSpc>
                          <a:spcPct val="107000"/>
                        </a:lnSpc>
                        <a:spcBef>
                          <a:spcPts val="0"/>
                        </a:spcBef>
                        <a:spcAft>
                          <a:spcPts val="0"/>
                        </a:spcAft>
                      </a:pPr>
                      <a:r>
                        <a:rPr lang="en-IN" sz="1400" kern="1200" dirty="0">
                          <a:effectLst/>
                          <a:latin typeface="Ariel"/>
                        </a:rPr>
                        <a:t>SLR</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r>
                        <a:rPr lang="en-IN" sz="1400" kern="1200">
                          <a:effectLst/>
                          <a:latin typeface="Ariel"/>
                        </a:rPr>
                        <a:t>18.00%</a:t>
                      </a:r>
                      <a:endParaRPr lang="en-US" sz="140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IN" sz="1400" kern="1200" dirty="0">
                          <a:effectLst/>
                          <a:latin typeface="Ariel"/>
                        </a:rPr>
                        <a:t>18.00%</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endParaRPr lang="en-US" sz="1400">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69925301"/>
                  </a:ext>
                </a:extLst>
              </a:tr>
              <a:tr h="288901">
                <a:tc>
                  <a:txBody>
                    <a:bodyPr/>
                    <a:lstStyle/>
                    <a:p>
                      <a:pPr marL="0" marR="0" indent="-69850" algn="ctr">
                        <a:lnSpc>
                          <a:spcPct val="107000"/>
                        </a:lnSpc>
                        <a:spcBef>
                          <a:spcPts val="0"/>
                        </a:spcBef>
                        <a:spcAft>
                          <a:spcPts val="0"/>
                        </a:spcAft>
                      </a:pPr>
                      <a:r>
                        <a:rPr lang="en-IN" sz="1400" kern="1200" dirty="0">
                          <a:effectLst/>
                          <a:latin typeface="Ariel"/>
                        </a:rPr>
                        <a:t>   SDF</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r>
                        <a:rPr lang="en-IN" sz="1400" kern="1200">
                          <a:effectLst/>
                          <a:latin typeface="Ariel"/>
                        </a:rPr>
                        <a:t>--</a:t>
                      </a:r>
                      <a:endParaRPr lang="en-US" sz="140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IN" sz="1400" kern="1200" dirty="0">
                          <a:effectLst/>
                          <a:latin typeface="Ariel"/>
                        </a:rPr>
                        <a:t>3.75%</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endParaRPr lang="en-IN" sz="1400" dirty="0">
                        <a:solidFill>
                          <a:srgbClr val="000000"/>
                        </a:solidFill>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53924400"/>
                  </a:ext>
                </a:extLst>
              </a:tr>
              <a:tr h="287913">
                <a:tc>
                  <a:txBody>
                    <a:bodyPr/>
                    <a:lstStyle/>
                    <a:p>
                      <a:pPr marL="0" marR="0" algn="ctr">
                        <a:lnSpc>
                          <a:spcPct val="107000"/>
                        </a:lnSpc>
                        <a:spcBef>
                          <a:spcPts val="0"/>
                        </a:spcBef>
                        <a:spcAft>
                          <a:spcPts val="0"/>
                        </a:spcAft>
                      </a:pPr>
                      <a:r>
                        <a:rPr lang="en-IN" sz="1400" kern="1200" dirty="0">
                          <a:effectLst/>
                          <a:latin typeface="Ariel"/>
                        </a:rPr>
                        <a:t>Repo Rate</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r>
                        <a:rPr lang="en-IN" sz="1400" kern="1200" dirty="0">
                          <a:effectLst/>
                          <a:latin typeface="Ariel"/>
                        </a:rPr>
                        <a:t>4.00%</a:t>
                      </a:r>
                      <a:endParaRPr lang="en-US" sz="1400" dirty="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IN" sz="1400" kern="1200">
                          <a:effectLst/>
                          <a:latin typeface="Ariel"/>
                        </a:rPr>
                        <a:t>4.00%</a:t>
                      </a:r>
                      <a:endParaRPr lang="en-US" sz="140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endParaRPr lang="en-US" sz="1400">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74482600"/>
                  </a:ext>
                </a:extLst>
              </a:tr>
              <a:tr h="287913">
                <a:tc>
                  <a:txBody>
                    <a:bodyPr/>
                    <a:lstStyle/>
                    <a:p>
                      <a:pPr marL="0" marR="0" algn="ctr">
                        <a:lnSpc>
                          <a:spcPct val="107000"/>
                        </a:lnSpc>
                        <a:spcBef>
                          <a:spcPts val="0"/>
                        </a:spcBef>
                        <a:spcAft>
                          <a:spcPts val="0"/>
                        </a:spcAft>
                      </a:pPr>
                      <a:r>
                        <a:rPr lang="en-IN" sz="1400" kern="1200" dirty="0">
                          <a:effectLst/>
                          <a:latin typeface="Ariel"/>
                        </a:rPr>
                        <a:t>MSF</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r>
                        <a:rPr lang="en-IN" sz="1400" kern="1200">
                          <a:effectLst/>
                          <a:latin typeface="Ariel"/>
                        </a:rPr>
                        <a:t>4.25%</a:t>
                      </a:r>
                      <a:endParaRPr lang="en-US" sz="140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IN" sz="1400" kern="1200" dirty="0">
                          <a:effectLst/>
                          <a:latin typeface="Ariel"/>
                        </a:rPr>
                        <a:t>4.25%</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endParaRPr lang="en-US" sz="1400">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73461999"/>
                  </a:ext>
                </a:extLst>
              </a:tr>
              <a:tr h="287913">
                <a:tc>
                  <a:txBody>
                    <a:bodyPr/>
                    <a:lstStyle/>
                    <a:p>
                      <a:pPr marL="0" marR="0" algn="ctr">
                        <a:lnSpc>
                          <a:spcPct val="107000"/>
                        </a:lnSpc>
                        <a:spcBef>
                          <a:spcPts val="0"/>
                        </a:spcBef>
                        <a:spcAft>
                          <a:spcPts val="0"/>
                        </a:spcAft>
                      </a:pPr>
                      <a:r>
                        <a:rPr lang="en-IN" sz="1400" kern="1200" dirty="0">
                          <a:effectLst/>
                          <a:latin typeface="Ariel"/>
                        </a:rPr>
                        <a:t>Bank rate</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r>
                        <a:rPr lang="en-IN" sz="1400" kern="1200">
                          <a:effectLst/>
                          <a:latin typeface="Ariel"/>
                        </a:rPr>
                        <a:t>4.25%</a:t>
                      </a:r>
                      <a:endParaRPr lang="en-US" sz="140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IN" sz="1400" kern="1200" dirty="0">
                          <a:effectLst/>
                          <a:latin typeface="Ariel"/>
                        </a:rPr>
                        <a:t>4.25%</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endParaRPr lang="en-US" sz="1400" dirty="0">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39866509"/>
                  </a:ext>
                </a:extLst>
              </a:tr>
              <a:tr h="287913">
                <a:tc>
                  <a:txBody>
                    <a:bodyPr/>
                    <a:lstStyle/>
                    <a:p>
                      <a:pPr marL="0" marR="0" algn="ctr">
                        <a:lnSpc>
                          <a:spcPct val="107000"/>
                        </a:lnSpc>
                        <a:spcBef>
                          <a:spcPts val="0"/>
                        </a:spcBef>
                        <a:spcAft>
                          <a:spcPts val="0"/>
                        </a:spcAft>
                      </a:pPr>
                      <a:r>
                        <a:rPr lang="en-IN" sz="1400" kern="1200" dirty="0">
                          <a:effectLst/>
                          <a:latin typeface="Ariel"/>
                        </a:rPr>
                        <a:t>Reverse Repo Rate</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r>
                        <a:rPr lang="en-IN" sz="1400" kern="1200" dirty="0">
                          <a:effectLst/>
                          <a:latin typeface="Ariel"/>
                        </a:rPr>
                        <a:t>3.35%</a:t>
                      </a:r>
                      <a:endParaRPr lang="en-US" sz="1400" dirty="0">
                        <a:effectLst/>
                        <a:latin typeface="Ariel"/>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en-IN" sz="1400" kern="1200" dirty="0">
                          <a:effectLst/>
                          <a:latin typeface="Ariel"/>
                        </a:rPr>
                        <a:t>3.35%</a:t>
                      </a:r>
                      <a:endParaRPr lang="en-US" sz="1400" dirty="0">
                        <a:effectLst/>
                        <a:latin typeface="Ariel"/>
                        <a:ea typeface="Calibri" panose="020F0502020204030204" pitchFamily="34" charset="0"/>
                        <a:cs typeface="Times New Roman" panose="02020603050405020304" pitchFamily="18" charset="0"/>
                      </a:endParaRPr>
                    </a:p>
                  </a:txBody>
                  <a:tcPr marL="9525" marR="9525" marT="9525" marB="0" anchor="ctr"/>
                </a:tc>
                <a:tc>
                  <a:txBody>
                    <a:bodyPr/>
                    <a:lstStyle/>
                    <a:p>
                      <a:pPr marL="0" marR="0" algn="ctr">
                        <a:lnSpc>
                          <a:spcPct val="107000"/>
                        </a:lnSpc>
                        <a:spcBef>
                          <a:spcPts val="0"/>
                        </a:spcBef>
                        <a:spcAft>
                          <a:spcPts val="0"/>
                        </a:spcAft>
                      </a:pPr>
                      <a:endParaRPr lang="en-US" sz="1400" dirty="0">
                        <a:effectLst/>
                        <a:latin typeface="Ariel"/>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67309862"/>
                  </a:ext>
                </a:extLst>
              </a:tr>
            </a:tbl>
          </a:graphicData>
        </a:graphic>
      </p:graphicFrame>
      <p:pic>
        <p:nvPicPr>
          <p:cNvPr id="2053" name="Picture 9">
            <a:extLst>
              <a:ext uri="{FF2B5EF4-FFF2-40B4-BE49-F238E27FC236}">
                <a16:creationId xmlns:a16="http://schemas.microsoft.com/office/drawing/2014/main" id="{CA60734E-8BB3-4868-8B94-6CED8E5A5A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4859051" y="5025191"/>
            <a:ext cx="247650" cy="209550"/>
          </a:xfrm>
          <a:prstGeom prst="rect">
            <a:avLst/>
          </a:prstGeom>
          <a:noFill/>
          <a:extLst>
            <a:ext uri="{909E8E84-426E-40DD-AFC4-6F175D3DCCD1}">
              <a14:hiddenFill xmlns:a14="http://schemas.microsoft.com/office/drawing/2010/main">
                <a:solidFill>
                  <a:srgbClr val="FFFFFF"/>
                </a:solidFill>
              </a14:hiddenFill>
            </a:ext>
          </a:extLst>
        </p:spPr>
      </p:pic>
      <p:sp>
        <p:nvSpPr>
          <p:cNvPr id="12" name="Left-Right Arrow 7">
            <a:extLst>
              <a:ext uri="{FF2B5EF4-FFF2-40B4-BE49-F238E27FC236}">
                <a16:creationId xmlns:a16="http://schemas.microsoft.com/office/drawing/2014/main" id="{0A519B47-35D8-4A91-8C68-4B7C986EC88E}"/>
              </a:ext>
            </a:extLst>
          </p:cNvPr>
          <p:cNvSpPr/>
          <p:nvPr/>
        </p:nvSpPr>
        <p:spPr>
          <a:xfrm>
            <a:off x="4826000" y="4453302"/>
            <a:ext cx="361950" cy="104775"/>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Left-Right Arrow 13">
            <a:extLst>
              <a:ext uri="{FF2B5EF4-FFF2-40B4-BE49-F238E27FC236}">
                <a16:creationId xmlns:a16="http://schemas.microsoft.com/office/drawing/2014/main" id="{DA443285-4AC6-4297-8D43-F35334575052}"/>
              </a:ext>
            </a:extLst>
          </p:cNvPr>
          <p:cNvSpPr/>
          <p:nvPr/>
        </p:nvSpPr>
        <p:spPr>
          <a:xfrm>
            <a:off x="4826000" y="4780225"/>
            <a:ext cx="361950" cy="104775"/>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Left-Right Arrow 15">
            <a:extLst>
              <a:ext uri="{FF2B5EF4-FFF2-40B4-BE49-F238E27FC236}">
                <a16:creationId xmlns:a16="http://schemas.microsoft.com/office/drawing/2014/main" id="{7D01BE5A-9144-4E2C-8BC6-42448755389B}"/>
              </a:ext>
            </a:extLst>
          </p:cNvPr>
          <p:cNvSpPr/>
          <p:nvPr/>
        </p:nvSpPr>
        <p:spPr>
          <a:xfrm>
            <a:off x="4815382" y="5374932"/>
            <a:ext cx="361950" cy="104775"/>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Left-Right Arrow 16">
            <a:extLst>
              <a:ext uri="{FF2B5EF4-FFF2-40B4-BE49-F238E27FC236}">
                <a16:creationId xmlns:a16="http://schemas.microsoft.com/office/drawing/2014/main" id="{24530C5E-BDFD-4EF2-959A-875559126C5E}"/>
              </a:ext>
            </a:extLst>
          </p:cNvPr>
          <p:cNvSpPr/>
          <p:nvPr/>
        </p:nvSpPr>
        <p:spPr>
          <a:xfrm>
            <a:off x="4815382" y="5666712"/>
            <a:ext cx="361950" cy="104775"/>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Left-Right Arrow 17">
            <a:extLst>
              <a:ext uri="{FF2B5EF4-FFF2-40B4-BE49-F238E27FC236}">
                <a16:creationId xmlns:a16="http://schemas.microsoft.com/office/drawing/2014/main" id="{9F272C85-31D6-433A-9332-64188A6FF765}"/>
              </a:ext>
            </a:extLst>
          </p:cNvPr>
          <p:cNvSpPr/>
          <p:nvPr/>
        </p:nvSpPr>
        <p:spPr>
          <a:xfrm>
            <a:off x="4815382" y="5890318"/>
            <a:ext cx="361950" cy="104775"/>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Left-Right Arrow 16">
            <a:extLst>
              <a:ext uri="{FF2B5EF4-FFF2-40B4-BE49-F238E27FC236}">
                <a16:creationId xmlns:a16="http://schemas.microsoft.com/office/drawing/2014/main" id="{7876D2BB-78B7-489D-A12D-54AE044837B1}"/>
              </a:ext>
            </a:extLst>
          </p:cNvPr>
          <p:cNvSpPr/>
          <p:nvPr/>
        </p:nvSpPr>
        <p:spPr>
          <a:xfrm>
            <a:off x="4815382" y="6179189"/>
            <a:ext cx="361950" cy="104775"/>
          </a:xfrm>
          <a:prstGeom prst="left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Box 9">
            <a:extLst>
              <a:ext uri="{FF2B5EF4-FFF2-40B4-BE49-F238E27FC236}">
                <a16:creationId xmlns:a16="http://schemas.microsoft.com/office/drawing/2014/main" id="{B6A2B81E-AF96-457F-AFB0-42000603D900}"/>
              </a:ext>
            </a:extLst>
          </p:cNvPr>
          <p:cNvSpPr txBox="1"/>
          <p:nvPr/>
        </p:nvSpPr>
        <p:spPr>
          <a:xfrm>
            <a:off x="5710953" y="1425343"/>
            <a:ext cx="6318953" cy="4858622"/>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68580" tIns="34290" rIns="68580" bIns="34290" numCol="1" rtlCol="0" anchor="t" anchorCtr="0" compatLnSpc="1">
            <a:prstTxWarp prst="textNoShape">
              <a:avLst/>
            </a:prstTxWarp>
            <a:noAutofit/>
          </a:bodyPr>
          <a:lstStyle/>
          <a:p>
            <a:pPr marL="60325" marR="0" algn="just">
              <a:lnSpc>
                <a:spcPct val="115000"/>
              </a:lnSpc>
              <a:spcBef>
                <a:spcPts val="0"/>
              </a:spcBef>
              <a:spcAft>
                <a:spcPts val="0"/>
              </a:spcAft>
            </a:pPr>
            <a:r>
              <a:rPr lang="en-US" sz="1300" dirty="0">
                <a:solidFill>
                  <a:schemeClr val="tx1"/>
                </a:solidFill>
                <a:effectLst/>
                <a:latin typeface="Ariel"/>
                <a:ea typeface="Calibri" panose="020F0502020204030204" pitchFamily="34" charset="0"/>
                <a:cs typeface="Times New Roman" panose="02020603050405020304" pitchFamily="18" charset="0"/>
              </a:rPr>
              <a:t>The RBI for the </a:t>
            </a:r>
            <a:r>
              <a:rPr lang="en-US" sz="1300" b="1" dirty="0">
                <a:solidFill>
                  <a:schemeClr val="tx1"/>
                </a:solidFill>
                <a:effectLst/>
                <a:latin typeface="Ariel"/>
                <a:ea typeface="Calibri" panose="020F0502020204030204" pitchFamily="34" charset="0"/>
                <a:cs typeface="Times New Roman" panose="02020603050405020304" pitchFamily="18" charset="0"/>
              </a:rPr>
              <a:t>11th consecutive bi – monthly Monetary Policy Committee (MPC) Meeting</a:t>
            </a:r>
            <a:r>
              <a:rPr lang="en-US" sz="1300" dirty="0">
                <a:solidFill>
                  <a:schemeClr val="tx1"/>
                </a:solidFill>
                <a:effectLst/>
                <a:latin typeface="Ariel"/>
                <a:ea typeface="Calibri" panose="020F0502020204030204" pitchFamily="34" charset="0"/>
                <a:cs typeface="Times New Roman" panose="02020603050405020304" pitchFamily="18" charset="0"/>
              </a:rPr>
              <a:t> kept the </a:t>
            </a:r>
            <a:r>
              <a:rPr lang="en-US" sz="1300" b="1" dirty="0">
                <a:solidFill>
                  <a:schemeClr val="tx1"/>
                </a:solidFill>
                <a:effectLst/>
                <a:latin typeface="Ariel"/>
                <a:ea typeface="Calibri" panose="020F0502020204030204" pitchFamily="34" charset="0"/>
                <a:cs typeface="Times New Roman" panose="02020603050405020304" pitchFamily="18" charset="0"/>
              </a:rPr>
              <a:t>key policy rates unchanged, on unexpected lines</a:t>
            </a:r>
            <a:r>
              <a:rPr lang="en-US" sz="1300" dirty="0">
                <a:solidFill>
                  <a:schemeClr val="tx1"/>
                </a:solidFill>
                <a:effectLst/>
                <a:latin typeface="Ariel"/>
                <a:ea typeface="Calibri" panose="020F0502020204030204" pitchFamily="34" charset="0"/>
                <a:cs typeface="Times New Roman" panose="02020603050405020304" pitchFamily="18" charset="0"/>
              </a:rPr>
              <a:t>. RBI had last revised its policy rate on 22 May 2020, in an off-policy cycle to perk up demand by cutting the interest rate to a historic low. MPC voted unanimously for keeping the interest rate unchanged. However, with respect to the stance though it decided to continue with its </a:t>
            </a:r>
            <a:r>
              <a:rPr lang="en-US" sz="1300" b="1" dirty="0">
                <a:solidFill>
                  <a:schemeClr val="tx1"/>
                </a:solidFill>
                <a:effectLst/>
                <a:latin typeface="Ariel"/>
                <a:ea typeface="Calibri" panose="020F0502020204030204" pitchFamily="34" charset="0"/>
                <a:cs typeface="Times New Roman" panose="02020603050405020304" pitchFamily="18" charset="0"/>
              </a:rPr>
              <a:t>“accommodative” </a:t>
            </a:r>
            <a:r>
              <a:rPr lang="en-US" sz="1300" dirty="0">
                <a:solidFill>
                  <a:schemeClr val="tx1"/>
                </a:solidFill>
                <a:effectLst/>
                <a:latin typeface="Ariel"/>
                <a:ea typeface="Calibri" panose="020F0502020204030204" pitchFamily="34" charset="0"/>
                <a:cs typeface="Times New Roman" panose="02020603050405020304" pitchFamily="18" charset="0"/>
              </a:rPr>
              <a:t>stance, however he did not use the words </a:t>
            </a:r>
            <a:r>
              <a:rPr lang="en-US" sz="1300" b="1" dirty="0">
                <a:solidFill>
                  <a:schemeClr val="tx1"/>
                </a:solidFill>
                <a:effectLst/>
                <a:latin typeface="Ariel"/>
                <a:ea typeface="Calibri" panose="020F0502020204030204" pitchFamily="34" charset="0"/>
                <a:cs typeface="Times New Roman" panose="02020603050405020304" pitchFamily="18" charset="0"/>
              </a:rPr>
              <a:t>“as long as necessary” but said “while </a:t>
            </a:r>
            <a:r>
              <a:rPr lang="en-US" sz="1300" b="1" dirty="0" err="1">
                <a:solidFill>
                  <a:schemeClr val="tx1"/>
                </a:solidFill>
                <a:effectLst/>
                <a:latin typeface="Ariel"/>
                <a:ea typeface="Calibri" panose="020F0502020204030204" pitchFamily="34" charset="0"/>
                <a:cs typeface="Times New Roman" panose="02020603050405020304" pitchFamily="18" charset="0"/>
              </a:rPr>
              <a:t>focussing</a:t>
            </a:r>
            <a:r>
              <a:rPr lang="en-US" sz="1300" b="1" dirty="0">
                <a:solidFill>
                  <a:schemeClr val="tx1"/>
                </a:solidFill>
                <a:effectLst/>
                <a:latin typeface="Ariel"/>
                <a:ea typeface="Calibri" panose="020F0502020204030204" pitchFamily="34" charset="0"/>
                <a:cs typeface="Times New Roman" panose="02020603050405020304" pitchFamily="18" charset="0"/>
              </a:rPr>
              <a:t> on withdrawal of accommodation to ensure that inflation remains within the target going forward, while supporting growth”</a:t>
            </a:r>
            <a:r>
              <a:rPr lang="en-US" sz="1300" dirty="0">
                <a:solidFill>
                  <a:schemeClr val="tx1"/>
                </a:solidFill>
                <a:effectLst/>
                <a:latin typeface="Ariel"/>
                <a:ea typeface="Calibri" panose="020F0502020204030204" pitchFamily="34" charset="0"/>
                <a:cs typeface="Times New Roman" panose="02020603050405020304" pitchFamily="18" charset="0"/>
              </a:rPr>
              <a:t> and this time the decision was unanimous. </a:t>
            </a:r>
          </a:p>
          <a:p>
            <a:pPr marL="60325" marR="0" algn="just">
              <a:lnSpc>
                <a:spcPct val="115000"/>
              </a:lnSpc>
              <a:spcBef>
                <a:spcPts val="0"/>
              </a:spcBef>
              <a:spcAft>
                <a:spcPts val="0"/>
              </a:spcAft>
            </a:pPr>
            <a:r>
              <a:rPr lang="en-US" sz="1300" b="1" u="sng" dirty="0">
                <a:solidFill>
                  <a:schemeClr val="tx1"/>
                </a:solidFill>
                <a:effectLst/>
                <a:latin typeface="Ariel"/>
                <a:ea typeface="Calibri" panose="020F0502020204030204" pitchFamily="34" charset="0"/>
                <a:cs typeface="Times New Roman" panose="02020603050405020304" pitchFamily="18" charset="0"/>
              </a:rPr>
              <a:t>Key Liquidity Measures Announced</a:t>
            </a:r>
          </a:p>
          <a:p>
            <a:pPr marL="346075" marR="0" indent="-285750" algn="just">
              <a:lnSpc>
                <a:spcPct val="115000"/>
              </a:lnSpc>
              <a:spcBef>
                <a:spcPts val="0"/>
              </a:spcBef>
              <a:spcAft>
                <a:spcPts val="0"/>
              </a:spcAft>
              <a:buFont typeface="Wingdings" panose="05000000000000000000" pitchFamily="2" charset="2"/>
              <a:buChar char="§"/>
            </a:pPr>
            <a:r>
              <a:rPr lang="en-US" sz="1300" dirty="0">
                <a:solidFill>
                  <a:schemeClr val="tx1"/>
                </a:solidFill>
                <a:effectLst/>
                <a:latin typeface="Ariel"/>
                <a:ea typeface="Calibri" panose="020F0502020204030204" pitchFamily="34" charset="0"/>
                <a:cs typeface="Times New Roman" panose="02020603050405020304" pitchFamily="18" charset="0"/>
              </a:rPr>
              <a:t>The </a:t>
            </a:r>
            <a:r>
              <a:rPr lang="en-US" sz="1300" b="1" dirty="0">
                <a:solidFill>
                  <a:schemeClr val="tx1"/>
                </a:solidFill>
                <a:effectLst/>
                <a:latin typeface="Ariel"/>
                <a:ea typeface="Calibri" panose="020F0502020204030204" pitchFamily="34" charset="0"/>
                <a:cs typeface="Times New Roman" panose="02020603050405020304" pitchFamily="18" charset="0"/>
              </a:rPr>
              <a:t>LAF corridor is now </a:t>
            </a:r>
            <a:r>
              <a:rPr lang="en-US" sz="1300" b="1" dirty="0" err="1">
                <a:solidFill>
                  <a:schemeClr val="tx1"/>
                </a:solidFill>
                <a:effectLst/>
                <a:latin typeface="Ariel"/>
                <a:ea typeface="Calibri" panose="020F0502020204030204" pitchFamily="34" charset="0"/>
                <a:cs typeface="Times New Roman" panose="02020603050405020304" pitchFamily="18" charset="0"/>
              </a:rPr>
              <a:t>normalised</a:t>
            </a:r>
            <a:r>
              <a:rPr lang="en-US" sz="1300" b="1" dirty="0">
                <a:solidFill>
                  <a:schemeClr val="tx1"/>
                </a:solidFill>
                <a:effectLst/>
                <a:latin typeface="Ariel"/>
                <a:ea typeface="Calibri" panose="020F0502020204030204" pitchFamily="34" charset="0"/>
                <a:cs typeface="Times New Roman" panose="02020603050405020304" pitchFamily="18" charset="0"/>
              </a:rPr>
              <a:t> to 50 bps to the pre-Covid levels</a:t>
            </a:r>
            <a:r>
              <a:rPr lang="en-US" sz="1300" dirty="0">
                <a:solidFill>
                  <a:schemeClr val="tx1"/>
                </a:solidFill>
                <a:effectLst/>
                <a:latin typeface="Ariel"/>
                <a:ea typeface="Calibri" panose="020F0502020204030204" pitchFamily="34" charset="0"/>
                <a:cs typeface="Times New Roman" panose="02020603050405020304" pitchFamily="18" charset="0"/>
              </a:rPr>
              <a:t>.</a:t>
            </a:r>
          </a:p>
          <a:p>
            <a:pPr marL="346075" marR="0" indent="-285750" algn="just">
              <a:lnSpc>
                <a:spcPct val="115000"/>
              </a:lnSpc>
              <a:spcBef>
                <a:spcPts val="0"/>
              </a:spcBef>
              <a:spcAft>
                <a:spcPts val="0"/>
              </a:spcAft>
              <a:buFont typeface="Wingdings" panose="05000000000000000000" pitchFamily="2" charset="2"/>
              <a:buChar char="§"/>
            </a:pPr>
            <a:r>
              <a:rPr lang="en-US" sz="1300" dirty="0">
                <a:solidFill>
                  <a:schemeClr val="tx1"/>
                </a:solidFill>
                <a:effectLst/>
                <a:latin typeface="Ariel"/>
                <a:ea typeface="Calibri" panose="020F0502020204030204" pitchFamily="34" charset="0"/>
                <a:cs typeface="Times New Roman" panose="02020603050405020304" pitchFamily="18" charset="0"/>
              </a:rPr>
              <a:t>Liquidity management being the focal point for RBI – thus RBI introduction of a new tool - </a:t>
            </a:r>
            <a:r>
              <a:rPr lang="en-US" sz="1300" b="1" dirty="0">
                <a:solidFill>
                  <a:schemeClr val="tx1"/>
                </a:solidFill>
                <a:effectLst/>
                <a:latin typeface="Ariel"/>
                <a:ea typeface="Calibri" panose="020F0502020204030204" pitchFamily="34" charset="0"/>
                <a:cs typeface="Times New Roman" panose="02020603050405020304" pitchFamily="18" charset="0"/>
              </a:rPr>
              <a:t>Standing Deposit Facility (SDF) rate at 3.75% </a:t>
            </a:r>
            <a:r>
              <a:rPr lang="en-US" sz="1300" dirty="0">
                <a:solidFill>
                  <a:schemeClr val="tx1"/>
                </a:solidFill>
                <a:effectLst/>
                <a:latin typeface="Ariel"/>
                <a:ea typeface="Calibri" panose="020F0502020204030204" pitchFamily="34" charset="0"/>
                <a:cs typeface="Times New Roman" panose="02020603050405020304" pitchFamily="18" charset="0"/>
              </a:rPr>
              <a:t>(which will now be the floor of LAF corridor instead of reverse repo rate)</a:t>
            </a:r>
            <a:r>
              <a:rPr lang="en-US" sz="1300" b="1" dirty="0">
                <a:solidFill>
                  <a:schemeClr val="tx1"/>
                </a:solidFill>
                <a:effectLst/>
                <a:latin typeface="Ariel"/>
                <a:ea typeface="Calibri" panose="020F0502020204030204" pitchFamily="34" charset="0"/>
                <a:cs typeface="Times New Roman" panose="02020603050405020304" pitchFamily="18" charset="0"/>
              </a:rPr>
              <a:t>. </a:t>
            </a:r>
            <a:r>
              <a:rPr lang="en-US" sz="1300" dirty="0">
                <a:solidFill>
                  <a:schemeClr val="tx1"/>
                </a:solidFill>
                <a:effectLst/>
                <a:latin typeface="Ariel"/>
                <a:ea typeface="Calibri" panose="020F0502020204030204" pitchFamily="34" charset="0"/>
                <a:cs typeface="Times New Roman" panose="02020603050405020304" pitchFamily="18" charset="0"/>
              </a:rPr>
              <a:t>This window does not require g-sec as collateral. </a:t>
            </a:r>
          </a:p>
          <a:p>
            <a:pPr marL="346075" marR="0" indent="-285750" algn="just">
              <a:lnSpc>
                <a:spcPct val="115000"/>
              </a:lnSpc>
              <a:spcBef>
                <a:spcPts val="0"/>
              </a:spcBef>
              <a:spcAft>
                <a:spcPts val="0"/>
              </a:spcAft>
              <a:buFont typeface="Wingdings" panose="05000000000000000000" pitchFamily="2" charset="2"/>
              <a:buChar char="§"/>
            </a:pPr>
            <a:r>
              <a:rPr lang="en-US" sz="1300" b="1" dirty="0">
                <a:solidFill>
                  <a:schemeClr val="tx1"/>
                </a:solidFill>
                <a:effectLst/>
                <a:latin typeface="Ariel"/>
                <a:ea typeface="Calibri" panose="020F0502020204030204" pitchFamily="34" charset="0"/>
                <a:cs typeface="Times New Roman" panose="02020603050405020304" pitchFamily="18" charset="0"/>
              </a:rPr>
              <a:t>SLR holdings in HTM </a:t>
            </a:r>
            <a:r>
              <a:rPr lang="en-US" sz="1300" dirty="0">
                <a:solidFill>
                  <a:schemeClr val="tx1"/>
                </a:solidFill>
                <a:effectLst/>
                <a:latin typeface="Ariel"/>
                <a:ea typeface="Calibri" panose="020F0502020204030204" pitchFamily="34" charset="0"/>
                <a:cs typeface="Times New Roman" panose="02020603050405020304" pitchFamily="18" charset="0"/>
              </a:rPr>
              <a:t>(Held to maturity) category limit has been </a:t>
            </a:r>
            <a:r>
              <a:rPr lang="en-US" sz="1300" b="1" dirty="0">
                <a:solidFill>
                  <a:schemeClr val="tx1"/>
                </a:solidFill>
                <a:effectLst/>
                <a:latin typeface="Ariel"/>
                <a:ea typeface="Calibri" panose="020F0502020204030204" pitchFamily="34" charset="0"/>
                <a:cs typeface="Times New Roman" panose="02020603050405020304" pitchFamily="18" charset="0"/>
              </a:rPr>
              <a:t>enhanced to 23% of NDTL </a:t>
            </a:r>
            <a:r>
              <a:rPr lang="en-US" sz="1300" dirty="0">
                <a:solidFill>
                  <a:schemeClr val="tx1"/>
                </a:solidFill>
                <a:effectLst/>
                <a:latin typeface="Ariel"/>
                <a:ea typeface="Calibri" panose="020F0502020204030204" pitchFamily="34" charset="0"/>
                <a:cs typeface="Times New Roman" panose="02020603050405020304" pitchFamily="18" charset="0"/>
              </a:rPr>
              <a:t>(net demand and time liabilities) and banks have been allowed to include securities acquired between April 1, 2022, and March 31, 2023 under the enhanced limit of 23%.  </a:t>
            </a:r>
            <a:r>
              <a:rPr lang="en-US" sz="1300" b="1" dirty="0">
                <a:solidFill>
                  <a:schemeClr val="tx1"/>
                </a:solidFill>
                <a:effectLst/>
                <a:latin typeface="Ariel"/>
                <a:ea typeface="Calibri" panose="020F0502020204030204" pitchFamily="34" charset="0"/>
                <a:cs typeface="Times New Roman" panose="02020603050405020304" pitchFamily="18" charset="0"/>
              </a:rPr>
              <a:t>HTM limits would be restored from 23% to 19.5% in a phased manner </a:t>
            </a:r>
            <a:r>
              <a:rPr lang="en-US" sz="1300" dirty="0">
                <a:solidFill>
                  <a:schemeClr val="tx1"/>
                </a:solidFill>
                <a:effectLst/>
                <a:latin typeface="Ariel"/>
                <a:ea typeface="Calibri" panose="020F0502020204030204" pitchFamily="34" charset="0"/>
                <a:cs typeface="Times New Roman" panose="02020603050405020304" pitchFamily="18" charset="0"/>
              </a:rPr>
              <a:t>starting from the quarter ending June 30, 2023.</a:t>
            </a:r>
          </a:p>
          <a:p>
            <a:pPr marL="346075" marR="0" indent="-285750" algn="just">
              <a:lnSpc>
                <a:spcPct val="115000"/>
              </a:lnSpc>
              <a:spcBef>
                <a:spcPts val="0"/>
              </a:spcBef>
              <a:spcAft>
                <a:spcPts val="0"/>
              </a:spcAft>
              <a:buFont typeface="Wingdings" panose="05000000000000000000" pitchFamily="2" charset="2"/>
              <a:buChar char="§"/>
            </a:pPr>
            <a:r>
              <a:rPr lang="en-US" sz="1300" dirty="0">
                <a:solidFill>
                  <a:schemeClr val="tx1"/>
                </a:solidFill>
                <a:effectLst/>
                <a:latin typeface="Ariel"/>
                <a:ea typeface="Calibri" panose="020F0502020204030204" pitchFamily="34" charset="0"/>
                <a:cs typeface="Times New Roman" panose="02020603050405020304" pitchFamily="18" charset="0"/>
              </a:rPr>
              <a:t>Commitment has also been made </a:t>
            </a:r>
            <a:r>
              <a:rPr lang="en-US" sz="1300" b="1" dirty="0">
                <a:solidFill>
                  <a:schemeClr val="tx1"/>
                </a:solidFill>
                <a:effectLst/>
                <a:latin typeface="Ariel"/>
                <a:ea typeface="Calibri" panose="020F0502020204030204" pitchFamily="34" charset="0"/>
                <a:cs typeface="Times New Roman" panose="02020603050405020304" pitchFamily="18" charset="0"/>
              </a:rPr>
              <a:t>to start withdrawal of liquidity from FY2023 and over the next few years.</a:t>
            </a:r>
          </a:p>
          <a:p>
            <a:pPr marL="60325" marR="0" algn="just">
              <a:lnSpc>
                <a:spcPct val="115000"/>
              </a:lnSpc>
              <a:spcBef>
                <a:spcPts val="0"/>
              </a:spcBef>
              <a:spcAft>
                <a:spcPts val="0"/>
              </a:spcAft>
            </a:pPr>
            <a:endParaRPr lang="en-US" sz="1300" dirty="0">
              <a:solidFill>
                <a:schemeClr val="tx1"/>
              </a:solidFill>
              <a:effectLst/>
              <a:latin typeface="Ariel"/>
              <a:ea typeface="Calibri" panose="020F0502020204030204" pitchFamily="34" charset="0"/>
              <a:cs typeface="Times New Roman" panose="02020603050405020304" pitchFamily="18" charset="0"/>
            </a:endParaRPr>
          </a:p>
        </p:txBody>
      </p:sp>
      <p:sp>
        <p:nvSpPr>
          <p:cNvPr id="18" name="Text Box 99">
            <a:extLst>
              <a:ext uri="{FF2B5EF4-FFF2-40B4-BE49-F238E27FC236}">
                <a16:creationId xmlns:a16="http://schemas.microsoft.com/office/drawing/2014/main" id="{F6BFEE26-17B6-4C7B-A7C8-D04ADE683AF7}"/>
              </a:ext>
            </a:extLst>
          </p:cNvPr>
          <p:cNvSpPr txBox="1"/>
          <p:nvPr/>
        </p:nvSpPr>
        <p:spPr>
          <a:xfrm>
            <a:off x="7041317" y="6277851"/>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a:t>
            </a:r>
            <a:r>
              <a:rPr lang="en-GB" sz="900" dirty="0">
                <a:latin typeface="Arial" panose="020B0604020202020204" pitchFamily="34" charset="0"/>
                <a:ea typeface="Calibri" panose="020F0502020204030204" pitchFamily="34" charset="0"/>
                <a:cs typeface="Times New Roman" panose="02020603050405020304" pitchFamily="18" charset="0"/>
              </a:rPr>
              <a:t> </a:t>
            </a:r>
            <a:r>
              <a:rPr lang="en-GB" sz="900" dirty="0">
                <a:effectLst/>
                <a:latin typeface="Arial" panose="020B0604020202020204" pitchFamily="34" charset="0"/>
                <a:ea typeface="Calibri" panose="020F0502020204030204" pitchFamily="34" charset="0"/>
                <a:cs typeface="Times New Roman" panose="02020603050405020304" pitchFamily="18" charset="0"/>
              </a:rPr>
              <a:t>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 Box 25">
            <a:extLst>
              <a:ext uri="{FF2B5EF4-FFF2-40B4-BE49-F238E27FC236}">
                <a16:creationId xmlns:a16="http://schemas.microsoft.com/office/drawing/2014/main" id="{72DFF7EE-502B-47FC-ACC6-54714B1586D5}"/>
              </a:ext>
            </a:extLst>
          </p:cNvPr>
          <p:cNvSpPr txBox="1"/>
          <p:nvPr/>
        </p:nvSpPr>
        <p:spPr>
          <a:xfrm>
            <a:off x="5710953" y="6283732"/>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5145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9360" y="1709738"/>
            <a:ext cx="10461538" cy="2852737"/>
          </a:xfrm>
        </p:spPr>
        <p:txBody>
          <a:bodyPr anchor="ctr"/>
          <a:lstStyle/>
          <a:p>
            <a:pPr algn="ctr"/>
            <a:r>
              <a:rPr lang="en-IN" dirty="0"/>
              <a:t>Thank You! </a:t>
            </a:r>
          </a:p>
        </p:txBody>
      </p:sp>
    </p:spTree>
    <p:extLst>
      <p:ext uri="{BB962C8B-B14F-4D97-AF65-F5344CB8AC3E}">
        <p14:creationId xmlns:p14="http://schemas.microsoft.com/office/powerpoint/2010/main" val="1918345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Disclaimer</a:t>
            </a:r>
          </a:p>
        </p:txBody>
      </p:sp>
      <p:sp>
        <p:nvSpPr>
          <p:cNvPr id="3" name="TextBox 3"/>
          <p:cNvSpPr txBox="1">
            <a:spLocks noChangeArrowheads="1"/>
          </p:cNvSpPr>
          <p:nvPr/>
        </p:nvSpPr>
        <p:spPr bwMode="auto">
          <a:xfrm>
            <a:off x="145299" y="1137396"/>
            <a:ext cx="11930160" cy="5311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lgn="just">
              <a:buNone/>
            </a:pPr>
            <a:r>
              <a:rPr lang="en-IN" sz="950" b="1" dirty="0">
                <a:solidFill>
                  <a:schemeClr val="tx1"/>
                </a:solidFill>
                <a:latin typeface="Arial" panose="020B0604020202020204" pitchFamily="34" charset="0"/>
                <a:cs typeface="Arial" panose="020B0604020202020204" pitchFamily="34" charset="0"/>
              </a:rPr>
              <a:t>Tata Capital Financial Services Limited ("TCFSL") </a:t>
            </a:r>
            <a:r>
              <a:rPr lang="en-GB" sz="950" b="1" dirty="0">
                <a:solidFill>
                  <a:schemeClr val="tx1"/>
                </a:solidFill>
                <a:latin typeface="Arial" panose="020B0604020202020204" pitchFamily="34" charset="0"/>
                <a:cs typeface="Arial" panose="020B0604020202020204" pitchFamily="34" charset="0"/>
              </a:rPr>
              <a:t>is registered with The Association of Mutual Funds in India as a Mutual Fund Distributor bearing  ARN No.</a:t>
            </a:r>
            <a:r>
              <a:rPr lang="en-IN" sz="950" b="1" dirty="0">
                <a:solidFill>
                  <a:schemeClr val="tx1"/>
                </a:solidFill>
                <a:latin typeface="Arial" panose="020B0604020202020204" pitchFamily="34" charset="0"/>
                <a:cs typeface="Arial" panose="020B0604020202020204" pitchFamily="34" charset="0"/>
              </a:rPr>
              <a:t>84894 and Tata Capital Wealth is a service offering by TCFSL. </a:t>
            </a:r>
            <a:endParaRPr lang="en-US" sz="950" b="1" dirty="0">
              <a:solidFill>
                <a:schemeClr val="tx1"/>
              </a:solidFill>
              <a:latin typeface="Arial" panose="020B0604020202020204" pitchFamily="34" charset="0"/>
              <a:cs typeface="Arial" panose="020B0604020202020204" pitchFamily="34" charset="0"/>
            </a:endParaRPr>
          </a:p>
          <a:p>
            <a:pPr algn="just">
              <a:buNone/>
            </a:pPr>
            <a:r>
              <a:rPr lang="en-US" sz="950" dirty="0">
                <a:solidFill>
                  <a:schemeClr val="tx1"/>
                </a:solidFill>
                <a:latin typeface="Arial" panose="020B0604020202020204" pitchFamily="34" charset="0"/>
                <a:cs typeface="Arial" panose="020B0604020202020204" pitchFamily="34" charset="0"/>
              </a:rPr>
              <a:t>This report is for the personal information of the authorized recipient and does not construe to be any investment, legal or taxation advice to you. TCFSL is not soliciting any action based upon it. Nothing in this report shall be construed as a solicitation to buy or sell any security or product, or to engage in or refrain from engaging in any such transaction. It does not constitute a personal recommendation or take into account the particular investment objectives, financial situations, or needs of the reader. </a:t>
            </a:r>
          </a:p>
          <a:p>
            <a:pPr algn="just">
              <a:buNone/>
            </a:pPr>
            <a:r>
              <a:rPr lang="en-US" sz="950" dirty="0">
                <a:solidFill>
                  <a:schemeClr val="tx1"/>
                </a:solidFill>
                <a:latin typeface="Arial" panose="020B0604020202020204" pitchFamily="34" charset="0"/>
                <a:cs typeface="Arial" panose="020B0604020202020204" pitchFamily="34" charset="0"/>
              </a:rPr>
              <a:t>This  report has been prepared for the general use of the clients of the TCFSL and must not be copied, either in whole or in part, or distributed or redistributed to any other person in any form. If you are not the intended recipient, you must not use or disclose the information in this report in any way. Though disseminated to all the customers simultaneously, not all customers may receive this report at the same time. TCFSL will not treat recipients as customers by virtue of their receiving this report. Neither this document nor any copy of it may be taken or transmitted into the United States (to US Persons), Canada or Japan or distributed, directly or indirectly, in the United States or Canada or distributed, or redistributed in Japan to any residents thereof. The distribution of this document in other jurisdictions may be restricted by the law applicable in the relevant jurisdictions and persons into whose possession this document comes should inform themselves about, and observe any such restrictions. </a:t>
            </a:r>
          </a:p>
          <a:p>
            <a:pPr algn="just">
              <a:buNone/>
            </a:pPr>
            <a:r>
              <a:rPr lang="en-US" sz="950" dirty="0">
                <a:solidFill>
                  <a:schemeClr val="tx1"/>
                </a:solidFill>
                <a:latin typeface="Arial" panose="020B0604020202020204" pitchFamily="34" charset="0"/>
                <a:cs typeface="Arial" panose="020B0604020202020204" pitchFamily="34" charset="0"/>
              </a:rPr>
              <a:t>It is confirmed that, the author of this report has not received any compensation from the companies mentioned in the report in the preceding 12 months. No part of the compensation of the report creator was, is, or will be directly or indirectly related to the inclusion of specific recommendations or views in this report The author, principally responsible for the preparation of this report, receives compensation based on overall revenues of TCFSL and TCFSL has taken reasonable care to achieve and maintain independence and objectivity in making any recommendations. </a:t>
            </a:r>
          </a:p>
          <a:p>
            <a:pPr algn="just">
              <a:buNone/>
            </a:pPr>
            <a:r>
              <a:rPr lang="en-US" sz="950" dirty="0">
                <a:solidFill>
                  <a:schemeClr val="tx1"/>
                </a:solidFill>
                <a:latin typeface="Arial" panose="020B0604020202020204" pitchFamily="34" charset="0"/>
                <a:cs typeface="Arial" panose="020B0604020202020204" pitchFamily="34" charset="0"/>
              </a:rPr>
              <a:t>Neither TCFSL nor its directors, employees, agents, representatives shall be liable for any damages whether direct or indirect, incidental, special or consequential including lost revenue or lost profits that may arise from or in connection with the use of the information contained in this report. </a:t>
            </a:r>
          </a:p>
          <a:p>
            <a:pPr algn="just">
              <a:buNone/>
            </a:pPr>
            <a:r>
              <a:rPr lang="en-US" sz="950" dirty="0">
                <a:solidFill>
                  <a:schemeClr val="tx1"/>
                </a:solidFill>
                <a:latin typeface="Arial" panose="020B0604020202020204" pitchFamily="34" charset="0"/>
                <a:cs typeface="Arial" panose="020B0604020202020204" pitchFamily="34" charset="0"/>
              </a:rPr>
              <a:t>The report is based upon information obtained from sources believed to be reliable, but TCFSL does not make any representation or warranty that it is accurate, complete or up to date and it should not be relied upon as such. It does not have any obligation to correct or update the information or opinions in it. TCFSL or any of its affiliates or employees shall not be in any way responsible for any loss or damage that may arise to any person from any inadvertent error in the information contained in this report. TCFSL or any of its affiliates or employees do not provide, at any time, any express or implied warranty of any kind, regarding any matter pertaining to this report, including without limitation the implied warranties of merchantability, fitness for a particular purpose, and non-infringement. The recipients of this report should rely on their own investigations. This information is subject to change without any prior notice. TCFSL reserves at its absolute discretion the right to make or refrain from making modifications and alterations to this statement from time to time. Nevertheless, TCFSL is committed to providing independent and transparent recommendations to its clients, and would be happy to provide information in response to specific client queries. </a:t>
            </a:r>
          </a:p>
          <a:p>
            <a:pPr algn="just">
              <a:buNone/>
            </a:pPr>
            <a:r>
              <a:rPr lang="en-US" sz="950" dirty="0">
                <a:solidFill>
                  <a:schemeClr val="tx1"/>
                </a:solidFill>
                <a:latin typeface="Arial" panose="020B0604020202020204" pitchFamily="34" charset="0"/>
                <a:cs typeface="Arial" panose="020B0604020202020204" pitchFamily="34" charset="0"/>
              </a:rPr>
              <a:t>Certain products -including those involving futures, options and other derivatives as well as non-investment grade securities - involve substantial risk and are not suitable for all investors. Reports based on technical analysis centers on studying charts of a stock’s price movement and trading volume, as opposed to focusing on a company’s fundamentals and as such, may not match with a report on a company’s fundamentals. </a:t>
            </a:r>
          </a:p>
          <a:p>
            <a:pPr algn="just">
              <a:buNone/>
            </a:pPr>
            <a:r>
              <a:rPr lang="en-US" sz="950" dirty="0">
                <a:solidFill>
                  <a:schemeClr val="tx1"/>
                </a:solidFill>
                <a:latin typeface="Arial" panose="020B0604020202020204" pitchFamily="34" charset="0"/>
                <a:cs typeface="Arial" panose="020B0604020202020204" pitchFamily="34" charset="0"/>
              </a:rPr>
              <a:t>Before making an investment decision on the basis of this report, the reader needs to consider, with or without the assistance of an adviser, whether the advice is appropriate in light of their particular investment needs, objectives and financial circumstances. There are risks involved in securities trading. The price of securities can and does fluctuate, and an individual security may even become valueless. International investors are reminded of the additional risks inherent in international investments, such as currency fluctuations and international stock market or economic conditions, which may adversely affect the value of the investment. Neither TCFSL nor the director or the employee of TCFSL accepts any liability whatsoever for any direct, indirect, consequential or other loss arising from any use of this  report and/or further communication in relation to this  report. </a:t>
            </a:r>
          </a:p>
          <a:p>
            <a:pPr algn="just">
              <a:buNone/>
            </a:pPr>
            <a:r>
              <a:rPr lang="en-US" sz="950" dirty="0">
                <a:solidFill>
                  <a:schemeClr val="tx1"/>
                </a:solidFill>
                <a:latin typeface="Arial" panose="020B0604020202020204" pitchFamily="34" charset="0"/>
                <a:cs typeface="Arial" panose="020B0604020202020204" pitchFamily="34" charset="0"/>
              </a:rPr>
              <a:t>We and our affiliates, officers, directors, and employees worldwide may: (a) from time to time, have long or short positions in, and buy or sell the securities thereof, of company (</a:t>
            </a:r>
            <a:r>
              <a:rPr lang="en-US" sz="950" dirty="0" err="1">
                <a:solidFill>
                  <a:schemeClr val="tx1"/>
                </a:solidFill>
                <a:latin typeface="Arial" panose="020B0604020202020204" pitchFamily="34" charset="0"/>
                <a:cs typeface="Arial" panose="020B0604020202020204" pitchFamily="34" charset="0"/>
              </a:rPr>
              <a:t>ies</a:t>
            </a:r>
            <a:r>
              <a:rPr lang="en-US" sz="950" dirty="0">
                <a:solidFill>
                  <a:schemeClr val="tx1"/>
                </a:solidFill>
                <a:latin typeface="Arial" panose="020B0604020202020204" pitchFamily="34" charset="0"/>
                <a:cs typeface="Arial" panose="020B0604020202020204" pitchFamily="34" charset="0"/>
              </a:rPr>
              <a:t>) mentioned herein or (b) be engaged in any other transaction involving such securities and earn brokerage or other compensation or act as a market maker in the financial instruments of the company (</a:t>
            </a:r>
            <a:r>
              <a:rPr lang="en-US" sz="950" dirty="0" err="1">
                <a:solidFill>
                  <a:schemeClr val="tx1"/>
                </a:solidFill>
                <a:latin typeface="Arial" panose="020B0604020202020204" pitchFamily="34" charset="0"/>
                <a:cs typeface="Arial" panose="020B0604020202020204" pitchFamily="34" charset="0"/>
              </a:rPr>
              <a:t>ies</a:t>
            </a:r>
            <a:r>
              <a:rPr lang="en-US" sz="950" dirty="0">
                <a:solidFill>
                  <a:schemeClr val="tx1"/>
                </a:solidFill>
                <a:latin typeface="Arial" panose="020B0604020202020204" pitchFamily="34" charset="0"/>
                <a:cs typeface="Arial" panose="020B0604020202020204" pitchFamily="34" charset="0"/>
              </a:rPr>
              <a:t>) discussed herein or act as advisor or lender / borrower to such company (</a:t>
            </a:r>
            <a:r>
              <a:rPr lang="en-US" sz="950" dirty="0" err="1">
                <a:solidFill>
                  <a:schemeClr val="tx1"/>
                </a:solidFill>
                <a:latin typeface="Arial" panose="020B0604020202020204" pitchFamily="34" charset="0"/>
                <a:cs typeface="Arial" panose="020B0604020202020204" pitchFamily="34" charset="0"/>
              </a:rPr>
              <a:t>ies</a:t>
            </a:r>
            <a:r>
              <a:rPr lang="en-US" sz="950" dirty="0">
                <a:solidFill>
                  <a:schemeClr val="tx1"/>
                </a:solidFill>
                <a:latin typeface="Arial" panose="020B0604020202020204" pitchFamily="34" charset="0"/>
                <a:cs typeface="Arial" panose="020B0604020202020204" pitchFamily="34" charset="0"/>
              </a:rPr>
              <a:t>) or have other potential conflict of interest with respect to any recommendation and related information and opinions. </a:t>
            </a:r>
          </a:p>
          <a:p>
            <a:pPr algn="just">
              <a:buNone/>
            </a:pPr>
            <a:r>
              <a:rPr lang="en-US" sz="950" dirty="0">
                <a:solidFill>
                  <a:schemeClr val="tx1"/>
                </a:solidFill>
                <a:latin typeface="Arial" panose="020B0604020202020204" pitchFamily="34" charset="0"/>
                <a:cs typeface="Arial" panose="020B0604020202020204" pitchFamily="34" charset="0"/>
              </a:rPr>
              <a:t>Investments in securities are subject to market risk; please read the SEBI prescribed Combined Risk Disclosure Document prior to investing. Derivatives are a sophisticated investment device. The investor is requested to take into consideration all the risk factors before actually trading in derivative contracts. Our report should not be considered as an advertisement or advice, professional or otherwise. </a:t>
            </a:r>
          </a:p>
        </p:txBody>
      </p:sp>
    </p:spTree>
    <p:extLst>
      <p:ext uri="{BB962C8B-B14F-4D97-AF65-F5344CB8AC3E}">
        <p14:creationId xmlns:p14="http://schemas.microsoft.com/office/powerpoint/2010/main" val="3417136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General Disclosure</a:t>
            </a:r>
          </a:p>
        </p:txBody>
      </p:sp>
      <p:sp>
        <p:nvSpPr>
          <p:cNvPr id="5" name="TextBox 3"/>
          <p:cNvSpPr txBox="1">
            <a:spLocks noChangeArrowheads="1"/>
          </p:cNvSpPr>
          <p:nvPr/>
        </p:nvSpPr>
        <p:spPr bwMode="auto">
          <a:xfrm>
            <a:off x="192740" y="1213597"/>
            <a:ext cx="11802035" cy="4024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lgn="just">
              <a:buNone/>
            </a:pPr>
            <a:r>
              <a:rPr lang="en-GB" sz="950" dirty="0">
                <a:solidFill>
                  <a:schemeClr val="tx1"/>
                </a:solidFill>
                <a:latin typeface="Arial" panose="020B0604020202020204" pitchFamily="34" charset="0"/>
                <a:cs typeface="Arial" panose="020B0604020202020204" pitchFamily="34" charset="0"/>
              </a:rPr>
              <a:t>Tata Capital Financial Services Limited (“TCFSL”) is registered with the Reserve Bank of India as a Non Deposit Accepting Systemically Important Non-Banking Finance Company (“NBFC-ND-SI”).</a:t>
            </a:r>
          </a:p>
          <a:p>
            <a:pPr algn="just">
              <a:buNone/>
            </a:pP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Tata Capital Financial Services Limited (“TCFSL”) bearing License no. CA0076 valid till 31st Mar 2022, acts as a composite Corporate Agent for TATA AIA Life Insurance Company Limited, HDFC Life Insurance Company Limited, TATA AIG General Insurance Company Limited and New India Assurance Company Limited. Please note that, TCFSL does not underwrite the risk or act as an insurer. For more details on the risk factors, terms &amp; conditions please read sales brochure carefully of the Insurance Company before concluding the sale. Participation to buy insurance is purely voluntary.</a:t>
            </a:r>
          </a:p>
          <a:p>
            <a:pPr algn="just">
              <a:buNone/>
            </a:pP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TCFSL is also engaged in Mutual Fund Distribution business and is registered with The Association of Mutual Funds in India (“AMFI”) bearing ARN No. 84894 </a:t>
            </a:r>
            <a:r>
              <a:rPr lang="en-IN" sz="950" dirty="0">
                <a:solidFill>
                  <a:schemeClr val="tx1"/>
                </a:solidFill>
                <a:latin typeface="Arial" panose="020B0604020202020204" pitchFamily="34" charset="0"/>
                <a:cs typeface="Arial" panose="020B0604020202020204" pitchFamily="34" charset="0"/>
              </a:rPr>
              <a:t>and Tata Capital Wealth is a service offering by TCFSL</a:t>
            </a:r>
            <a:r>
              <a:rPr lang="en-GB" sz="950" dirty="0">
                <a:solidFill>
                  <a:schemeClr val="tx1"/>
                </a:solidFill>
                <a:latin typeface="Arial" panose="020B0604020202020204" pitchFamily="34" charset="0"/>
                <a:cs typeface="Arial" panose="020B0604020202020204" pitchFamily="34" charset="0"/>
              </a:rPr>
              <a:t>. Please note that all Mutual Fund Investments are subject to market risks, read all scheme related documents carefully before investing for full understanding and details.</a:t>
            </a:r>
          </a:p>
          <a:p>
            <a:pPr algn="just">
              <a:buNone/>
            </a:pP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TCFSL distributes: </a:t>
            </a: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(a) Mutual Fund Schemes of TATA Mutual Fund</a:t>
            </a: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(b) Life Insurance Policies of Tata AIA Life Insurance Company Limited</a:t>
            </a: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(c) General Insurance Policies of TATA AIG General Insurance Company Limited</a:t>
            </a:r>
          </a:p>
          <a:p>
            <a:pPr algn="just">
              <a:buNone/>
            </a:pP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TCFSL receives commission ranging from 0.00% to 2.00% p.a. from the Asset Management Companies (“AMC”) towards investments in mutual funds made through TCFSL. TCFSL receives commission ranging from 0.00% to 40.00% as First year commission and renewal commission ranging from 0.00% to 5.00% on Life Insurance Policies bought through TCFSL. TCFSL receives commission ranging from 0.00% to 25.00% on General Insurance Policies bought through TCFSL. TCFSL receives commission ranging from 0.00% to 2.00% on Corporate Fixed deposit made through TCFSL. </a:t>
            </a:r>
          </a:p>
          <a:p>
            <a:pPr algn="just">
              <a:buNone/>
            </a:pPr>
            <a:endParaRPr lang="en-US" sz="950" dirty="0">
              <a:solidFill>
                <a:schemeClr val="tx1"/>
              </a:solidFill>
              <a:latin typeface="Arial" panose="020B0604020202020204" pitchFamily="34" charset="0"/>
              <a:cs typeface="Arial" panose="020B0604020202020204" pitchFamily="34" charset="0"/>
            </a:endParaRPr>
          </a:p>
          <a:p>
            <a:pPr algn="just">
              <a:buNone/>
            </a:pPr>
            <a:r>
              <a:rPr lang="en-GB" sz="950" dirty="0">
                <a:solidFill>
                  <a:schemeClr val="tx1"/>
                </a:solidFill>
                <a:latin typeface="Arial" panose="020B0604020202020204" pitchFamily="34" charset="0"/>
                <a:cs typeface="Arial" panose="020B0604020202020204" pitchFamily="34" charset="0"/>
              </a:rPr>
              <a:t>Please note that the above commission may change from time to time and are exclusive of statutory levies like GST, Security Transaction tax, Stamp Duty, Exchange transaction charges, SEBI turnover fee etc. TCFSL does not recommend any transaction which is required to be dealt with on a Principal to Principal basis.</a:t>
            </a:r>
            <a:endParaRPr lang="en-GB" altLang="en-US" sz="950" dirty="0">
              <a:solidFill>
                <a:schemeClr val="tx1"/>
              </a:solidFill>
              <a:latin typeface="Arial" panose="020B0604020202020204" pitchFamily="34" charset="0"/>
              <a:cs typeface="Arial" panose="020B0604020202020204" pitchFamily="34" charset="0"/>
            </a:endParaRPr>
          </a:p>
          <a:p>
            <a:pPr algn="just">
              <a:spcBef>
                <a:spcPct val="0"/>
              </a:spcBef>
              <a:buClrTx/>
              <a:buNone/>
            </a:pPr>
            <a:endParaRPr lang="en-GB" altLang="en-US" sz="950" dirty="0">
              <a:solidFill>
                <a:schemeClr val="tx1"/>
              </a:solidFill>
              <a:latin typeface="Arial" panose="020B0604020202020204" pitchFamily="34" charset="0"/>
              <a:cs typeface="Arial" panose="020B0604020202020204" pitchFamily="34" charset="0"/>
            </a:endParaRPr>
          </a:p>
          <a:p>
            <a:pPr algn="just">
              <a:spcBef>
                <a:spcPct val="0"/>
              </a:spcBef>
              <a:buClrTx/>
              <a:buNone/>
            </a:pPr>
            <a:r>
              <a:rPr lang="en-GB" altLang="en-US" sz="950" dirty="0">
                <a:solidFill>
                  <a:schemeClr val="tx1"/>
                </a:solidFill>
                <a:latin typeface="Arial" panose="020B0604020202020204" pitchFamily="34" charset="0"/>
                <a:cs typeface="Arial" panose="020B0604020202020204" pitchFamily="34" charset="0"/>
              </a:rPr>
              <a:t>Registered office: </a:t>
            </a:r>
          </a:p>
          <a:p>
            <a:pPr algn="just">
              <a:spcBef>
                <a:spcPct val="0"/>
              </a:spcBef>
              <a:buClrTx/>
              <a:buNone/>
            </a:pPr>
            <a:r>
              <a:rPr lang="en-GB" altLang="en-US" sz="950" dirty="0">
                <a:solidFill>
                  <a:schemeClr val="tx1"/>
                </a:solidFill>
                <a:latin typeface="Arial" panose="020B0604020202020204" pitchFamily="34" charset="0"/>
                <a:cs typeface="Arial" panose="020B0604020202020204" pitchFamily="34" charset="0"/>
              </a:rPr>
              <a:t>11th Floor, Tower A, Peninsula Business Park, Ganpatrao Kadam Marg, Lower Parel, Mumbai 400 013.</a:t>
            </a:r>
          </a:p>
        </p:txBody>
      </p:sp>
    </p:spTree>
    <p:extLst>
      <p:ext uri="{BB962C8B-B14F-4D97-AF65-F5344CB8AC3E}">
        <p14:creationId xmlns:p14="http://schemas.microsoft.com/office/powerpoint/2010/main" val="73623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Inflation and Industrial Production Trajectory</a:t>
            </a:r>
          </a:p>
        </p:txBody>
      </p:sp>
      <p:sp>
        <p:nvSpPr>
          <p:cNvPr id="5" name="TextBox 5"/>
          <p:cNvSpPr txBox="1">
            <a:spLocks noChangeArrowheads="1"/>
          </p:cNvSpPr>
          <p:nvPr/>
        </p:nvSpPr>
        <p:spPr bwMode="auto">
          <a:xfrm>
            <a:off x="10775577" y="6234162"/>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DBIE, RBI</a:t>
            </a:r>
          </a:p>
        </p:txBody>
      </p:sp>
      <p:sp>
        <p:nvSpPr>
          <p:cNvPr id="7" name="Rounded Rectangle 6"/>
          <p:cNvSpPr/>
          <p:nvPr/>
        </p:nvSpPr>
        <p:spPr>
          <a:xfrm>
            <a:off x="229197" y="1092573"/>
            <a:ext cx="5670178" cy="521073"/>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solidFill>
                  <a:schemeClr val="tx1"/>
                </a:solidFill>
                <a:latin typeface="Arial" panose="020B0604020202020204" pitchFamily="34" charset="0"/>
                <a:cs typeface="Arial" panose="020B0604020202020204" pitchFamily="34" charset="0"/>
              </a:rPr>
              <a:t>After being below the RBI upper tolerance level for July to December 2021; January &amp; February 2022 witnessed inflation inching above the same.</a:t>
            </a:r>
          </a:p>
        </p:txBody>
      </p:sp>
      <p:sp>
        <p:nvSpPr>
          <p:cNvPr id="8" name="Rounded Rectangle 7"/>
          <p:cNvSpPr/>
          <p:nvPr/>
        </p:nvSpPr>
        <p:spPr>
          <a:xfrm>
            <a:off x="6131859" y="1092573"/>
            <a:ext cx="5692513" cy="494179"/>
          </a:xfrm>
          <a:prstGeom prst="roundRect">
            <a:avLst>
              <a:gd name="adj" fmla="val 25684"/>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IN" sz="1200" b="1" dirty="0">
                <a:solidFill>
                  <a:schemeClr val="tx1"/>
                </a:solidFill>
                <a:latin typeface="Arial" panose="020B0604020202020204" pitchFamily="34" charset="0"/>
                <a:cs typeface="Arial" panose="020B0604020202020204" pitchFamily="34" charset="0"/>
              </a:rPr>
              <a:t>Industrial Production grew at a moderate pace in January ’22 as the  low base effect started waning off.</a:t>
            </a:r>
          </a:p>
        </p:txBody>
      </p:sp>
      <p:sp>
        <p:nvSpPr>
          <p:cNvPr id="9"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a:t>
            </a:r>
            <a:r>
              <a:rPr lang="en-GB" sz="900" dirty="0">
                <a:latin typeface="Arial" panose="020B0604020202020204" pitchFamily="34" charset="0"/>
                <a:ea typeface="Calibri" panose="020F0502020204030204" pitchFamily="34" charset="0"/>
                <a:cs typeface="Times New Roman" panose="02020603050405020304" pitchFamily="18" charset="0"/>
              </a:rPr>
              <a:t>d</a:t>
            </a:r>
            <a:r>
              <a:rPr lang="en-GB" sz="900" dirty="0">
                <a:effectLst/>
                <a:latin typeface="Arial" panose="020B0604020202020204" pitchFamily="34" charset="0"/>
                <a:ea typeface="Calibri" panose="020F0502020204030204" pitchFamily="34" charset="0"/>
                <a:cs typeface="Times New Roman" panose="02020603050405020304" pitchFamily="18" charset="0"/>
              </a:rPr>
              <a:t>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Chart 10">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711163123"/>
              </p:ext>
            </p:extLst>
          </p:nvPr>
        </p:nvGraphicFramePr>
        <p:xfrm>
          <a:off x="283956" y="1694790"/>
          <a:ext cx="5560660" cy="44139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1236712118"/>
              </p:ext>
            </p:extLst>
          </p:nvPr>
        </p:nvGraphicFramePr>
        <p:xfrm>
          <a:off x="6096000" y="1644838"/>
          <a:ext cx="5728372" cy="44332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7364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Macro Indicators</a:t>
            </a:r>
          </a:p>
        </p:txBody>
      </p:sp>
      <p:graphicFrame>
        <p:nvGraphicFramePr>
          <p:cNvPr id="5" name="Content Placeholder 3"/>
          <p:cNvGraphicFramePr>
            <a:graphicFrameLocks/>
          </p:cNvGraphicFramePr>
          <p:nvPr>
            <p:extLst>
              <p:ext uri="{D42A27DB-BD31-4B8C-83A1-F6EECF244321}">
                <p14:modId xmlns:p14="http://schemas.microsoft.com/office/powerpoint/2010/main" val="293374042"/>
              </p:ext>
            </p:extLst>
          </p:nvPr>
        </p:nvGraphicFramePr>
        <p:xfrm>
          <a:off x="430305" y="1271869"/>
          <a:ext cx="11389659" cy="4604495"/>
        </p:xfrm>
        <a:graphic>
          <a:graphicData uri="http://schemas.openxmlformats.org/drawingml/2006/table">
            <a:tbl>
              <a:tblPr firstRow="1" bandRow="1">
                <a:tableStyleId>{85BE263C-DBD7-4A20-BB59-AAB30ACAA65A}</a:tableStyleId>
              </a:tblPr>
              <a:tblGrid>
                <a:gridCol w="2850777">
                  <a:extLst>
                    <a:ext uri="{9D8B030D-6E8A-4147-A177-3AD203B41FA5}">
                      <a16:colId xmlns:a16="http://schemas.microsoft.com/office/drawing/2014/main" val="940619151"/>
                    </a:ext>
                  </a:extLst>
                </a:gridCol>
                <a:gridCol w="2162457">
                  <a:extLst>
                    <a:ext uri="{9D8B030D-6E8A-4147-A177-3AD203B41FA5}">
                      <a16:colId xmlns:a16="http://schemas.microsoft.com/office/drawing/2014/main" val="1172468275"/>
                    </a:ext>
                  </a:extLst>
                </a:gridCol>
                <a:gridCol w="2125475">
                  <a:extLst>
                    <a:ext uri="{9D8B030D-6E8A-4147-A177-3AD203B41FA5}">
                      <a16:colId xmlns:a16="http://schemas.microsoft.com/office/drawing/2014/main" val="20002"/>
                    </a:ext>
                  </a:extLst>
                </a:gridCol>
                <a:gridCol w="2125475">
                  <a:extLst>
                    <a:ext uri="{9D8B030D-6E8A-4147-A177-3AD203B41FA5}">
                      <a16:colId xmlns:a16="http://schemas.microsoft.com/office/drawing/2014/main" val="297109055"/>
                    </a:ext>
                  </a:extLst>
                </a:gridCol>
                <a:gridCol w="2125475">
                  <a:extLst>
                    <a:ext uri="{9D8B030D-6E8A-4147-A177-3AD203B41FA5}">
                      <a16:colId xmlns:a16="http://schemas.microsoft.com/office/drawing/2014/main" val="2047890559"/>
                    </a:ext>
                  </a:extLst>
                </a:gridCol>
              </a:tblGrid>
              <a:tr h="333218">
                <a:tc>
                  <a:txBody>
                    <a:bodyPr/>
                    <a:lstStyle/>
                    <a:p>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solidFill>
                      <a:schemeClr val="accent1">
                        <a:lumMod val="40000"/>
                        <a:lumOff val="60000"/>
                      </a:schemeClr>
                    </a:solidFill>
                  </a:tcPr>
                </a:tc>
                <a:tc>
                  <a:txBody>
                    <a:bodyPr/>
                    <a:lstStyle/>
                    <a:p>
                      <a:pPr algn="ctr"/>
                      <a:r>
                        <a:rPr lang="en-US" sz="1300" dirty="0">
                          <a:solidFill>
                            <a:schemeClr val="tx1"/>
                          </a:solidFill>
                          <a:latin typeface="Arial" panose="020B0604020202020204" pitchFamily="34" charset="0"/>
                          <a:cs typeface="Arial" panose="020B0604020202020204" pitchFamily="34" charset="0"/>
                        </a:rPr>
                        <a:t>Current</a:t>
                      </a:r>
                    </a:p>
                  </a:txBody>
                  <a:tcPr marL="68580" marR="68580" marT="34287" marB="34287" anchor="ctr">
                    <a:solidFill>
                      <a:schemeClr val="accent1">
                        <a:lumMod val="40000"/>
                        <a:lumOff val="60000"/>
                      </a:schemeClr>
                    </a:solidFill>
                  </a:tcPr>
                </a:tc>
                <a:tc>
                  <a:txBody>
                    <a:bodyPr/>
                    <a:lstStyle/>
                    <a:p>
                      <a:pPr algn="ctr"/>
                      <a:r>
                        <a:rPr lang="en-US" sz="1300" dirty="0">
                          <a:solidFill>
                            <a:schemeClr val="tx1"/>
                          </a:solidFill>
                          <a:latin typeface="Arial" panose="020B0604020202020204" pitchFamily="34" charset="0"/>
                          <a:cs typeface="Arial" panose="020B0604020202020204" pitchFamily="34" charset="0"/>
                        </a:rPr>
                        <a:t>Month Ago</a:t>
                      </a:r>
                    </a:p>
                  </a:txBody>
                  <a:tcPr marL="68580" marR="68580" marT="34287" marB="34287" anchor="ctr">
                    <a:solidFill>
                      <a:schemeClr val="accent1">
                        <a:lumMod val="40000"/>
                        <a:lumOff val="60000"/>
                      </a:schemeClr>
                    </a:solidFill>
                  </a:tcPr>
                </a:tc>
                <a:tc>
                  <a:txBody>
                    <a:bodyPr/>
                    <a:lstStyle/>
                    <a:p>
                      <a:pPr algn="ctr"/>
                      <a:r>
                        <a:rPr lang="en-US" sz="1300" dirty="0">
                          <a:solidFill>
                            <a:schemeClr val="tx1"/>
                          </a:solidFill>
                          <a:latin typeface="Arial" panose="020B0604020202020204" pitchFamily="34" charset="0"/>
                          <a:cs typeface="Arial" panose="020B0604020202020204" pitchFamily="34" charset="0"/>
                        </a:rPr>
                        <a:t>Quarter Ago</a:t>
                      </a:r>
                    </a:p>
                  </a:txBody>
                  <a:tcPr marL="68580" marR="68580" marT="34287" marB="34287" anchor="ctr">
                    <a:solidFill>
                      <a:schemeClr val="accent1">
                        <a:lumMod val="40000"/>
                        <a:lumOff val="60000"/>
                      </a:schemeClr>
                    </a:solidFill>
                  </a:tcPr>
                </a:tc>
                <a:tc>
                  <a:txBody>
                    <a:bodyPr/>
                    <a:lstStyle/>
                    <a:p>
                      <a:pPr algn="ctr"/>
                      <a:r>
                        <a:rPr lang="en-US" sz="1300" dirty="0">
                          <a:solidFill>
                            <a:schemeClr val="tx1"/>
                          </a:solidFill>
                          <a:latin typeface="Arial" panose="020B0604020202020204" pitchFamily="34" charset="0"/>
                          <a:cs typeface="Arial" panose="020B0604020202020204" pitchFamily="34" charset="0"/>
                        </a:rPr>
                        <a:t>Year Ago</a:t>
                      </a:r>
                    </a:p>
                  </a:txBody>
                  <a:tcPr marL="68580" marR="68580" marT="34287" marB="34287" anchor="ctr">
                    <a:solidFill>
                      <a:schemeClr val="accent1">
                        <a:lumMod val="40000"/>
                        <a:lumOff val="60000"/>
                      </a:schemeClr>
                    </a:solidFill>
                  </a:tcPr>
                </a:tc>
                <a:extLst>
                  <a:ext uri="{0D108BD9-81ED-4DB2-BD59-A6C34878D82A}">
                    <a16:rowId xmlns:a16="http://schemas.microsoft.com/office/drawing/2014/main" val="2060233846"/>
                  </a:ext>
                </a:extLst>
              </a:tr>
              <a:tr h="333218">
                <a:tc>
                  <a:txBody>
                    <a:bodyPr/>
                    <a:lstStyle/>
                    <a:p>
                      <a:r>
                        <a:rPr lang="en-US" sz="1300" b="1" dirty="0">
                          <a:solidFill>
                            <a:schemeClr val="tx1"/>
                          </a:solidFill>
                          <a:latin typeface="Arial" panose="020B0604020202020204" pitchFamily="34" charset="0"/>
                          <a:cs typeface="Arial" panose="020B0604020202020204" pitchFamily="34" charset="0"/>
                        </a:rPr>
                        <a:t>Economic Indicator</a:t>
                      </a: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extLst>
                  <a:ext uri="{0D108BD9-81ED-4DB2-BD59-A6C34878D82A}">
                    <a16:rowId xmlns:a16="http://schemas.microsoft.com/office/drawing/2014/main" val="987599860"/>
                  </a:ext>
                </a:extLst>
              </a:tr>
              <a:tr h="363506">
                <a:tc>
                  <a:txBody>
                    <a:bodyPr/>
                    <a:lstStyle/>
                    <a:p>
                      <a:r>
                        <a:rPr lang="en-US" sz="1300" dirty="0">
                          <a:solidFill>
                            <a:schemeClr val="tx1"/>
                          </a:solidFill>
                          <a:latin typeface="Arial" panose="020B0604020202020204" pitchFamily="34" charset="0"/>
                          <a:cs typeface="Arial" panose="020B0604020202020204" pitchFamily="34" charset="0"/>
                        </a:rPr>
                        <a:t>Consumer Price</a:t>
                      </a:r>
                      <a:r>
                        <a:rPr lang="en-US" sz="1300" baseline="0" dirty="0">
                          <a:solidFill>
                            <a:schemeClr val="tx1"/>
                          </a:solidFill>
                          <a:latin typeface="Arial" panose="020B0604020202020204" pitchFamily="34" charset="0"/>
                          <a:cs typeface="Arial" panose="020B0604020202020204" pitchFamily="34" charset="0"/>
                        </a:rPr>
                        <a:t> Index (</a:t>
                      </a:r>
                      <a:r>
                        <a:rPr lang="en-US" sz="1300" dirty="0">
                          <a:solidFill>
                            <a:schemeClr val="tx1"/>
                          </a:solidFill>
                          <a:latin typeface="Arial" panose="020B0604020202020204" pitchFamily="34" charset="0"/>
                          <a:cs typeface="Arial" panose="020B0604020202020204" pitchFamily="34" charset="0"/>
                        </a:rPr>
                        <a:t>CPI)</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6.07% (Feb-22)</a:t>
                      </a:r>
                    </a:p>
                  </a:txBody>
                  <a:tcPr marL="68580" marR="68580" marT="34287" marB="34287"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300" dirty="0">
                          <a:solidFill>
                            <a:schemeClr val="tx1"/>
                          </a:solidFill>
                          <a:latin typeface="Arial" panose="020B0604020202020204" pitchFamily="34" charset="0"/>
                          <a:cs typeface="Arial" panose="020B0604020202020204" pitchFamily="34" charset="0"/>
                        </a:rPr>
                        <a:t>6.01% (Jan-22)</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4.91% (Nov-21)</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5.03% (Feb-21)</a:t>
                      </a:r>
                    </a:p>
                  </a:txBody>
                  <a:tcPr marT="45715" marB="45715" anchor="ctr"/>
                </a:tc>
                <a:extLst>
                  <a:ext uri="{0D108BD9-81ED-4DB2-BD59-A6C34878D82A}">
                    <a16:rowId xmlns:a16="http://schemas.microsoft.com/office/drawing/2014/main" val="3304753389"/>
                  </a:ext>
                </a:extLst>
              </a:tr>
              <a:tr h="363506">
                <a:tc>
                  <a:txBody>
                    <a:bodyPr/>
                    <a:lstStyle/>
                    <a:p>
                      <a:r>
                        <a:rPr lang="en-US" sz="1300" dirty="0">
                          <a:solidFill>
                            <a:schemeClr val="tx1"/>
                          </a:solidFill>
                          <a:latin typeface="Arial" panose="020B0604020202020204" pitchFamily="34" charset="0"/>
                          <a:cs typeface="Arial" panose="020B0604020202020204" pitchFamily="34" charset="0"/>
                        </a:rPr>
                        <a:t>Wholesale Price Index (WPI)</a:t>
                      </a: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cs typeface="Arial" panose="020B0604020202020204" pitchFamily="34" charset="0"/>
                        </a:rPr>
                        <a:t>13.11% (Feb-22)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cs typeface="Arial" panose="020B0604020202020204" pitchFamily="34" charset="0"/>
                        </a:rPr>
                        <a:t>12.96% (Jan-22)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cs typeface="Arial" panose="020B0604020202020204" pitchFamily="34" charset="0"/>
                        </a:rPr>
                        <a:t>14.87% (Nov-21)</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cs typeface="Arial" panose="020B0604020202020204" pitchFamily="34" charset="0"/>
                        </a:rPr>
                        <a:t>4.83% (Feb-21)</a:t>
                      </a:r>
                      <a:endParaRPr lang="en-US" sz="1300" kern="1200" dirty="0">
                        <a:solidFill>
                          <a:schemeClr val="tx1"/>
                        </a:solidFill>
                        <a:latin typeface="Arial" panose="020B0604020202020204" pitchFamily="34" charset="0"/>
                        <a:ea typeface="+mn-ea"/>
                        <a:cs typeface="Arial" panose="020B0604020202020204" pitchFamily="34" charset="0"/>
                      </a:endParaRPr>
                    </a:p>
                  </a:txBody>
                  <a:tcPr marT="45715" marB="45715" anchor="ctr"/>
                </a:tc>
                <a:extLst>
                  <a:ext uri="{0D108BD9-81ED-4DB2-BD59-A6C34878D82A}">
                    <a16:rowId xmlns:a16="http://schemas.microsoft.com/office/drawing/2014/main" val="2062421784"/>
                  </a:ext>
                </a:extLst>
              </a:tr>
              <a:tr h="363506">
                <a:tc>
                  <a:txBody>
                    <a:bodyPr/>
                    <a:lstStyle/>
                    <a:p>
                      <a:r>
                        <a:rPr lang="en-US" sz="1300" dirty="0">
                          <a:solidFill>
                            <a:schemeClr val="tx1"/>
                          </a:solidFill>
                          <a:latin typeface="Arial" panose="020B0604020202020204" pitchFamily="34" charset="0"/>
                          <a:cs typeface="Arial" panose="020B0604020202020204" pitchFamily="34" charset="0"/>
                        </a:rPr>
                        <a:t>Industrial Production (IIP)</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1.32% (Jan-22) </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0.73% (Dec-21) </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4.17% (Oct-21) </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-0.58% (Jan-21)</a:t>
                      </a:r>
                    </a:p>
                  </a:txBody>
                  <a:tcPr marT="45715" marB="45715" anchor="ctr"/>
                </a:tc>
                <a:extLst>
                  <a:ext uri="{0D108BD9-81ED-4DB2-BD59-A6C34878D82A}">
                    <a16:rowId xmlns:a16="http://schemas.microsoft.com/office/drawing/2014/main" val="1061346768"/>
                  </a:ext>
                </a:extLst>
              </a:tr>
              <a:tr h="363575">
                <a:tc>
                  <a:txBody>
                    <a:bodyPr/>
                    <a:lstStyle/>
                    <a:p>
                      <a:r>
                        <a:rPr lang="en-US" sz="1300" dirty="0">
                          <a:solidFill>
                            <a:schemeClr val="tx1"/>
                          </a:solidFill>
                          <a:latin typeface="Arial" panose="020B0604020202020204" pitchFamily="34" charset="0"/>
                          <a:cs typeface="Arial" panose="020B0604020202020204" pitchFamily="34" charset="0"/>
                        </a:rPr>
                        <a:t>GDP</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5.4% (Dec-21) </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NA</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8.5% (Sep-21) </a:t>
                      </a:r>
                    </a:p>
                  </a:txBody>
                  <a:tcPr marL="68580" marR="68580" marT="34287" marB="34287" anchor="ctr"/>
                </a:tc>
                <a:tc>
                  <a:txBody>
                    <a:bodyPr/>
                    <a:lstStyle/>
                    <a:p>
                      <a:pPr algn="ctr"/>
                      <a:r>
                        <a:rPr lang="en-US" sz="1300" dirty="0">
                          <a:solidFill>
                            <a:schemeClr val="tx1"/>
                          </a:solidFill>
                          <a:latin typeface="Arial" panose="020B0604020202020204" pitchFamily="34" charset="0"/>
                          <a:cs typeface="Arial" panose="020B0604020202020204" pitchFamily="34" charset="0"/>
                        </a:rPr>
                        <a:t>0.7% (Dec-20)</a:t>
                      </a:r>
                    </a:p>
                  </a:txBody>
                  <a:tcPr marT="45715" marB="45715" anchor="ctr"/>
                </a:tc>
                <a:extLst>
                  <a:ext uri="{0D108BD9-81ED-4DB2-BD59-A6C34878D82A}">
                    <a16:rowId xmlns:a16="http://schemas.microsoft.com/office/drawing/2014/main" val="1308210490"/>
                  </a:ext>
                </a:extLst>
              </a:tr>
              <a:tr h="363506">
                <a:tc>
                  <a:txBody>
                    <a:bodyPr/>
                    <a:lstStyle/>
                    <a:p>
                      <a:r>
                        <a:rPr lang="en-US" sz="1300" dirty="0">
                          <a:solidFill>
                            <a:schemeClr val="tx1"/>
                          </a:solidFill>
                          <a:latin typeface="Arial" panose="020B0604020202020204" pitchFamily="34" charset="0"/>
                          <a:cs typeface="Arial" panose="020B0604020202020204" pitchFamily="34" charset="0"/>
                        </a:rPr>
                        <a:t>Trade Deficit ($ </a:t>
                      </a:r>
                      <a:r>
                        <a:rPr lang="en-US" sz="1300" dirty="0" err="1">
                          <a:solidFill>
                            <a:schemeClr val="tx1"/>
                          </a:solidFill>
                          <a:latin typeface="Arial" panose="020B0604020202020204" pitchFamily="34" charset="0"/>
                          <a:cs typeface="Arial" panose="020B0604020202020204" pitchFamily="34" charset="0"/>
                        </a:rPr>
                        <a:t>bn</a:t>
                      </a:r>
                      <a:r>
                        <a:rPr lang="en-US" sz="1300" dirty="0">
                          <a:solidFill>
                            <a:schemeClr val="tx1"/>
                          </a:solidFill>
                          <a:latin typeface="Arial" panose="020B0604020202020204" pitchFamily="34" charset="0"/>
                          <a:cs typeface="Arial" panose="020B0604020202020204" pitchFamily="34" charset="0"/>
                        </a:rPr>
                        <a:t>)                                                                                             </a:t>
                      </a:r>
                    </a:p>
                  </a:txBody>
                  <a:tcPr marL="68580" marR="68580" marT="34287" marB="34287" anchor="ctr"/>
                </a:tc>
                <a:tc>
                  <a:txBody>
                    <a:bodyPr/>
                    <a:lstStyle/>
                    <a:p>
                      <a:pPr marL="0" algn="ctr" defTabSz="914400" rtl="0" eaLnBrk="1" latinLnBrk="0" hangingPunct="1"/>
                      <a:r>
                        <a:rPr lang="en-IN" sz="1300" kern="1200" dirty="0">
                          <a:solidFill>
                            <a:schemeClr val="tx1"/>
                          </a:solidFill>
                          <a:latin typeface="Arial" panose="020B0604020202020204" pitchFamily="34" charset="0"/>
                          <a:ea typeface="+mn-ea"/>
                          <a:cs typeface="Arial" panose="020B0604020202020204" pitchFamily="34" charset="0"/>
                        </a:rPr>
                        <a:t>18.69 </a:t>
                      </a:r>
                      <a:r>
                        <a:rPr lang="en-US" sz="1300" kern="1200" dirty="0">
                          <a:solidFill>
                            <a:schemeClr val="tx1"/>
                          </a:solidFill>
                          <a:latin typeface="Arial" panose="020B0604020202020204" pitchFamily="34" charset="0"/>
                          <a:ea typeface="+mn-ea"/>
                          <a:cs typeface="Arial" panose="020B0604020202020204" pitchFamily="34" charset="0"/>
                        </a:rPr>
                        <a:t>(Mar</a:t>
                      </a:r>
                      <a:r>
                        <a:rPr lang="en-US" sz="1300" kern="1200" dirty="0">
                          <a:solidFill>
                            <a:schemeClr val="tx1"/>
                          </a:solidFill>
                          <a:latin typeface="Arial" panose="020B0604020202020204" pitchFamily="34" charset="0"/>
                          <a:cs typeface="Arial" panose="020B0604020202020204" pitchFamily="34" charset="0"/>
                        </a:rPr>
                        <a:t>-22)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300" kern="1200" dirty="0">
                          <a:solidFill>
                            <a:schemeClr val="tx1"/>
                          </a:solidFill>
                          <a:latin typeface="Arial" panose="020B0604020202020204" pitchFamily="34" charset="0"/>
                          <a:ea typeface="+mn-ea"/>
                          <a:cs typeface="Arial" panose="020B0604020202020204" pitchFamily="34" charset="0"/>
                        </a:rPr>
                        <a:t>21.19 (Jan</a:t>
                      </a:r>
                      <a:r>
                        <a:rPr lang="en-US" sz="1300" kern="1200" dirty="0">
                          <a:solidFill>
                            <a:schemeClr val="tx1"/>
                          </a:solidFill>
                          <a:latin typeface="Arial" panose="020B0604020202020204" pitchFamily="34" charset="0"/>
                          <a:cs typeface="Arial" panose="020B0604020202020204" pitchFamily="34" charset="0"/>
                        </a:rPr>
                        <a:t>-22)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cs typeface="Arial" panose="020B0604020202020204" pitchFamily="34" charset="0"/>
                        </a:rPr>
                        <a:t>21.70 (Dec-21)</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cs typeface="Arial" panose="020B0604020202020204" pitchFamily="34" charset="0"/>
                        </a:rPr>
                        <a:t>14.12 (Mar-21)</a:t>
                      </a:r>
                      <a:endParaRPr lang="en-US" sz="1300" kern="1200" dirty="0">
                        <a:solidFill>
                          <a:schemeClr val="tx1"/>
                        </a:solidFill>
                        <a:latin typeface="Arial" panose="020B0604020202020204" pitchFamily="34" charset="0"/>
                        <a:ea typeface="+mn-ea"/>
                        <a:cs typeface="Arial" panose="020B0604020202020204" pitchFamily="34" charset="0"/>
                      </a:endParaRPr>
                    </a:p>
                  </a:txBody>
                  <a:tcPr marT="45715" marB="45715" anchor="ctr"/>
                </a:tc>
                <a:extLst>
                  <a:ext uri="{0D108BD9-81ED-4DB2-BD59-A6C34878D82A}">
                    <a16:rowId xmlns:a16="http://schemas.microsoft.com/office/drawing/2014/main" val="2108859282"/>
                  </a:ext>
                </a:extLst>
              </a:tr>
              <a:tr h="333218">
                <a:tc>
                  <a:txBody>
                    <a:bodyPr/>
                    <a:lstStyle/>
                    <a:p>
                      <a:r>
                        <a:rPr lang="en-US" sz="1300" b="1" dirty="0">
                          <a:solidFill>
                            <a:schemeClr val="tx1"/>
                          </a:solidFill>
                          <a:latin typeface="Arial" panose="020B0604020202020204" pitchFamily="34" charset="0"/>
                          <a:cs typeface="Arial" panose="020B0604020202020204" pitchFamily="34" charset="0"/>
                        </a:rPr>
                        <a:t>Commodity Market</a:t>
                      </a: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tc>
                  <a:txBody>
                    <a:bodyPr/>
                    <a:lstStyle/>
                    <a:p>
                      <a:pPr algn="ctr"/>
                      <a:endParaRPr lang="en-US" sz="1300" dirty="0">
                        <a:solidFill>
                          <a:schemeClr val="tx1"/>
                        </a:solidFill>
                        <a:latin typeface="Arial" panose="020B0604020202020204" pitchFamily="34" charset="0"/>
                        <a:cs typeface="Arial" panose="020B0604020202020204" pitchFamily="34" charset="0"/>
                      </a:endParaRPr>
                    </a:p>
                  </a:txBody>
                  <a:tcPr marL="68580" marR="68580" marT="34287" marB="34287" anchor="ctr"/>
                </a:tc>
                <a:extLst>
                  <a:ext uri="{0D108BD9-81ED-4DB2-BD59-A6C34878D82A}">
                    <a16:rowId xmlns:a16="http://schemas.microsoft.com/office/drawing/2014/main" val="792756994"/>
                  </a:ext>
                </a:extLst>
              </a:tr>
              <a:tr h="363506">
                <a:tc>
                  <a:txBody>
                    <a:bodyPr/>
                    <a:lstStyle/>
                    <a:p>
                      <a:r>
                        <a:rPr lang="en-US" sz="1300" dirty="0">
                          <a:solidFill>
                            <a:schemeClr val="tx1"/>
                          </a:solidFill>
                          <a:latin typeface="Arial" panose="020B0604020202020204" pitchFamily="34" charset="0"/>
                          <a:cs typeface="Arial" panose="020B0604020202020204" pitchFamily="34" charset="0"/>
                        </a:rPr>
                        <a:t>Brent Crude ($/barrel)</a:t>
                      </a: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ea typeface="+mn-ea"/>
                          <a:cs typeface="Arial" panose="020B0604020202020204" pitchFamily="34" charset="0"/>
                        </a:rPr>
                        <a:t>107.91 </a:t>
                      </a:r>
                      <a:r>
                        <a:rPr lang="en-US" sz="1300" kern="1200" dirty="0">
                          <a:solidFill>
                            <a:schemeClr val="tx1"/>
                          </a:solidFill>
                          <a:latin typeface="Arial" panose="020B0604020202020204" pitchFamily="34" charset="0"/>
                          <a:cs typeface="Arial" panose="020B0604020202020204" pitchFamily="34" charset="0"/>
                        </a:rPr>
                        <a:t>(31-Mar-22)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ea typeface="+mn-ea"/>
                          <a:cs typeface="Arial" panose="020B0604020202020204" pitchFamily="34" charset="0"/>
                        </a:rPr>
                        <a:t>100.99 (28-Feb-22)</a:t>
                      </a: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ea typeface="+mn-ea"/>
                          <a:cs typeface="Arial" panose="020B0604020202020204" pitchFamily="34" charset="0"/>
                        </a:rPr>
                        <a:t>77.78 </a:t>
                      </a:r>
                      <a:r>
                        <a:rPr lang="en-US" sz="1300" kern="1200" dirty="0">
                          <a:solidFill>
                            <a:schemeClr val="tx1"/>
                          </a:solidFill>
                          <a:latin typeface="Arial" panose="020B0604020202020204" pitchFamily="34" charset="0"/>
                          <a:cs typeface="Arial" panose="020B0604020202020204" pitchFamily="34" charset="0"/>
                        </a:rPr>
                        <a:t>(31-Dec-21)</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algn="ctr"/>
                      <a:r>
                        <a:rPr lang="en-US" sz="1300" kern="1200" dirty="0">
                          <a:solidFill>
                            <a:schemeClr val="tx1"/>
                          </a:solidFill>
                          <a:latin typeface="Arial" panose="020B0604020202020204" pitchFamily="34" charset="0"/>
                          <a:ea typeface="+mn-ea"/>
                          <a:cs typeface="Arial" panose="020B0604020202020204" pitchFamily="34" charset="0"/>
                        </a:rPr>
                        <a:t>63.54 (31-Mar-21)</a:t>
                      </a:r>
                    </a:p>
                  </a:txBody>
                  <a:tcPr marT="45715" marB="45715" anchor="ctr"/>
                </a:tc>
                <a:extLst>
                  <a:ext uri="{0D108BD9-81ED-4DB2-BD59-A6C34878D82A}">
                    <a16:rowId xmlns:a16="http://schemas.microsoft.com/office/drawing/2014/main" val="3714811823"/>
                  </a:ext>
                </a:extLst>
              </a:tr>
              <a:tr h="363506">
                <a:tc>
                  <a:txBody>
                    <a:bodyPr/>
                    <a:lstStyle/>
                    <a:p>
                      <a:r>
                        <a:rPr lang="en-US" sz="1300" kern="1200" dirty="0">
                          <a:solidFill>
                            <a:schemeClr val="tx1"/>
                          </a:solidFill>
                          <a:latin typeface="Arial" panose="020B0604020202020204" pitchFamily="34" charset="0"/>
                          <a:ea typeface="+mn-ea"/>
                          <a:cs typeface="Arial" panose="020B0604020202020204" pitchFamily="34" charset="0"/>
                        </a:rPr>
                        <a:t>Gold ($/oz)</a:t>
                      </a: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cs typeface="Arial" panose="020B0604020202020204" pitchFamily="34" charset="0"/>
                        </a:rPr>
                        <a:t>1,949.20 (31-Mar-22)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tx1"/>
                          </a:solidFill>
                          <a:latin typeface="Arial" panose="020B0604020202020204" pitchFamily="34" charset="0"/>
                          <a:cs typeface="Arial" panose="020B0604020202020204" pitchFamily="34" charset="0"/>
                        </a:rPr>
                        <a:t>1,900.70 (28-Feb-22)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latinLnBrk="0" hangingPunct="1"/>
                      <a:r>
                        <a:rPr lang="en-US" sz="1300" kern="1200" dirty="0">
                          <a:solidFill>
                            <a:schemeClr val="tx1"/>
                          </a:solidFill>
                          <a:latin typeface="Arial" panose="020B0604020202020204" pitchFamily="34" charset="0"/>
                          <a:ea typeface="+mn-ea"/>
                          <a:cs typeface="Arial" panose="020B0604020202020204" pitchFamily="34" charset="0"/>
                        </a:rPr>
                        <a:t>1,831.00 (31-Dec</a:t>
                      </a:r>
                      <a:r>
                        <a:rPr lang="en-US" sz="1300" kern="1200" dirty="0">
                          <a:solidFill>
                            <a:schemeClr val="tx1"/>
                          </a:solidFill>
                          <a:latin typeface="Arial" panose="020B0604020202020204" pitchFamily="34" charset="0"/>
                          <a:cs typeface="Arial" panose="020B0604020202020204" pitchFamily="34" charset="0"/>
                        </a:rPr>
                        <a:t>-</a:t>
                      </a:r>
                      <a:r>
                        <a:rPr lang="en-US" sz="1300" kern="1200" baseline="0" dirty="0">
                          <a:solidFill>
                            <a:schemeClr val="tx1"/>
                          </a:solidFill>
                          <a:latin typeface="Arial" panose="020B0604020202020204" pitchFamily="34" charset="0"/>
                          <a:cs typeface="Arial" panose="020B0604020202020204" pitchFamily="34" charset="0"/>
                        </a:rPr>
                        <a:t>21</a:t>
                      </a:r>
                      <a:r>
                        <a:rPr lang="en-US" sz="1300" kern="1200" dirty="0">
                          <a:solidFill>
                            <a:schemeClr val="tx1"/>
                          </a:solidFill>
                          <a:latin typeface="Arial" panose="020B0604020202020204" pitchFamily="34" charset="0"/>
                          <a:cs typeface="Arial" panose="020B0604020202020204" pitchFamily="34" charset="0"/>
                        </a:rPr>
                        <a:t>)</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algn="ctr"/>
                      <a:r>
                        <a:rPr lang="en-US" sz="1300" kern="1200" dirty="0">
                          <a:solidFill>
                            <a:schemeClr val="tx1"/>
                          </a:solidFill>
                          <a:latin typeface="Arial" panose="020B0604020202020204" pitchFamily="34" charset="0"/>
                          <a:ea typeface="+mn-ea"/>
                          <a:cs typeface="Arial" panose="020B0604020202020204" pitchFamily="34" charset="0"/>
                        </a:rPr>
                        <a:t>1723.90 (31-Mar-21)</a:t>
                      </a:r>
                    </a:p>
                  </a:txBody>
                  <a:tcPr marT="45715" marB="45715" anchor="ctr"/>
                </a:tc>
                <a:extLst>
                  <a:ext uri="{0D108BD9-81ED-4DB2-BD59-A6C34878D82A}">
                    <a16:rowId xmlns:a16="http://schemas.microsoft.com/office/drawing/2014/main" val="2444521561"/>
                  </a:ext>
                </a:extLst>
              </a:tr>
              <a:tr h="363506">
                <a:tc>
                  <a:txBody>
                    <a:bodyPr/>
                    <a:lstStyle/>
                    <a:p>
                      <a:r>
                        <a:rPr lang="en-US" sz="1300" kern="1200" dirty="0">
                          <a:solidFill>
                            <a:schemeClr val="tx1"/>
                          </a:solidFill>
                          <a:latin typeface="Arial" panose="020B0604020202020204" pitchFamily="34" charset="0"/>
                          <a:ea typeface="+mn-ea"/>
                          <a:cs typeface="Arial" panose="020B0604020202020204" pitchFamily="34" charset="0"/>
                        </a:rPr>
                        <a:t>Silver ($/oz)</a:t>
                      </a:r>
                    </a:p>
                  </a:txBody>
                  <a:tcPr marL="68580" marR="68580" marT="34287" marB="34287" anchor="ctr"/>
                </a:tc>
                <a:tc>
                  <a:txBody>
                    <a:bodyPr/>
                    <a:lstStyle/>
                    <a:p>
                      <a:pPr marL="0" algn="ctr" defTabSz="914400" rtl="0" eaLnBrk="1" fontAlgn="ctr" latinLnBrk="0" hangingPunct="1"/>
                      <a:r>
                        <a:rPr lang="en-US" sz="1300" kern="1200" baseline="0" dirty="0">
                          <a:solidFill>
                            <a:schemeClr val="tx1"/>
                          </a:solidFill>
                          <a:latin typeface="Arial" panose="020B0604020202020204" pitchFamily="34" charset="0"/>
                          <a:cs typeface="Arial" panose="020B0604020202020204" pitchFamily="34" charset="0"/>
                        </a:rPr>
                        <a:t>25.13 </a:t>
                      </a:r>
                      <a:r>
                        <a:rPr lang="en-US" sz="1300" kern="1200" dirty="0">
                          <a:solidFill>
                            <a:schemeClr val="tx1"/>
                          </a:solidFill>
                          <a:latin typeface="Arial" panose="020B0604020202020204" pitchFamily="34" charset="0"/>
                          <a:cs typeface="Arial" panose="020B0604020202020204" pitchFamily="34" charset="0"/>
                        </a:rPr>
                        <a:t>(31-Mar-22)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300" kern="1200" baseline="0" dirty="0">
                          <a:solidFill>
                            <a:schemeClr val="tx1"/>
                          </a:solidFill>
                          <a:latin typeface="Arial" panose="020B0604020202020204" pitchFamily="34" charset="0"/>
                          <a:cs typeface="Arial" panose="020B0604020202020204" pitchFamily="34" charset="0"/>
                        </a:rPr>
                        <a:t>24.37 </a:t>
                      </a:r>
                      <a:r>
                        <a:rPr lang="en-US" sz="1300" kern="1200" dirty="0">
                          <a:solidFill>
                            <a:schemeClr val="tx1"/>
                          </a:solidFill>
                          <a:latin typeface="Arial" panose="020B0604020202020204" pitchFamily="34" charset="0"/>
                          <a:cs typeface="Arial" panose="020B0604020202020204" pitchFamily="34" charset="0"/>
                        </a:rPr>
                        <a:t>(28</a:t>
                      </a:r>
                      <a:r>
                        <a:rPr lang="en-US" sz="1300" kern="1200" baseline="0" dirty="0">
                          <a:solidFill>
                            <a:schemeClr val="tx1"/>
                          </a:solidFill>
                          <a:latin typeface="Arial" panose="020B0604020202020204" pitchFamily="34" charset="0"/>
                          <a:cs typeface="Arial" panose="020B0604020202020204" pitchFamily="34" charset="0"/>
                        </a:rPr>
                        <a:t>-Feb</a:t>
                      </a:r>
                      <a:r>
                        <a:rPr lang="en-US" sz="1300" kern="1200" dirty="0">
                          <a:solidFill>
                            <a:schemeClr val="tx1"/>
                          </a:solidFill>
                          <a:latin typeface="Arial" panose="020B0604020202020204" pitchFamily="34" charset="0"/>
                          <a:cs typeface="Arial" panose="020B0604020202020204" pitchFamily="34" charset="0"/>
                        </a:rPr>
                        <a:t>-22)</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marL="0" algn="ctr" defTabSz="914400" rtl="0" eaLnBrk="1" fontAlgn="ctr" latinLnBrk="0" hangingPunct="1"/>
                      <a:r>
                        <a:rPr lang="en-US" sz="1300" kern="1200" dirty="0">
                          <a:solidFill>
                            <a:schemeClr val="tx1"/>
                          </a:solidFill>
                          <a:latin typeface="Arial" panose="020B0604020202020204" pitchFamily="34" charset="0"/>
                          <a:ea typeface="+mn-ea"/>
                          <a:cs typeface="Arial" panose="020B0604020202020204" pitchFamily="34" charset="0"/>
                        </a:rPr>
                        <a:t>23.38 (31-Dec</a:t>
                      </a:r>
                      <a:r>
                        <a:rPr lang="en-US" sz="1300" kern="1200" dirty="0">
                          <a:solidFill>
                            <a:schemeClr val="tx1"/>
                          </a:solidFill>
                          <a:latin typeface="Arial" panose="020B0604020202020204" pitchFamily="34" charset="0"/>
                          <a:cs typeface="Arial" panose="020B0604020202020204" pitchFamily="34" charset="0"/>
                        </a:rPr>
                        <a:t>-21)</a:t>
                      </a: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algn="ctr"/>
                      <a:r>
                        <a:rPr lang="en-US" sz="1300" kern="1200" dirty="0">
                          <a:solidFill>
                            <a:schemeClr val="tx1"/>
                          </a:solidFill>
                          <a:latin typeface="Arial" panose="020B0604020202020204" pitchFamily="34" charset="0"/>
                          <a:ea typeface="+mn-ea"/>
                          <a:cs typeface="Arial" panose="020B0604020202020204" pitchFamily="34" charset="0"/>
                        </a:rPr>
                        <a:t>24.61 (31-Mar-21)</a:t>
                      </a:r>
                    </a:p>
                  </a:txBody>
                  <a:tcPr marT="45715" marB="45715" anchor="ctr"/>
                </a:tc>
                <a:extLst>
                  <a:ext uri="{0D108BD9-81ED-4DB2-BD59-A6C34878D82A}">
                    <a16:rowId xmlns:a16="http://schemas.microsoft.com/office/drawing/2014/main" val="3474206076"/>
                  </a:ext>
                </a:extLst>
              </a:tr>
              <a:tr h="333218">
                <a:tc>
                  <a:txBody>
                    <a:bodyPr/>
                    <a:lstStyle/>
                    <a:p>
                      <a:r>
                        <a:rPr lang="en-US" sz="1300" b="1" kern="1200" dirty="0">
                          <a:solidFill>
                            <a:schemeClr val="tx1"/>
                          </a:solidFill>
                          <a:latin typeface="Arial" panose="020B0604020202020204" pitchFamily="34" charset="0"/>
                          <a:ea typeface="+mn-ea"/>
                          <a:cs typeface="Arial" panose="020B0604020202020204" pitchFamily="34" charset="0"/>
                        </a:rPr>
                        <a:t>Currency Market</a:t>
                      </a:r>
                    </a:p>
                  </a:txBody>
                  <a:tcPr marL="68580" marR="68580" marT="34287" marB="34287" anchor="ctr"/>
                </a:tc>
                <a:tc>
                  <a:txBody>
                    <a:bodyPr/>
                    <a:lstStyle/>
                    <a:p>
                      <a:pPr algn="ct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algn="ct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algn="ct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tc>
                  <a:txBody>
                    <a:bodyPr/>
                    <a:lstStyle/>
                    <a:p>
                      <a:pPr algn="ctr"/>
                      <a:endParaRPr lang="en-US" sz="1300" kern="1200" dirty="0">
                        <a:solidFill>
                          <a:schemeClr val="tx1"/>
                        </a:solidFill>
                        <a:latin typeface="Arial" panose="020B0604020202020204" pitchFamily="34" charset="0"/>
                        <a:ea typeface="+mn-ea"/>
                        <a:cs typeface="Arial" panose="020B0604020202020204" pitchFamily="34" charset="0"/>
                      </a:endParaRPr>
                    </a:p>
                  </a:txBody>
                  <a:tcPr marL="68580" marR="68580" marT="34287" marB="34287" anchor="ctr"/>
                </a:tc>
                <a:extLst>
                  <a:ext uri="{0D108BD9-81ED-4DB2-BD59-A6C34878D82A}">
                    <a16:rowId xmlns:a16="http://schemas.microsoft.com/office/drawing/2014/main" val="952117261"/>
                  </a:ext>
                </a:extLst>
              </a:tr>
              <a:tr h="363506">
                <a:tc>
                  <a:txBody>
                    <a:bodyPr/>
                    <a:lstStyle/>
                    <a:p>
                      <a:r>
                        <a:rPr lang="en-US" sz="1300" dirty="0">
                          <a:solidFill>
                            <a:schemeClr val="tx1"/>
                          </a:solidFill>
                          <a:latin typeface="Arial" panose="020B0604020202020204" pitchFamily="34" charset="0"/>
                          <a:cs typeface="Arial" panose="020B0604020202020204" pitchFamily="34" charset="0"/>
                        </a:rPr>
                        <a:t>USD/INR</a:t>
                      </a:r>
                    </a:p>
                  </a:txBody>
                  <a:tcPr marL="68580" marR="68580" marT="34287" marB="34287" anchor="ctr"/>
                </a:tc>
                <a:tc>
                  <a:txBody>
                    <a:bodyPr/>
                    <a:lstStyle/>
                    <a:p>
                      <a:pPr marL="0" algn="ctr" defTabSz="914400" rtl="0" eaLnBrk="1" fontAlgn="ctr" latinLnBrk="0" hangingPunct="1"/>
                      <a:r>
                        <a:rPr lang="en-IN" sz="1300" kern="1200" dirty="0">
                          <a:solidFill>
                            <a:schemeClr val="tx1"/>
                          </a:solidFill>
                          <a:latin typeface="Arial" panose="020B0604020202020204" pitchFamily="34" charset="0"/>
                          <a:ea typeface="+mn-ea"/>
                          <a:cs typeface="Arial" panose="020B0604020202020204" pitchFamily="34" charset="0"/>
                        </a:rPr>
                        <a:t>75.90 </a:t>
                      </a:r>
                      <a:r>
                        <a:rPr lang="en-US" sz="1300" kern="1200" dirty="0">
                          <a:solidFill>
                            <a:schemeClr val="tx1"/>
                          </a:solidFill>
                          <a:latin typeface="Arial" panose="020B0604020202020204" pitchFamily="34" charset="0"/>
                          <a:ea typeface="+mn-ea"/>
                          <a:cs typeface="Arial" panose="020B0604020202020204" pitchFamily="34" charset="0"/>
                        </a:rPr>
                        <a:t>(31-Mar</a:t>
                      </a:r>
                      <a:r>
                        <a:rPr lang="en-US" sz="1300" kern="1200" baseline="0" dirty="0">
                          <a:solidFill>
                            <a:schemeClr val="tx1"/>
                          </a:solidFill>
                          <a:latin typeface="Arial" panose="020B0604020202020204" pitchFamily="34" charset="0"/>
                          <a:ea typeface="+mn-ea"/>
                          <a:cs typeface="Arial" panose="020B0604020202020204" pitchFamily="34" charset="0"/>
                        </a:rPr>
                        <a:t>-22</a:t>
                      </a:r>
                      <a:r>
                        <a:rPr lang="en-US" sz="1300" kern="1200" dirty="0">
                          <a:solidFill>
                            <a:schemeClr val="tx1"/>
                          </a:solidFill>
                          <a:latin typeface="Arial" panose="020B0604020202020204" pitchFamily="34" charset="0"/>
                          <a:cs typeface="Arial" panose="020B0604020202020204" pitchFamily="34" charset="0"/>
                        </a:rPr>
                        <a:t>)</a:t>
                      </a:r>
                      <a:endParaRPr lang="en-IN" sz="1300" kern="1200" dirty="0">
                        <a:solidFill>
                          <a:schemeClr val="tx1"/>
                        </a:solidFill>
                        <a:latin typeface="Arial" panose="020B0604020202020204" pitchFamily="34" charset="0"/>
                        <a:ea typeface="+mn-ea"/>
                        <a:cs typeface="Arial" panose="020B0604020202020204" pitchFamily="34" charset="0"/>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1300" kern="1200" dirty="0">
                          <a:solidFill>
                            <a:schemeClr val="tx1"/>
                          </a:solidFill>
                          <a:latin typeface="Arial" panose="020B0604020202020204" pitchFamily="34" charset="0"/>
                          <a:ea typeface="+mn-ea"/>
                          <a:cs typeface="Arial" panose="020B0604020202020204" pitchFamily="34" charset="0"/>
                        </a:rPr>
                        <a:t>75.49 </a:t>
                      </a:r>
                      <a:r>
                        <a:rPr lang="en-US" sz="1300" kern="1200" dirty="0">
                          <a:solidFill>
                            <a:schemeClr val="tx1"/>
                          </a:solidFill>
                          <a:latin typeface="Arial" panose="020B0604020202020204" pitchFamily="34" charset="0"/>
                          <a:cs typeface="Arial" panose="020B0604020202020204" pitchFamily="34" charset="0"/>
                        </a:rPr>
                        <a:t>(28-Feb-22)</a:t>
                      </a:r>
                      <a:endParaRPr lang="en-IN" sz="1300" kern="1200" dirty="0">
                        <a:solidFill>
                          <a:schemeClr val="tx1"/>
                        </a:solidFill>
                        <a:latin typeface="Arial" panose="020B0604020202020204" pitchFamily="34" charset="0"/>
                        <a:ea typeface="+mn-ea"/>
                        <a:cs typeface="Arial" panose="020B0604020202020204" pitchFamily="34" charset="0"/>
                      </a:endParaRPr>
                    </a:p>
                  </a:txBody>
                  <a:tcPr marL="7144" marR="7144" marT="7144" marB="0" anchor="ctr"/>
                </a:tc>
                <a:tc>
                  <a:txBody>
                    <a:bodyPr/>
                    <a:lstStyle/>
                    <a:p>
                      <a:pPr marL="0" algn="ctr" defTabSz="914400" rtl="0" eaLnBrk="1" fontAlgn="ctr" latinLnBrk="0" hangingPunct="1"/>
                      <a:r>
                        <a:rPr lang="en-IN" sz="1300" kern="1200" dirty="0">
                          <a:solidFill>
                            <a:schemeClr val="tx1"/>
                          </a:solidFill>
                          <a:latin typeface="Arial" panose="020B0604020202020204" pitchFamily="34" charset="0"/>
                          <a:ea typeface="+mn-ea"/>
                          <a:cs typeface="Arial" panose="020B0604020202020204" pitchFamily="34" charset="0"/>
                        </a:rPr>
                        <a:t>74.49 </a:t>
                      </a:r>
                      <a:r>
                        <a:rPr lang="en-US" sz="1300" kern="1200" dirty="0">
                          <a:solidFill>
                            <a:schemeClr val="tx1"/>
                          </a:solidFill>
                          <a:latin typeface="Arial" panose="020B0604020202020204" pitchFamily="34" charset="0"/>
                          <a:cs typeface="Arial" panose="020B0604020202020204" pitchFamily="34" charset="0"/>
                        </a:rPr>
                        <a:t>(31</a:t>
                      </a:r>
                      <a:r>
                        <a:rPr lang="en-US" sz="1300" kern="1200" baseline="0" dirty="0">
                          <a:solidFill>
                            <a:schemeClr val="tx1"/>
                          </a:solidFill>
                          <a:latin typeface="Arial" panose="020B0604020202020204" pitchFamily="34" charset="0"/>
                          <a:cs typeface="Arial" panose="020B0604020202020204" pitchFamily="34" charset="0"/>
                        </a:rPr>
                        <a:t>-Dec</a:t>
                      </a:r>
                      <a:r>
                        <a:rPr lang="en-US" sz="1300" kern="1200" dirty="0">
                          <a:solidFill>
                            <a:schemeClr val="tx1"/>
                          </a:solidFill>
                          <a:latin typeface="Arial" panose="020B0604020202020204" pitchFamily="34" charset="0"/>
                          <a:cs typeface="Arial" panose="020B0604020202020204" pitchFamily="34" charset="0"/>
                        </a:rPr>
                        <a:t>-21)</a:t>
                      </a:r>
                      <a:endParaRPr lang="en-IN" sz="1300" kern="1200" dirty="0">
                        <a:solidFill>
                          <a:schemeClr val="tx1"/>
                        </a:solidFill>
                        <a:latin typeface="Arial" panose="020B0604020202020204" pitchFamily="34" charset="0"/>
                        <a:ea typeface="+mn-ea"/>
                        <a:cs typeface="Arial" panose="020B0604020202020204" pitchFamily="34" charset="0"/>
                      </a:endParaRPr>
                    </a:p>
                  </a:txBody>
                  <a:tcPr marL="7144" marR="7144" marT="7144" marB="0" anchor="ctr"/>
                </a:tc>
                <a:tc>
                  <a:txBody>
                    <a:bodyPr/>
                    <a:lstStyle/>
                    <a:p>
                      <a:pPr marL="0" algn="ctr" defTabSz="914400" rtl="0" eaLnBrk="1" latinLnBrk="0" hangingPunct="1"/>
                      <a:r>
                        <a:rPr lang="en-US" sz="1300" kern="1200" dirty="0">
                          <a:solidFill>
                            <a:schemeClr val="tx1"/>
                          </a:solidFill>
                          <a:latin typeface="Arial" panose="020B0604020202020204" pitchFamily="34" charset="0"/>
                          <a:ea typeface="+mn-ea"/>
                          <a:cs typeface="Arial" panose="020B0604020202020204" pitchFamily="34" charset="0"/>
                        </a:rPr>
                        <a:t>73.15 (31-Mar-21)</a:t>
                      </a:r>
                    </a:p>
                  </a:txBody>
                  <a:tcPr marT="45715" marB="45715" anchor="ctr"/>
                </a:tc>
                <a:extLst>
                  <a:ext uri="{0D108BD9-81ED-4DB2-BD59-A6C34878D82A}">
                    <a16:rowId xmlns:a16="http://schemas.microsoft.com/office/drawing/2014/main" val="1590677825"/>
                  </a:ext>
                </a:extLst>
              </a:tr>
            </a:tbl>
          </a:graphicData>
        </a:graphic>
      </p:graphicFrame>
      <p:sp>
        <p:nvSpPr>
          <p:cNvPr id="7" name="TextBox 1"/>
          <p:cNvSpPr txBox="1">
            <a:spLocks noChangeArrowheads="1"/>
          </p:cNvSpPr>
          <p:nvPr/>
        </p:nvSpPr>
        <p:spPr bwMode="auto">
          <a:xfrm>
            <a:off x="6239436" y="6202457"/>
            <a:ext cx="5540188" cy="24622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1000" dirty="0">
                <a:solidFill>
                  <a:schemeClr val="tx1"/>
                </a:solidFill>
                <a:latin typeface="Arial" panose="020B0604020202020204" pitchFamily="34" charset="0"/>
                <a:cs typeface="Arial" panose="020B0604020202020204" pitchFamily="34" charset="0"/>
              </a:rPr>
              <a:t>         signifies positive movement over Q-o-Q                signifies negative movement over Q-o-Q</a:t>
            </a:r>
          </a:p>
        </p:txBody>
      </p:sp>
      <p:cxnSp>
        <p:nvCxnSpPr>
          <p:cNvPr id="8" name="Straight Arrow Connector 7"/>
          <p:cNvCxnSpPr/>
          <p:nvPr/>
        </p:nvCxnSpPr>
        <p:spPr bwMode="auto">
          <a:xfrm>
            <a:off x="6347012" y="6189010"/>
            <a:ext cx="0" cy="209550"/>
          </a:xfrm>
          <a:prstGeom prst="straightConnector1">
            <a:avLst/>
          </a:prstGeom>
          <a:solidFill>
            <a:schemeClr val="accent1"/>
          </a:solidFill>
          <a:ln w="9525" cap="flat" cmpd="sng" algn="ctr">
            <a:solidFill>
              <a:srgbClr val="5F5B61"/>
            </a:solidFill>
            <a:prstDash val="solid"/>
            <a:round/>
            <a:headEnd type="none" w="med" len="med"/>
            <a:tailEnd type="triangle"/>
          </a:ln>
          <a:effectLst/>
        </p:spPr>
      </p:cxnSp>
      <p:cxnSp>
        <p:nvCxnSpPr>
          <p:cNvPr id="9" name="Straight Arrow Connector 9"/>
          <p:cNvCxnSpPr>
            <a:cxnSpLocks noChangeShapeType="1"/>
          </p:cNvCxnSpPr>
          <p:nvPr/>
        </p:nvCxnSpPr>
        <p:spPr bwMode="auto">
          <a:xfrm>
            <a:off x="9188823" y="6202458"/>
            <a:ext cx="0" cy="209550"/>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10" name="Straight Arrow Connector 9"/>
          <p:cNvCxnSpPr/>
          <p:nvPr/>
        </p:nvCxnSpPr>
        <p:spPr bwMode="auto">
          <a:xfrm flipV="1">
            <a:off x="6423212" y="6189010"/>
            <a:ext cx="7144" cy="239315"/>
          </a:xfrm>
          <a:prstGeom prst="straightConnector1">
            <a:avLst/>
          </a:prstGeom>
          <a:solidFill>
            <a:schemeClr val="accent1"/>
          </a:solidFill>
          <a:ln w="9525" cap="flat" cmpd="sng" algn="ctr">
            <a:solidFill>
              <a:srgbClr val="5F5B61"/>
            </a:solidFill>
            <a:prstDash val="solid"/>
            <a:round/>
            <a:headEnd type="none" w="med" len="med"/>
            <a:tailEnd type="triangle"/>
          </a:ln>
          <a:effectLst/>
        </p:spPr>
      </p:cxnSp>
      <p:sp>
        <p:nvSpPr>
          <p:cNvPr id="12" name="TextBox 11"/>
          <p:cNvSpPr txBox="1">
            <a:spLocks noChangeArrowheads="1"/>
          </p:cNvSpPr>
          <p:nvPr/>
        </p:nvSpPr>
        <p:spPr bwMode="auto">
          <a:xfrm>
            <a:off x="6185646" y="5916707"/>
            <a:ext cx="58898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Currency &amp; Commodity – Investing.com, Economic Indicators – DBIE, RBI &amp; News Articles</a:t>
            </a:r>
          </a:p>
        </p:txBody>
      </p:sp>
      <p:cxnSp>
        <p:nvCxnSpPr>
          <p:cNvPr id="13" name="Straight Arrow Connector 25"/>
          <p:cNvCxnSpPr>
            <a:cxnSpLocks noChangeShapeType="1"/>
          </p:cNvCxnSpPr>
          <p:nvPr/>
        </p:nvCxnSpPr>
        <p:spPr bwMode="auto">
          <a:xfrm flipV="1">
            <a:off x="9305366" y="6189010"/>
            <a:ext cx="0" cy="207434"/>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sp>
        <p:nvSpPr>
          <p:cNvPr id="11"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4" name="Straight Arrow Connector 9"/>
          <p:cNvCxnSpPr>
            <a:cxnSpLocks noChangeShapeType="1"/>
          </p:cNvCxnSpPr>
          <p:nvPr/>
        </p:nvCxnSpPr>
        <p:spPr bwMode="auto">
          <a:xfrm>
            <a:off x="5065058" y="2683811"/>
            <a:ext cx="0" cy="209550"/>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30" name="Straight Arrow Connector 9"/>
          <p:cNvCxnSpPr>
            <a:cxnSpLocks noChangeShapeType="1"/>
          </p:cNvCxnSpPr>
          <p:nvPr/>
        </p:nvCxnSpPr>
        <p:spPr bwMode="auto">
          <a:xfrm>
            <a:off x="5069540" y="3078258"/>
            <a:ext cx="0" cy="209550"/>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22" name="Straight Arrow Connector 21"/>
          <p:cNvCxnSpPr>
            <a:cxnSpLocks noChangeShapeType="1"/>
          </p:cNvCxnSpPr>
          <p:nvPr/>
        </p:nvCxnSpPr>
        <p:spPr bwMode="auto">
          <a:xfrm flipV="1">
            <a:off x="5212980" y="4517093"/>
            <a:ext cx="0" cy="207434"/>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27" name="Straight Arrow Connector 26"/>
          <p:cNvCxnSpPr>
            <a:cxnSpLocks noChangeShapeType="1"/>
          </p:cNvCxnSpPr>
          <p:nvPr/>
        </p:nvCxnSpPr>
        <p:spPr bwMode="auto">
          <a:xfrm flipV="1">
            <a:off x="5199089" y="4165118"/>
            <a:ext cx="0" cy="207434"/>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31" name="Straight Arrow Connector 30"/>
          <p:cNvCxnSpPr/>
          <p:nvPr/>
        </p:nvCxnSpPr>
        <p:spPr bwMode="auto">
          <a:xfrm>
            <a:off x="5056094" y="3459257"/>
            <a:ext cx="0" cy="209550"/>
          </a:xfrm>
          <a:prstGeom prst="straightConnector1">
            <a:avLst/>
          </a:prstGeom>
          <a:solidFill>
            <a:schemeClr val="accent1"/>
          </a:solidFill>
          <a:ln w="9525" cap="flat" cmpd="sng" algn="ctr">
            <a:solidFill>
              <a:srgbClr val="5F5B61"/>
            </a:solidFill>
            <a:prstDash val="solid"/>
            <a:round/>
            <a:headEnd type="none" w="med" len="med"/>
            <a:tailEnd type="triangle"/>
          </a:ln>
          <a:effectLst/>
        </p:spPr>
      </p:cxnSp>
      <p:cxnSp>
        <p:nvCxnSpPr>
          <p:cNvPr id="25" name="Straight Arrow Connector 25"/>
          <p:cNvCxnSpPr>
            <a:cxnSpLocks noChangeShapeType="1"/>
          </p:cNvCxnSpPr>
          <p:nvPr/>
        </p:nvCxnSpPr>
        <p:spPr bwMode="auto">
          <a:xfrm flipV="1">
            <a:off x="5065058" y="1996899"/>
            <a:ext cx="1" cy="238681"/>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21" name="Straight Arrow Connector 20">
            <a:extLst>
              <a:ext uri="{FF2B5EF4-FFF2-40B4-BE49-F238E27FC236}">
                <a16:creationId xmlns:a16="http://schemas.microsoft.com/office/drawing/2014/main" id="{05282FCE-1A7E-40AA-B454-E84548A995FD}"/>
              </a:ext>
            </a:extLst>
          </p:cNvPr>
          <p:cNvCxnSpPr>
            <a:cxnSpLocks noChangeShapeType="1"/>
          </p:cNvCxnSpPr>
          <p:nvPr/>
        </p:nvCxnSpPr>
        <p:spPr bwMode="auto">
          <a:xfrm flipH="1" flipV="1">
            <a:off x="5208074" y="5563804"/>
            <a:ext cx="4906" cy="221821"/>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23" name="Straight Arrow Connector 22">
            <a:extLst>
              <a:ext uri="{FF2B5EF4-FFF2-40B4-BE49-F238E27FC236}">
                <a16:creationId xmlns:a16="http://schemas.microsoft.com/office/drawing/2014/main" id="{F0D68C3C-CE16-4355-8E4A-F95291E03EA2}"/>
              </a:ext>
            </a:extLst>
          </p:cNvPr>
          <p:cNvCxnSpPr>
            <a:cxnSpLocks noChangeShapeType="1"/>
          </p:cNvCxnSpPr>
          <p:nvPr/>
        </p:nvCxnSpPr>
        <p:spPr bwMode="auto">
          <a:xfrm flipV="1">
            <a:off x="5199089" y="4843326"/>
            <a:ext cx="3977" cy="195695"/>
          </a:xfrm>
          <a:prstGeom prst="straightConnector1">
            <a:avLst/>
          </a:prstGeom>
          <a:noFill/>
          <a:ln w="9525" algn="ctr">
            <a:solidFill>
              <a:srgbClr val="BB6550"/>
            </a:solidFill>
            <a:round/>
            <a:headEnd/>
            <a:tailEnd type="triangle" w="med" len="med"/>
          </a:ln>
          <a:extLst>
            <a:ext uri="{909E8E84-426E-40DD-AFC4-6F175D3DCCD1}">
              <a14:hiddenFill xmlns:a14="http://schemas.microsoft.com/office/drawing/2010/main">
                <a:noFill/>
              </a14:hiddenFill>
            </a:ext>
          </a:extLst>
        </p:spPr>
      </p:cxnSp>
      <p:cxnSp>
        <p:nvCxnSpPr>
          <p:cNvPr id="26" name="Straight Arrow Connector 25">
            <a:extLst>
              <a:ext uri="{FF2B5EF4-FFF2-40B4-BE49-F238E27FC236}">
                <a16:creationId xmlns:a16="http://schemas.microsoft.com/office/drawing/2014/main" id="{729F4632-A3D0-47AA-855C-5C3AEE9AF472}"/>
              </a:ext>
            </a:extLst>
          </p:cNvPr>
          <p:cNvCxnSpPr/>
          <p:nvPr/>
        </p:nvCxnSpPr>
        <p:spPr bwMode="auto">
          <a:xfrm>
            <a:off x="5065058" y="2348121"/>
            <a:ext cx="0" cy="209550"/>
          </a:xfrm>
          <a:prstGeom prst="straightConnector1">
            <a:avLst/>
          </a:prstGeom>
          <a:solidFill>
            <a:schemeClr val="accent1"/>
          </a:solidFill>
          <a:ln w="9525" cap="flat" cmpd="sng" algn="ctr">
            <a:solidFill>
              <a:srgbClr val="5F5B61"/>
            </a:solidFill>
            <a:prstDash val="solid"/>
            <a:round/>
            <a:headEnd type="none" w="med" len="med"/>
            <a:tailEnd type="triangle"/>
          </a:ln>
          <a:effectLst/>
        </p:spPr>
      </p:cxnSp>
    </p:spTree>
    <p:extLst>
      <p:ext uri="{BB962C8B-B14F-4D97-AF65-F5344CB8AC3E}">
        <p14:creationId xmlns:p14="http://schemas.microsoft.com/office/powerpoint/2010/main" val="372972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INR and Brent Crude Performance</a:t>
            </a:r>
          </a:p>
        </p:txBody>
      </p:sp>
      <p:sp>
        <p:nvSpPr>
          <p:cNvPr id="5" name="Content Placeholder 2"/>
          <p:cNvSpPr>
            <a:spLocks noGrp="1"/>
          </p:cNvSpPr>
          <p:nvPr>
            <p:ph idx="4294967295"/>
          </p:nvPr>
        </p:nvSpPr>
        <p:spPr>
          <a:xfrm>
            <a:off x="312368" y="4086791"/>
            <a:ext cx="11497236" cy="1897612"/>
          </a:xfrm>
          <a:ln>
            <a:solidFill>
              <a:schemeClr val="accent1">
                <a:lumMod val="50000"/>
              </a:schemeClr>
            </a:solidFill>
          </a:ln>
        </p:spPr>
        <p:txBody>
          <a:bodyPr>
            <a:noAutofit/>
          </a:bodyPr>
          <a:lstStyle/>
          <a:p>
            <a:pPr marL="0" indent="0" algn="just">
              <a:buNone/>
            </a:pPr>
            <a:r>
              <a:rPr lang="en-US" altLang="en-US" sz="1300" b="1" u="sng" dirty="0">
                <a:ea typeface="MS PGothic" panose="020B0600070205080204" pitchFamily="34" charset="-128"/>
              </a:rPr>
              <a:t>INR Performance:</a:t>
            </a:r>
            <a:r>
              <a:rPr lang="en-US" altLang="en-US" sz="1300" b="1" dirty="0">
                <a:ea typeface="MS PGothic" panose="020B0600070205080204" pitchFamily="34" charset="-128"/>
              </a:rPr>
              <a:t> </a:t>
            </a:r>
            <a:r>
              <a:rPr lang="en-US" altLang="en-US" sz="1300" dirty="0">
                <a:ea typeface="MS PGothic" panose="020B0600070205080204" pitchFamily="34" charset="-128"/>
              </a:rPr>
              <a:t>The </a:t>
            </a:r>
            <a:r>
              <a:rPr lang="en-US" altLang="en-US" sz="1300" b="1" dirty="0">
                <a:ea typeface="MS PGothic" panose="020B0600070205080204" pitchFamily="34" charset="-128"/>
              </a:rPr>
              <a:t>rupee  gyrated </a:t>
            </a:r>
            <a:r>
              <a:rPr lang="en-US" altLang="en-US" sz="1300" dirty="0">
                <a:ea typeface="MS PGothic" panose="020B0600070205080204" pitchFamily="34" charset="-128"/>
              </a:rPr>
              <a:t>during the month of March 2022 to close lower </a:t>
            </a:r>
            <a:r>
              <a:rPr lang="en-GB" altLang="en-US" sz="1300" dirty="0">
                <a:ea typeface="MS PGothic" panose="020B0600070205080204" pitchFamily="34" charset="-128"/>
              </a:rPr>
              <a:t>at 75.90 up from 75.49 in February 2022. Initially, </a:t>
            </a:r>
            <a:r>
              <a:rPr lang="en-US" altLang="en-US" sz="1300" dirty="0">
                <a:ea typeface="MS PGothic" panose="020B0600070205080204" pitchFamily="34" charset="-128"/>
              </a:rPr>
              <a:t>the rupee fell against the U.S. dollar</a:t>
            </a:r>
            <a:r>
              <a:rPr lang="en-US" altLang="en-US" sz="1300" b="1" dirty="0">
                <a:ea typeface="MS PGothic" panose="020B0600070205080204" pitchFamily="34" charset="-128"/>
              </a:rPr>
              <a:t>, </a:t>
            </a:r>
            <a:r>
              <a:rPr lang="en-US" altLang="en-US" sz="1300" dirty="0">
                <a:ea typeface="MS PGothic" panose="020B0600070205080204" pitchFamily="34" charset="-128"/>
              </a:rPr>
              <a:t>as intensifying geopolitical risks due to the </a:t>
            </a:r>
            <a:r>
              <a:rPr lang="en-US" altLang="en-US" sz="1300" b="1" dirty="0">
                <a:ea typeface="MS PGothic" panose="020B0600070205080204" pitchFamily="34" charset="-128"/>
              </a:rPr>
              <a:t>Russia &amp; Ukraine conflict </a:t>
            </a:r>
            <a:r>
              <a:rPr lang="en-US" altLang="en-US" sz="1300" dirty="0">
                <a:ea typeface="MS PGothic" panose="020B0600070205080204" pitchFamily="34" charset="-128"/>
              </a:rPr>
              <a:t>led to a surge in </a:t>
            </a:r>
            <a:r>
              <a:rPr lang="en-US" altLang="en-US" sz="1300" b="1" dirty="0">
                <a:ea typeface="MS PGothic" panose="020B0600070205080204" pitchFamily="34" charset="-128"/>
              </a:rPr>
              <a:t>global crude oil prices </a:t>
            </a:r>
            <a:r>
              <a:rPr lang="en-US" altLang="en-US" sz="1300" dirty="0">
                <a:ea typeface="MS PGothic" panose="020B0600070205080204" pitchFamily="34" charset="-128"/>
              </a:rPr>
              <a:t>and losses in the domestic equity market. However, it regained lost ground following the outcome of the </a:t>
            </a:r>
            <a:r>
              <a:rPr lang="en-US" altLang="en-US" sz="1300" b="1" dirty="0">
                <a:ea typeface="MS PGothic" panose="020B0600070205080204" pitchFamily="34" charset="-128"/>
              </a:rPr>
              <a:t>U.S. Fed monetary policy review coming along expected lines</a:t>
            </a:r>
            <a:r>
              <a:rPr lang="en-US" altLang="en-US" sz="1300" dirty="0">
                <a:ea typeface="MS PGothic" panose="020B0600070205080204" pitchFamily="34" charset="-128"/>
              </a:rPr>
              <a:t>, gains in the </a:t>
            </a:r>
            <a:r>
              <a:rPr lang="en-US" altLang="en-US" sz="1300" b="1" dirty="0">
                <a:ea typeface="MS PGothic" panose="020B0600070205080204" pitchFamily="34" charset="-128"/>
              </a:rPr>
              <a:t>domestic equity market </a:t>
            </a:r>
            <a:r>
              <a:rPr lang="en-US" altLang="en-US" sz="1300" dirty="0">
                <a:ea typeface="MS PGothic" panose="020B0600070205080204" pitchFamily="34" charset="-128"/>
              </a:rPr>
              <a:t>and fall in global crude oil prices. </a:t>
            </a:r>
            <a:endParaRPr lang="en-GB" altLang="en-US" sz="1300" dirty="0">
              <a:ea typeface="MS PGothic" panose="020B0600070205080204" pitchFamily="34" charset="-128"/>
            </a:endParaRPr>
          </a:p>
          <a:p>
            <a:pPr marL="0" indent="0" algn="just">
              <a:buNone/>
            </a:pPr>
            <a:r>
              <a:rPr lang="en-GB" altLang="en-US" sz="1300" b="1" u="sng" dirty="0">
                <a:ea typeface="MS PGothic" panose="020B0600070205080204" pitchFamily="34" charset="-128"/>
              </a:rPr>
              <a:t>Brent Crude: </a:t>
            </a:r>
            <a:r>
              <a:rPr lang="en-GB" altLang="en-US" sz="1300" dirty="0">
                <a:ea typeface="MS PGothic" panose="020B0600070205080204" pitchFamily="34" charset="-128"/>
              </a:rPr>
              <a:t>Brent crude oil prices </a:t>
            </a:r>
            <a:r>
              <a:rPr lang="en-GB" altLang="en-US" sz="1300" b="1" dirty="0">
                <a:ea typeface="MS PGothic" panose="020B0600070205080204" pitchFamily="34" charset="-128"/>
              </a:rPr>
              <a:t>jumped up by 6.9% in March </a:t>
            </a:r>
            <a:r>
              <a:rPr lang="en-GB" altLang="en-US" sz="1300" dirty="0">
                <a:ea typeface="MS PGothic" panose="020B0600070205080204" pitchFamily="34" charset="-128"/>
              </a:rPr>
              <a:t>from a $100.99 per barrel to $107.91 per barrel after touching a </a:t>
            </a:r>
            <a:r>
              <a:rPr lang="en-GB" altLang="en-US" sz="1300" b="1" dirty="0">
                <a:ea typeface="MS PGothic" panose="020B0600070205080204" pitchFamily="34" charset="-128"/>
              </a:rPr>
              <a:t>13-year high of $130 per barrel in the beginning of the month</a:t>
            </a:r>
            <a:r>
              <a:rPr lang="en-GB" altLang="en-US" sz="1300" dirty="0">
                <a:ea typeface="MS PGothic" panose="020B0600070205080204" pitchFamily="34" charset="-128"/>
              </a:rPr>
              <a:t>. </a:t>
            </a:r>
            <a:r>
              <a:rPr lang="en-US" altLang="en-US" sz="1300" dirty="0">
                <a:ea typeface="MS PGothic" panose="020B0600070205080204" pitchFamily="34" charset="-128"/>
              </a:rPr>
              <a:t>Brent crude oil prices rose as concerns over growing supply interruptions outweighed the promise of increased Iranian supplies in the event of a </a:t>
            </a:r>
            <a:r>
              <a:rPr lang="en-US" altLang="en-US" sz="1300" b="1" dirty="0">
                <a:ea typeface="MS PGothic" panose="020B0600070205080204" pitchFamily="34" charset="-128"/>
              </a:rPr>
              <a:t>nuclear deal between U.S. and Iran</a:t>
            </a:r>
            <a:r>
              <a:rPr lang="en-US" altLang="en-US" sz="1300" dirty="0">
                <a:ea typeface="MS PGothic" panose="020B0600070205080204" pitchFamily="34" charset="-128"/>
              </a:rPr>
              <a:t>. Later during the month, it fell on news that </a:t>
            </a:r>
            <a:r>
              <a:rPr lang="en-US" altLang="en-US" sz="1300" b="1" dirty="0">
                <a:ea typeface="MS PGothic" panose="020B0600070205080204" pitchFamily="34" charset="-128"/>
              </a:rPr>
              <a:t>Russia will fulfill contractual promises </a:t>
            </a:r>
            <a:r>
              <a:rPr lang="en-US" altLang="en-US" sz="1300" dirty="0">
                <a:ea typeface="MS PGothic" panose="020B0600070205080204" pitchFamily="34" charset="-128"/>
              </a:rPr>
              <a:t>which helped to ease the worries about supply disruptions, the </a:t>
            </a:r>
            <a:r>
              <a:rPr lang="en-US" altLang="en-US" sz="1300" b="1" dirty="0">
                <a:ea typeface="MS PGothic" panose="020B0600070205080204" pitchFamily="34" charset="-128"/>
              </a:rPr>
              <a:t>surprise surge in U.S. crude inventories </a:t>
            </a:r>
            <a:r>
              <a:rPr lang="en-US" altLang="en-US" sz="1300" dirty="0">
                <a:ea typeface="MS PGothic" panose="020B0600070205080204" pitchFamily="34" charset="-128"/>
              </a:rPr>
              <a:t>and hopes on the progress of the </a:t>
            </a:r>
            <a:r>
              <a:rPr lang="en-US" altLang="en-US" sz="1300" b="1" dirty="0">
                <a:ea typeface="MS PGothic" panose="020B0600070205080204" pitchFamily="34" charset="-128"/>
              </a:rPr>
              <a:t>peace talk between Russia and Ukraine</a:t>
            </a:r>
            <a:r>
              <a:rPr lang="en-US" altLang="en-US" sz="1300" dirty="0">
                <a:ea typeface="MS PGothic" panose="020B0600070205080204" pitchFamily="34" charset="-128"/>
              </a:rPr>
              <a:t>, which is expected to ease supply concerns.</a:t>
            </a:r>
            <a:endParaRPr lang="en-GB" altLang="en-US" sz="1300" b="1" dirty="0">
              <a:ea typeface="MS PGothic" panose="020B0600070205080204" pitchFamily="34" charset="-128"/>
            </a:endParaRPr>
          </a:p>
        </p:txBody>
      </p:sp>
      <p:sp>
        <p:nvSpPr>
          <p:cNvPr id="7" name="TextBox 5"/>
          <p:cNvSpPr txBox="1">
            <a:spLocks noChangeArrowheads="1"/>
          </p:cNvSpPr>
          <p:nvPr/>
        </p:nvSpPr>
        <p:spPr bwMode="auto">
          <a:xfrm>
            <a:off x="10493188" y="6235408"/>
            <a:ext cx="210502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Investing.com</a:t>
            </a:r>
          </a:p>
        </p:txBody>
      </p:sp>
      <p:sp>
        <p:nvSpPr>
          <p:cNvPr id="10" name="Text Box 99"/>
          <p:cNvSpPr txBox="1"/>
          <p:nvPr/>
        </p:nvSpPr>
        <p:spPr>
          <a:xfrm>
            <a:off x="229197" y="6078071"/>
            <a:ext cx="4867237" cy="29471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5"/>
          <p:cNvSpPr txBox="1"/>
          <p:nvPr/>
        </p:nvSpPr>
        <p:spPr>
          <a:xfrm>
            <a:off x="249331" y="6287341"/>
            <a:ext cx="3409950"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4" name="Chart 1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077967804"/>
              </p:ext>
            </p:extLst>
          </p:nvPr>
        </p:nvGraphicFramePr>
        <p:xfrm>
          <a:off x="6255968" y="1101491"/>
          <a:ext cx="5553636" cy="28902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606404130"/>
              </p:ext>
            </p:extLst>
          </p:nvPr>
        </p:nvGraphicFramePr>
        <p:xfrm>
          <a:off x="312368" y="1101490"/>
          <a:ext cx="5783632" cy="28902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595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Equity Market - Review</a:t>
            </a:r>
          </a:p>
        </p:txBody>
      </p:sp>
    </p:spTree>
    <p:extLst>
      <p:ext uri="{BB962C8B-B14F-4D97-AF65-F5344CB8AC3E}">
        <p14:creationId xmlns:p14="http://schemas.microsoft.com/office/powerpoint/2010/main" val="382244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1325563"/>
          </a:xfrm>
        </p:spPr>
        <p:txBody>
          <a:bodyPr>
            <a:normAutofit/>
          </a:bodyPr>
          <a:lstStyle/>
          <a:p>
            <a:pPr algn="ctr"/>
            <a:r>
              <a:rPr lang="en-US" sz="2800" dirty="0"/>
              <a:t>Equity Market Roundup - Key Takeaways</a:t>
            </a:r>
          </a:p>
        </p:txBody>
      </p:sp>
      <p:sp>
        <p:nvSpPr>
          <p:cNvPr id="9" name="TextBox 8"/>
          <p:cNvSpPr txBox="1">
            <a:spLocks noChangeArrowheads="1"/>
          </p:cNvSpPr>
          <p:nvPr/>
        </p:nvSpPr>
        <p:spPr bwMode="auto">
          <a:xfrm>
            <a:off x="117196" y="1138722"/>
            <a:ext cx="11957608" cy="521668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31775" indent="-231775">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463550" indent="-176213">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marL="0" indent="0">
              <a:lnSpc>
                <a:spcPct val="150000"/>
              </a:lnSpc>
              <a:buNone/>
            </a:pPr>
            <a:r>
              <a:rPr lang="en-GB" altLang="en-US" sz="1300" b="1" dirty="0">
                <a:solidFill>
                  <a:schemeClr val="tx1"/>
                </a:solidFill>
                <a:latin typeface="Arial" panose="020B0604020202020204" pitchFamily="34" charset="0"/>
                <a:cs typeface="Arial" panose="020B0604020202020204" pitchFamily="34" charset="0"/>
              </a:rPr>
              <a:t>Performance: </a:t>
            </a:r>
            <a:r>
              <a:rPr lang="en-GB" altLang="en-US" sz="1300" dirty="0">
                <a:solidFill>
                  <a:schemeClr val="tx1"/>
                </a:solidFill>
                <a:latin typeface="Arial" panose="020B0604020202020204" pitchFamily="34" charset="0"/>
                <a:cs typeface="Arial" panose="020B0604020202020204" pitchFamily="34" charset="0"/>
              </a:rPr>
              <a:t>Indian equity indices retraced all the recent losses after dropping sharply in the beginning of the month</a:t>
            </a:r>
            <a:r>
              <a:rPr lang="en-GB" sz="1300" dirty="0">
                <a:solidFill>
                  <a:schemeClr val="tx1"/>
                </a:solidFill>
                <a:latin typeface="Arial" panose="020B0604020202020204" pitchFamily="34" charset="0"/>
                <a:cs typeface="Arial" panose="020B0604020202020204" pitchFamily="34" charset="0"/>
              </a:rPr>
              <a:t>. The key benchmark indices S&amp;P BSE-30 and Nifty-50 indices rose 4.13% and 3.99% respectively in the month ended March 2022.</a:t>
            </a:r>
            <a:endParaRPr lang="en-GB" altLang="en-US" sz="1300" b="1" dirty="0">
              <a:solidFill>
                <a:schemeClr val="tx1"/>
              </a:solidFill>
              <a:latin typeface="Arial" panose="020B0604020202020204" pitchFamily="34" charset="0"/>
              <a:cs typeface="Arial" panose="020B0604020202020204" pitchFamily="34" charset="0"/>
            </a:endParaRPr>
          </a:p>
          <a:p>
            <a:pPr marL="1588" lvl="1" indent="0" algn="just">
              <a:lnSpc>
                <a:spcPct val="150000"/>
              </a:lnSpc>
              <a:spcBef>
                <a:spcPts val="0"/>
              </a:spcBef>
              <a:buNone/>
            </a:pPr>
            <a:r>
              <a:rPr lang="en-GB" altLang="en-US" sz="1300" b="1" dirty="0">
                <a:solidFill>
                  <a:schemeClr val="tx1"/>
                </a:solidFill>
                <a:latin typeface="Arial" panose="020B0604020202020204" pitchFamily="34" charset="0"/>
                <a:cs typeface="Arial" panose="020B0604020202020204" pitchFamily="34" charset="0"/>
              </a:rPr>
              <a:t>Domestic factors that played out for the Indian markets:</a:t>
            </a:r>
          </a:p>
          <a:p>
            <a:pPr>
              <a:lnSpc>
                <a:spcPct val="150000"/>
              </a:lnSpc>
            </a:pPr>
            <a:r>
              <a:rPr lang="en-US" sz="1300" dirty="0">
                <a:solidFill>
                  <a:schemeClr val="tx1"/>
                </a:solidFill>
                <a:latin typeface="Arial" panose="020B0604020202020204" pitchFamily="34" charset="0"/>
                <a:cs typeface="Arial" panose="020B0604020202020204" pitchFamily="34" charset="0"/>
              </a:rPr>
              <a:t>Initially sentiments remained subdued after data showed that India’s economic </a:t>
            </a:r>
            <a:r>
              <a:rPr lang="en-US" sz="1300" b="1" dirty="0">
                <a:solidFill>
                  <a:schemeClr val="tx1"/>
                </a:solidFill>
                <a:latin typeface="Arial" panose="020B0604020202020204" pitchFamily="34" charset="0"/>
                <a:cs typeface="Arial" panose="020B0604020202020204" pitchFamily="34" charset="0"/>
              </a:rPr>
              <a:t>growth momentum slowed to 5.4% </a:t>
            </a:r>
            <a:r>
              <a:rPr lang="en-US" sz="1300" dirty="0">
                <a:solidFill>
                  <a:schemeClr val="tx1"/>
                </a:solidFill>
                <a:latin typeface="Arial" panose="020B0604020202020204" pitchFamily="34" charset="0"/>
                <a:cs typeface="Arial" panose="020B0604020202020204" pitchFamily="34" charset="0"/>
              </a:rPr>
              <a:t>in the Dec quarter and also when </a:t>
            </a:r>
            <a:r>
              <a:rPr lang="en-GB" sz="1300" dirty="0">
                <a:solidFill>
                  <a:schemeClr val="tx1"/>
                </a:solidFill>
                <a:latin typeface="Arial" panose="020B0604020202020204" pitchFamily="34" charset="0"/>
                <a:cs typeface="Arial" panose="020B0604020202020204" pitchFamily="34" charset="0"/>
              </a:rPr>
              <a:t>United </a:t>
            </a:r>
            <a:r>
              <a:rPr lang="en-GB" sz="1300" b="1" dirty="0">
                <a:solidFill>
                  <a:schemeClr val="tx1"/>
                </a:solidFill>
                <a:latin typeface="Arial" panose="020B0604020202020204" pitchFamily="34" charset="0"/>
                <a:cs typeface="Arial" panose="020B0604020202020204" pitchFamily="34" charset="0"/>
              </a:rPr>
              <a:t>Nations downgraded India’s projected economic growth </a:t>
            </a:r>
            <a:r>
              <a:rPr lang="en-GB" sz="1300" dirty="0">
                <a:solidFill>
                  <a:schemeClr val="tx1"/>
                </a:solidFill>
                <a:latin typeface="Arial" panose="020B0604020202020204" pitchFamily="34" charset="0"/>
                <a:cs typeface="Arial" panose="020B0604020202020204" pitchFamily="34" charset="0"/>
              </a:rPr>
              <a:t>for 2022 by over 2% to 4.6%.</a:t>
            </a:r>
            <a:endParaRPr lang="en-US" sz="1300" dirty="0">
              <a:solidFill>
                <a:schemeClr val="tx1"/>
              </a:solidFill>
              <a:latin typeface="Arial" panose="020B0604020202020204" pitchFamily="34" charset="0"/>
              <a:cs typeface="Arial" panose="020B0604020202020204" pitchFamily="34" charset="0"/>
            </a:endParaRPr>
          </a:p>
          <a:p>
            <a:pPr algn="just">
              <a:lnSpc>
                <a:spcPct val="150000"/>
              </a:lnSpc>
              <a:spcBef>
                <a:spcPct val="0"/>
              </a:spcBef>
              <a:buClrTx/>
            </a:pPr>
            <a:r>
              <a:rPr lang="en-US" sz="1300" dirty="0">
                <a:solidFill>
                  <a:schemeClr val="tx1"/>
                </a:solidFill>
                <a:latin typeface="Arial" panose="020B0604020202020204" pitchFamily="34" charset="0"/>
                <a:cs typeface="Arial" panose="020B0604020202020204" pitchFamily="34" charset="0"/>
              </a:rPr>
              <a:t>Key indices gained momentum following </a:t>
            </a:r>
            <a:r>
              <a:rPr lang="en-US" sz="1300" b="1" dirty="0">
                <a:solidFill>
                  <a:schemeClr val="tx1"/>
                </a:solidFill>
                <a:latin typeface="Arial" panose="020B0604020202020204" pitchFamily="34" charset="0"/>
                <a:cs typeface="Arial" panose="020B0604020202020204" pitchFamily="34" charset="0"/>
              </a:rPr>
              <a:t>state election</a:t>
            </a:r>
            <a:r>
              <a:rPr lang="en-US" sz="1300" dirty="0">
                <a:solidFill>
                  <a:schemeClr val="tx1"/>
                </a:solidFill>
                <a:latin typeface="Arial" panose="020B0604020202020204" pitchFamily="34" charset="0"/>
                <a:cs typeface="Arial" panose="020B0604020202020204" pitchFamily="34" charset="0"/>
              </a:rPr>
              <a:t> </a:t>
            </a:r>
            <a:r>
              <a:rPr lang="en-US" sz="1300" b="1" dirty="0">
                <a:solidFill>
                  <a:schemeClr val="tx1"/>
                </a:solidFill>
                <a:latin typeface="Arial" panose="020B0604020202020204" pitchFamily="34" charset="0"/>
                <a:cs typeface="Arial" panose="020B0604020202020204" pitchFamily="34" charset="0"/>
              </a:rPr>
              <a:t>results </a:t>
            </a:r>
            <a:r>
              <a:rPr lang="en-US" sz="1300" dirty="0">
                <a:solidFill>
                  <a:schemeClr val="tx1"/>
                </a:solidFill>
                <a:latin typeface="Arial" panose="020B0604020202020204" pitchFamily="34" charset="0"/>
                <a:cs typeface="Arial" panose="020B0604020202020204" pitchFamily="34" charset="0"/>
              </a:rPr>
              <a:t>favoring the ruling party.</a:t>
            </a:r>
          </a:p>
          <a:p>
            <a:pPr algn="just">
              <a:lnSpc>
                <a:spcPct val="150000"/>
              </a:lnSpc>
              <a:spcBef>
                <a:spcPct val="0"/>
              </a:spcBef>
              <a:buClrTx/>
            </a:pPr>
            <a:r>
              <a:rPr lang="en-US" sz="1300" dirty="0">
                <a:solidFill>
                  <a:schemeClr val="tx1"/>
                </a:solidFill>
                <a:latin typeface="Arial" panose="020B0604020202020204" pitchFamily="34" charset="0"/>
                <a:cs typeface="Arial" panose="020B0604020202020204" pitchFamily="34" charset="0"/>
              </a:rPr>
              <a:t>Gains were restricted by data showing </a:t>
            </a:r>
            <a:r>
              <a:rPr lang="en-US" sz="1300" b="1" dirty="0">
                <a:solidFill>
                  <a:schemeClr val="tx1"/>
                </a:solidFill>
                <a:latin typeface="Arial" panose="020B0604020202020204" pitchFamily="34" charset="0"/>
                <a:cs typeface="Arial" panose="020B0604020202020204" pitchFamily="34" charset="0"/>
              </a:rPr>
              <a:t>retail inflation accelerated above the RBI upper tolerance level</a:t>
            </a:r>
            <a:r>
              <a:rPr lang="en-US" sz="1300" dirty="0">
                <a:solidFill>
                  <a:schemeClr val="tx1"/>
                </a:solidFill>
                <a:latin typeface="Arial" panose="020B0604020202020204" pitchFamily="34" charset="0"/>
                <a:cs typeface="Arial" panose="020B0604020202020204" pitchFamily="34" charset="0"/>
              </a:rPr>
              <a:t>, however on the flip side </a:t>
            </a:r>
            <a:r>
              <a:rPr lang="en-US" sz="1300" b="1" dirty="0">
                <a:solidFill>
                  <a:schemeClr val="tx1"/>
                </a:solidFill>
                <a:latin typeface="Arial" panose="020B0604020202020204" pitchFamily="34" charset="0"/>
                <a:cs typeface="Arial" panose="020B0604020202020204" pitchFamily="34" charset="0"/>
              </a:rPr>
              <a:t>industrial production grew </a:t>
            </a:r>
            <a:r>
              <a:rPr lang="en-US" sz="1300" dirty="0">
                <a:solidFill>
                  <a:schemeClr val="tx1"/>
                </a:solidFill>
                <a:latin typeface="Arial" panose="020B0604020202020204" pitchFamily="34" charset="0"/>
                <a:cs typeface="Arial" panose="020B0604020202020204" pitchFamily="34" charset="0"/>
              </a:rPr>
              <a:t>at a faster pace helped the markets to move ahead </a:t>
            </a:r>
          </a:p>
          <a:p>
            <a:pPr marL="0" indent="0" algn="just">
              <a:lnSpc>
                <a:spcPct val="150000"/>
              </a:lnSpc>
              <a:spcBef>
                <a:spcPct val="0"/>
              </a:spcBef>
              <a:buClrTx/>
              <a:buNone/>
            </a:pPr>
            <a:r>
              <a:rPr lang="en-GB" altLang="en-US" sz="1300" b="1" dirty="0">
                <a:solidFill>
                  <a:schemeClr val="tx1"/>
                </a:solidFill>
                <a:latin typeface="Arial" panose="020B0604020202020204" pitchFamily="34" charset="0"/>
                <a:cs typeface="Arial" panose="020B0604020202020204" pitchFamily="34" charset="0"/>
              </a:rPr>
              <a:t>Global factors that shaped the graph of the Indian markets:</a:t>
            </a:r>
          </a:p>
          <a:p>
            <a:pPr marL="120650" indent="-120650" algn="just">
              <a:lnSpc>
                <a:spcPct val="150000"/>
              </a:lnSpc>
              <a:spcBef>
                <a:spcPct val="0"/>
              </a:spcBef>
              <a:buClrTx/>
              <a:buFont typeface="Wingdings" panose="05000000000000000000" pitchFamily="2" charset="2"/>
              <a:buChar char="§"/>
            </a:pPr>
            <a:r>
              <a:rPr lang="en-US" sz="1300" dirty="0">
                <a:solidFill>
                  <a:schemeClr val="tx1"/>
                </a:solidFill>
                <a:latin typeface="Arial" panose="020B0604020202020204" pitchFamily="34" charset="0"/>
                <a:cs typeface="Arial" panose="020B0604020202020204" pitchFamily="34" charset="0"/>
              </a:rPr>
              <a:t>Lingering concerns over the </a:t>
            </a:r>
            <a:r>
              <a:rPr lang="en-US" sz="1300" b="1" dirty="0">
                <a:solidFill>
                  <a:schemeClr val="tx1"/>
                </a:solidFill>
                <a:latin typeface="Arial" panose="020B0604020202020204" pitchFamily="34" charset="0"/>
                <a:cs typeface="Arial" panose="020B0604020202020204" pitchFamily="34" charset="0"/>
              </a:rPr>
              <a:t>aggressive sanctions against Russia </a:t>
            </a:r>
            <a:r>
              <a:rPr lang="en-US" sz="1300" dirty="0">
                <a:solidFill>
                  <a:schemeClr val="tx1"/>
                </a:solidFill>
                <a:latin typeface="Arial" panose="020B0604020202020204" pitchFamily="34" charset="0"/>
                <a:cs typeface="Arial" panose="020B0604020202020204" pitchFamily="34" charset="0"/>
              </a:rPr>
              <a:t>along with </a:t>
            </a:r>
            <a:r>
              <a:rPr lang="en-US" sz="1300" b="1" dirty="0">
                <a:solidFill>
                  <a:schemeClr val="tx1"/>
                </a:solidFill>
                <a:latin typeface="Arial" panose="020B0604020202020204" pitchFamily="34" charset="0"/>
                <a:cs typeface="Arial" panose="020B0604020202020204" pitchFamily="34" charset="0"/>
              </a:rPr>
              <a:t>rise of crude oil prices </a:t>
            </a:r>
            <a:r>
              <a:rPr lang="en-US" sz="1300" dirty="0">
                <a:solidFill>
                  <a:schemeClr val="tx1"/>
                </a:solidFill>
                <a:latin typeface="Arial" panose="020B0604020202020204" pitchFamily="34" charset="0"/>
                <a:cs typeface="Arial" panose="020B0604020202020204" pitchFamily="34" charset="0"/>
              </a:rPr>
              <a:t>dented the market sentiments across the globe. Bourses reversed the trend soon amid hopes of settlement between Russia &amp; Ukraine followed by high-level talk between their ministers.</a:t>
            </a:r>
          </a:p>
          <a:p>
            <a:pPr marL="120650" indent="-120650" algn="just">
              <a:lnSpc>
                <a:spcPct val="150000"/>
              </a:lnSpc>
              <a:spcBef>
                <a:spcPct val="0"/>
              </a:spcBef>
              <a:buClrTx/>
              <a:buFont typeface="Wingdings" panose="05000000000000000000" pitchFamily="2" charset="2"/>
              <a:buChar char="§"/>
            </a:pPr>
            <a:r>
              <a:rPr lang="en-US" sz="1300" dirty="0">
                <a:solidFill>
                  <a:schemeClr val="tx1"/>
                </a:solidFill>
                <a:latin typeface="Arial" panose="020B0604020202020204" pitchFamily="34" charset="0"/>
                <a:cs typeface="Arial" panose="020B0604020202020204" pitchFamily="34" charset="0"/>
              </a:rPr>
              <a:t>Investors factored in </a:t>
            </a:r>
            <a:r>
              <a:rPr lang="en-US" sz="1300" b="1" dirty="0">
                <a:solidFill>
                  <a:schemeClr val="tx1"/>
                </a:solidFill>
                <a:latin typeface="Arial" panose="020B0604020202020204" pitchFamily="34" charset="0"/>
                <a:cs typeface="Arial" panose="020B0604020202020204" pitchFamily="34" charset="0"/>
              </a:rPr>
              <a:t>interest rate hike decision of the Federal Reserve </a:t>
            </a:r>
            <a:r>
              <a:rPr lang="en-US" sz="1300" dirty="0">
                <a:solidFill>
                  <a:schemeClr val="tx1"/>
                </a:solidFill>
                <a:latin typeface="Arial" panose="020B0604020202020204" pitchFamily="34" charset="0"/>
                <a:cs typeface="Arial" panose="020B0604020202020204" pitchFamily="34" charset="0"/>
              </a:rPr>
              <a:t>to check the rising Inflation.</a:t>
            </a:r>
          </a:p>
          <a:p>
            <a:pPr marL="1588" lvl="1" indent="0" algn="just">
              <a:lnSpc>
                <a:spcPct val="150000"/>
              </a:lnSpc>
              <a:spcBef>
                <a:spcPts val="0"/>
              </a:spcBef>
              <a:buNone/>
            </a:pPr>
            <a:r>
              <a:rPr lang="en-GB" sz="1300" b="1" dirty="0">
                <a:solidFill>
                  <a:schemeClr val="tx1"/>
                </a:solidFill>
                <a:latin typeface="Arial" panose="020B0604020202020204" pitchFamily="34" charset="0"/>
                <a:cs typeface="Arial" panose="020B0604020202020204" pitchFamily="34" charset="0"/>
              </a:rPr>
              <a:t>Outlook:</a:t>
            </a:r>
            <a:r>
              <a:rPr lang="en-GB" sz="1300" dirty="0">
                <a:solidFill>
                  <a:schemeClr val="tx1"/>
                </a:solidFill>
                <a:latin typeface="Arial" panose="020B0604020202020204" pitchFamily="34" charset="0"/>
                <a:cs typeface="Arial" panose="020B0604020202020204" pitchFamily="34" charset="0"/>
              </a:rPr>
              <a:t> Ukraine-Russia conflict has been the biggest factor in influencing market direction in the near term along with rising crude oil prices, inflation and rate hikes by global central banks. In the </a:t>
            </a:r>
            <a:r>
              <a:rPr lang="en-GB" sz="1300" b="1" dirty="0">
                <a:solidFill>
                  <a:schemeClr val="tx1"/>
                </a:solidFill>
                <a:latin typeface="Arial" panose="020B0604020202020204" pitchFamily="34" charset="0"/>
                <a:cs typeface="Arial" panose="020B0604020202020204" pitchFamily="34" charset="0"/>
              </a:rPr>
              <a:t>long term</a:t>
            </a:r>
            <a:r>
              <a:rPr lang="en-GB" sz="1300" dirty="0">
                <a:solidFill>
                  <a:schemeClr val="tx1"/>
                </a:solidFill>
                <a:latin typeface="Arial" panose="020B0604020202020204" pitchFamily="34" charset="0"/>
                <a:cs typeface="Arial" panose="020B0604020202020204" pitchFamily="34" charset="0"/>
              </a:rPr>
              <a:t>, further direction of the market can be result of factors such </a:t>
            </a:r>
            <a:r>
              <a:rPr lang="en-GB" sz="1300" b="1" dirty="0">
                <a:solidFill>
                  <a:schemeClr val="tx1"/>
                </a:solidFill>
                <a:latin typeface="Arial" panose="020B0604020202020204" pitchFamily="34" charset="0"/>
                <a:cs typeface="Arial" panose="020B0604020202020204" pitchFamily="34" charset="0"/>
              </a:rPr>
              <a:t>policy measures</a:t>
            </a:r>
            <a:r>
              <a:rPr lang="en-GB" sz="1300" dirty="0">
                <a:solidFill>
                  <a:schemeClr val="tx1"/>
                </a:solidFill>
                <a:latin typeface="Arial" panose="020B0604020202020204" pitchFamily="34" charset="0"/>
                <a:cs typeface="Arial" panose="020B0604020202020204" pitchFamily="34" charset="0"/>
              </a:rPr>
              <a:t> by governments and improvement in </a:t>
            </a:r>
            <a:r>
              <a:rPr lang="en-GB" sz="1300" b="1" dirty="0">
                <a:solidFill>
                  <a:schemeClr val="tx1"/>
                </a:solidFill>
                <a:latin typeface="Arial" panose="020B0604020202020204" pitchFamily="34" charset="0"/>
                <a:cs typeface="Arial" panose="020B0604020202020204" pitchFamily="34" charset="0"/>
              </a:rPr>
              <a:t>supply chain issue </a:t>
            </a:r>
            <a:r>
              <a:rPr lang="en-GB" sz="1300" dirty="0">
                <a:solidFill>
                  <a:schemeClr val="tx1"/>
                </a:solidFill>
                <a:latin typeface="Arial" panose="020B0604020202020204" pitchFamily="34" charset="0"/>
                <a:cs typeface="Arial" panose="020B0604020202020204" pitchFamily="34" charset="0"/>
              </a:rPr>
              <a:t>across the globe. The important drivers for equity market will continue to be </a:t>
            </a:r>
            <a:r>
              <a:rPr lang="en-GB" sz="1300" b="1" dirty="0">
                <a:solidFill>
                  <a:schemeClr val="tx1"/>
                </a:solidFill>
                <a:latin typeface="Arial" panose="020B0604020202020204" pitchFamily="34" charset="0"/>
                <a:cs typeface="Arial" panose="020B0604020202020204" pitchFamily="34" charset="0"/>
              </a:rPr>
              <a:t>earning growth of corporates, </a:t>
            </a:r>
            <a:r>
              <a:rPr lang="en-GB" sz="1300" dirty="0">
                <a:solidFill>
                  <a:schemeClr val="tx1"/>
                </a:solidFill>
                <a:latin typeface="Arial" panose="020B0604020202020204" pitchFamily="34" charset="0"/>
                <a:cs typeface="Arial" panose="020B0604020202020204" pitchFamily="34" charset="0"/>
              </a:rPr>
              <a:t>global liquidity conditions and central banks actions. </a:t>
            </a:r>
            <a:r>
              <a:rPr lang="en-GB" sz="1300" b="1" dirty="0">
                <a:solidFill>
                  <a:schemeClr val="tx1"/>
                </a:solidFill>
                <a:latin typeface="Arial" panose="020B0604020202020204" pitchFamily="34" charset="0"/>
                <a:cs typeface="Arial" panose="020B0604020202020204" pitchFamily="34" charset="0"/>
              </a:rPr>
              <a:t>We believe, market may remain volatile for the next few months, investors need to be cautious and invest in staggered manner and follow the prescribed asset allocation.</a:t>
            </a:r>
          </a:p>
        </p:txBody>
      </p:sp>
      <p:sp>
        <p:nvSpPr>
          <p:cNvPr id="10" name="Text Box 99"/>
          <p:cNvSpPr txBox="1"/>
          <p:nvPr/>
        </p:nvSpPr>
        <p:spPr>
          <a:xfrm>
            <a:off x="0" y="6346706"/>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5"/>
          <p:cNvSpPr txBox="1"/>
          <p:nvPr/>
        </p:nvSpPr>
        <p:spPr>
          <a:xfrm>
            <a:off x="4391025" y="6294038"/>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247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47"/>
            <a:ext cx="10515600" cy="1325563"/>
          </a:xfrm>
        </p:spPr>
        <p:txBody>
          <a:bodyPr>
            <a:normAutofit/>
          </a:bodyPr>
          <a:lstStyle/>
          <a:p>
            <a:pPr algn="ctr"/>
            <a:r>
              <a:rPr lang="en-GB" sz="2800" dirty="0"/>
              <a:t>Equity Dashboard – March 2022</a:t>
            </a:r>
          </a:p>
        </p:txBody>
      </p:sp>
      <p:sp>
        <p:nvSpPr>
          <p:cNvPr id="6" name="Rectangle 4"/>
          <p:cNvSpPr>
            <a:spLocks noChangeArrowheads="1"/>
          </p:cNvSpPr>
          <p:nvPr/>
        </p:nvSpPr>
        <p:spPr bwMode="auto">
          <a:xfrm>
            <a:off x="0" y="3448069"/>
            <a:ext cx="348742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Data as on 31 March ’22; Source: NSE and BSE</a:t>
            </a:r>
          </a:p>
        </p:txBody>
      </p:sp>
      <p:sp>
        <p:nvSpPr>
          <p:cNvPr id="7" name="TextBox 1"/>
          <p:cNvSpPr txBox="1">
            <a:spLocks noChangeArrowheads="1"/>
          </p:cNvSpPr>
          <p:nvPr/>
        </p:nvSpPr>
        <p:spPr bwMode="auto">
          <a:xfrm>
            <a:off x="106820" y="3651002"/>
            <a:ext cx="8133789" cy="26930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171450" indent="-171450">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marL="0" indent="0" algn="just">
              <a:spcBef>
                <a:spcPct val="0"/>
              </a:spcBef>
              <a:buClrTx/>
              <a:buNone/>
            </a:pPr>
            <a:r>
              <a:rPr lang="en-US" sz="1300" b="1" dirty="0">
                <a:solidFill>
                  <a:schemeClr val="tx1"/>
                </a:solidFill>
                <a:latin typeface="Arial" panose="020B0604020202020204" pitchFamily="34" charset="0"/>
                <a:cs typeface="Arial" panose="020B0604020202020204" pitchFamily="34" charset="0"/>
              </a:rPr>
              <a:t>Markets recouped most of the losses it had incurred during the last couple of months </a:t>
            </a:r>
            <a:r>
              <a:rPr lang="en-US" sz="1300" dirty="0">
                <a:solidFill>
                  <a:schemeClr val="tx1"/>
                </a:solidFill>
                <a:latin typeface="Arial" panose="020B0604020202020204" pitchFamily="34" charset="0"/>
                <a:cs typeface="Arial" panose="020B0604020202020204" pitchFamily="34" charset="0"/>
              </a:rPr>
              <a:t>after it closed at a low of ~52,800 during the initial weeks of the month. The movement of the market were governed by the following factors:</a:t>
            </a:r>
          </a:p>
          <a:p>
            <a:pPr marL="120650" indent="-120650" algn="just">
              <a:spcBef>
                <a:spcPct val="0"/>
              </a:spcBef>
              <a:buClrTx/>
              <a:buFont typeface="Wingdings" panose="05000000000000000000" pitchFamily="2" charset="2"/>
              <a:buChar char="§"/>
            </a:pPr>
            <a:r>
              <a:rPr lang="en-US" sz="1300" u="sng" dirty="0">
                <a:solidFill>
                  <a:schemeClr val="tx1"/>
                </a:solidFill>
                <a:latin typeface="Arial" panose="020B0604020202020204" pitchFamily="34" charset="0"/>
                <a:cs typeface="Arial" panose="020B0604020202020204" pitchFamily="34" charset="0"/>
              </a:rPr>
              <a:t>Domestic Factors </a:t>
            </a:r>
            <a:r>
              <a:rPr lang="en-US" sz="1300" dirty="0">
                <a:solidFill>
                  <a:schemeClr val="tx1"/>
                </a:solidFill>
                <a:latin typeface="Arial" panose="020B0604020202020204" pitchFamily="34" charset="0"/>
                <a:cs typeface="Arial" panose="020B0604020202020204" pitchFamily="34" charset="0"/>
              </a:rPr>
              <a:t>– Initially sentiments remained subdued after data showed that </a:t>
            </a:r>
            <a:r>
              <a:rPr lang="en-US" sz="1300" b="1" dirty="0">
                <a:solidFill>
                  <a:schemeClr val="tx1"/>
                </a:solidFill>
                <a:latin typeface="Arial" panose="020B0604020202020204" pitchFamily="34" charset="0"/>
                <a:cs typeface="Arial" panose="020B0604020202020204" pitchFamily="34" charset="0"/>
              </a:rPr>
              <a:t>India’s economic growth momentum slowed</a:t>
            </a:r>
            <a:r>
              <a:rPr lang="en-US" sz="1300" dirty="0">
                <a:solidFill>
                  <a:schemeClr val="tx1"/>
                </a:solidFill>
                <a:latin typeface="Arial" panose="020B0604020202020204" pitchFamily="34" charset="0"/>
                <a:cs typeface="Arial" panose="020B0604020202020204" pitchFamily="34" charset="0"/>
              </a:rPr>
              <a:t> to 5.4% in the Dec quarter.</a:t>
            </a:r>
          </a:p>
          <a:p>
            <a:pPr marL="120650" indent="-120650" algn="just">
              <a:spcBef>
                <a:spcPct val="0"/>
              </a:spcBef>
              <a:buClrTx/>
              <a:buFont typeface="Wingdings" panose="05000000000000000000" pitchFamily="2" charset="2"/>
              <a:buChar char="§"/>
            </a:pPr>
            <a:r>
              <a:rPr lang="en-US" sz="1300" dirty="0">
                <a:solidFill>
                  <a:schemeClr val="tx1"/>
                </a:solidFill>
                <a:latin typeface="Arial" panose="020B0604020202020204" pitchFamily="34" charset="0"/>
                <a:cs typeface="Arial" panose="020B0604020202020204" pitchFamily="34" charset="0"/>
              </a:rPr>
              <a:t>Key indices gained momentum following </a:t>
            </a:r>
            <a:r>
              <a:rPr lang="en-US" sz="1300" b="1" dirty="0">
                <a:solidFill>
                  <a:schemeClr val="tx1"/>
                </a:solidFill>
                <a:latin typeface="Arial" panose="020B0604020202020204" pitchFamily="34" charset="0"/>
                <a:cs typeface="Arial" panose="020B0604020202020204" pitchFamily="34" charset="0"/>
              </a:rPr>
              <a:t>state election results favoring the ruling party.</a:t>
            </a:r>
          </a:p>
          <a:p>
            <a:pPr marL="120650" indent="-120650" algn="just">
              <a:spcBef>
                <a:spcPct val="0"/>
              </a:spcBef>
              <a:buClrTx/>
              <a:buFont typeface="Wingdings" panose="05000000000000000000" pitchFamily="2" charset="2"/>
              <a:buChar char="§"/>
            </a:pPr>
            <a:r>
              <a:rPr lang="en-US" sz="1300" dirty="0">
                <a:solidFill>
                  <a:schemeClr val="tx1"/>
                </a:solidFill>
                <a:latin typeface="Arial" panose="020B0604020202020204" pitchFamily="34" charset="0"/>
                <a:cs typeface="Arial" panose="020B0604020202020204" pitchFamily="34" charset="0"/>
              </a:rPr>
              <a:t>Gains were restricted by data showing </a:t>
            </a:r>
            <a:r>
              <a:rPr lang="en-US" sz="1300" b="1" dirty="0">
                <a:solidFill>
                  <a:schemeClr val="tx1"/>
                </a:solidFill>
                <a:latin typeface="Arial" panose="020B0604020202020204" pitchFamily="34" charset="0"/>
                <a:cs typeface="Arial" panose="020B0604020202020204" pitchFamily="34" charset="0"/>
              </a:rPr>
              <a:t>retail inflation accelerated above the RBI upper tolerance level, </a:t>
            </a:r>
            <a:r>
              <a:rPr lang="en-US" sz="1300" dirty="0">
                <a:solidFill>
                  <a:schemeClr val="tx1"/>
                </a:solidFill>
                <a:latin typeface="Arial" panose="020B0604020202020204" pitchFamily="34" charset="0"/>
                <a:cs typeface="Arial" panose="020B0604020202020204" pitchFamily="34" charset="0"/>
              </a:rPr>
              <a:t>however on the flip side </a:t>
            </a:r>
            <a:r>
              <a:rPr lang="en-US" sz="1300" b="1" dirty="0">
                <a:solidFill>
                  <a:schemeClr val="tx1"/>
                </a:solidFill>
                <a:latin typeface="Arial" panose="020B0604020202020204" pitchFamily="34" charset="0"/>
                <a:cs typeface="Arial" panose="020B0604020202020204" pitchFamily="34" charset="0"/>
              </a:rPr>
              <a:t>industrial production grew at a faster pace </a:t>
            </a:r>
            <a:r>
              <a:rPr lang="en-US" sz="1300" dirty="0">
                <a:solidFill>
                  <a:schemeClr val="tx1"/>
                </a:solidFill>
                <a:latin typeface="Arial" panose="020B0604020202020204" pitchFamily="34" charset="0"/>
                <a:cs typeface="Arial" panose="020B0604020202020204" pitchFamily="34" charset="0"/>
              </a:rPr>
              <a:t>helped the markets to move ahead.</a:t>
            </a:r>
          </a:p>
          <a:p>
            <a:pPr marL="120650" indent="-120650" algn="just">
              <a:spcBef>
                <a:spcPct val="0"/>
              </a:spcBef>
              <a:buClrTx/>
              <a:buFont typeface="Wingdings" panose="05000000000000000000" pitchFamily="2" charset="2"/>
              <a:buChar char="§"/>
            </a:pPr>
            <a:r>
              <a:rPr lang="en-US" sz="1300" u="sng" dirty="0">
                <a:solidFill>
                  <a:schemeClr val="tx1"/>
                </a:solidFill>
                <a:latin typeface="Arial" panose="020B0604020202020204" pitchFamily="34" charset="0"/>
                <a:cs typeface="Arial" panose="020B0604020202020204" pitchFamily="34" charset="0"/>
              </a:rPr>
              <a:t>Global cues </a:t>
            </a:r>
            <a:r>
              <a:rPr lang="en-US" sz="1300" dirty="0">
                <a:solidFill>
                  <a:schemeClr val="tx1"/>
                </a:solidFill>
                <a:latin typeface="Arial" panose="020B0604020202020204" pitchFamily="34" charset="0"/>
                <a:cs typeface="Arial" panose="020B0604020202020204" pitchFamily="34" charset="0"/>
              </a:rPr>
              <a:t>– Lingering concerns over the </a:t>
            </a:r>
            <a:r>
              <a:rPr lang="en-US" sz="1300" b="1" dirty="0">
                <a:solidFill>
                  <a:schemeClr val="tx1"/>
                </a:solidFill>
                <a:latin typeface="Arial" panose="020B0604020202020204" pitchFamily="34" charset="0"/>
                <a:cs typeface="Arial" panose="020B0604020202020204" pitchFamily="34" charset="0"/>
              </a:rPr>
              <a:t>aggressive sanctions against Russia along with rise of crude oil prices </a:t>
            </a:r>
            <a:r>
              <a:rPr lang="en-US" sz="1300" dirty="0">
                <a:solidFill>
                  <a:schemeClr val="tx1"/>
                </a:solidFill>
                <a:latin typeface="Arial" panose="020B0604020202020204" pitchFamily="34" charset="0"/>
                <a:cs typeface="Arial" panose="020B0604020202020204" pitchFamily="34" charset="0"/>
              </a:rPr>
              <a:t>dented the market sentiments across the globe. Bourses reversed the trend soon amid hopes of </a:t>
            </a:r>
            <a:r>
              <a:rPr lang="en-US" sz="1300" b="1" dirty="0">
                <a:solidFill>
                  <a:schemeClr val="tx1"/>
                </a:solidFill>
                <a:latin typeface="Arial" panose="020B0604020202020204" pitchFamily="34" charset="0"/>
                <a:cs typeface="Arial" panose="020B0604020202020204" pitchFamily="34" charset="0"/>
              </a:rPr>
              <a:t>settlement between Russia &amp; Ukraine </a:t>
            </a:r>
            <a:r>
              <a:rPr lang="en-US" sz="1300" dirty="0">
                <a:solidFill>
                  <a:schemeClr val="tx1"/>
                </a:solidFill>
                <a:latin typeface="Arial" panose="020B0604020202020204" pitchFamily="34" charset="0"/>
                <a:cs typeface="Arial" panose="020B0604020202020204" pitchFamily="34" charset="0"/>
              </a:rPr>
              <a:t>followed by high-level talk between their ministers.</a:t>
            </a:r>
          </a:p>
          <a:p>
            <a:pPr marL="120650" indent="-120650" algn="just">
              <a:spcBef>
                <a:spcPct val="0"/>
              </a:spcBef>
              <a:buClrTx/>
              <a:buFont typeface="Wingdings" panose="05000000000000000000" pitchFamily="2" charset="2"/>
              <a:buChar char="§"/>
            </a:pPr>
            <a:r>
              <a:rPr lang="en-US" sz="1300" dirty="0">
                <a:solidFill>
                  <a:schemeClr val="tx1"/>
                </a:solidFill>
                <a:latin typeface="Arial" panose="020B0604020202020204" pitchFamily="34" charset="0"/>
                <a:cs typeface="Arial" panose="020B0604020202020204" pitchFamily="34" charset="0"/>
              </a:rPr>
              <a:t>Investors factored in </a:t>
            </a:r>
            <a:r>
              <a:rPr lang="en-US" sz="1300" b="1" dirty="0">
                <a:solidFill>
                  <a:schemeClr val="tx1"/>
                </a:solidFill>
                <a:latin typeface="Arial" panose="020B0604020202020204" pitchFamily="34" charset="0"/>
                <a:cs typeface="Arial" panose="020B0604020202020204" pitchFamily="34" charset="0"/>
              </a:rPr>
              <a:t>interest rate hike decision of the Federal Reserve </a:t>
            </a:r>
            <a:r>
              <a:rPr lang="en-US" sz="1300" dirty="0">
                <a:solidFill>
                  <a:schemeClr val="tx1"/>
                </a:solidFill>
                <a:latin typeface="Arial" panose="020B0604020202020204" pitchFamily="34" charset="0"/>
                <a:cs typeface="Arial" panose="020B0604020202020204" pitchFamily="34" charset="0"/>
              </a:rPr>
              <a:t>to check the rising Inflation.</a:t>
            </a:r>
          </a:p>
          <a:p>
            <a:pPr marL="0" indent="0" algn="just">
              <a:spcBef>
                <a:spcPct val="0"/>
              </a:spcBef>
              <a:buClrTx/>
              <a:buNone/>
            </a:pPr>
            <a:r>
              <a:rPr lang="en-US" sz="1300" dirty="0">
                <a:solidFill>
                  <a:schemeClr val="tx1"/>
                </a:solidFill>
                <a:latin typeface="Arial" panose="020B0604020202020204" pitchFamily="34" charset="0"/>
                <a:ea typeface="Times New Roman" panose="02020603050405020304" pitchFamily="18" charset="0"/>
                <a:cs typeface="Arial" panose="020B0604020202020204" pitchFamily="34" charset="0"/>
              </a:rPr>
              <a:t>Market witnessed </a:t>
            </a:r>
            <a:r>
              <a:rPr lang="en-US" sz="1300" b="1" dirty="0">
                <a:solidFill>
                  <a:schemeClr val="tx1"/>
                </a:solidFill>
                <a:latin typeface="Arial" panose="020B0604020202020204" pitchFamily="34" charset="0"/>
                <a:ea typeface="Times New Roman" panose="02020603050405020304" pitchFamily="18" charset="0"/>
                <a:cs typeface="Arial" panose="020B0604020202020204" pitchFamily="34" charset="0"/>
              </a:rPr>
              <a:t>unceasing selling through FII</a:t>
            </a:r>
            <a:r>
              <a:rPr lang="en-US" sz="1300" dirty="0">
                <a:solidFill>
                  <a:schemeClr val="tx1"/>
                </a:solidFill>
                <a:latin typeface="Arial" panose="020B0604020202020204" pitchFamily="34" charset="0"/>
                <a:ea typeface="Times New Roman" panose="02020603050405020304" pitchFamily="18" charset="0"/>
                <a:cs typeface="Arial" panose="020B0604020202020204" pitchFamily="34" charset="0"/>
              </a:rPr>
              <a:t>, however </a:t>
            </a:r>
            <a:r>
              <a:rPr lang="en-US" sz="1300" b="1" dirty="0">
                <a:solidFill>
                  <a:schemeClr val="tx1"/>
                </a:solidFill>
                <a:latin typeface="Arial" panose="020B0604020202020204" pitchFamily="34" charset="0"/>
                <a:ea typeface="Times New Roman" panose="02020603050405020304" pitchFamily="18" charset="0"/>
                <a:cs typeface="Arial" panose="020B0604020202020204" pitchFamily="34" charset="0"/>
              </a:rPr>
              <a:t>high purchases by DII </a:t>
            </a:r>
            <a:r>
              <a:rPr lang="en-US" sz="1300" dirty="0">
                <a:solidFill>
                  <a:schemeClr val="tx1"/>
                </a:solidFill>
                <a:latin typeface="Arial" panose="020B0604020202020204" pitchFamily="34" charset="0"/>
                <a:ea typeface="Times New Roman" panose="02020603050405020304" pitchFamily="18" charset="0"/>
                <a:cs typeface="Arial" panose="020B0604020202020204" pitchFamily="34" charset="0"/>
              </a:rPr>
              <a:t>supported the markets.</a:t>
            </a:r>
            <a:endParaRPr lang="en-GB" sz="13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Rectangle 4"/>
          <p:cNvSpPr>
            <a:spLocks noChangeArrowheads="1"/>
          </p:cNvSpPr>
          <p:nvPr/>
        </p:nvSpPr>
        <p:spPr bwMode="auto">
          <a:xfrm>
            <a:off x="8268820" y="5297146"/>
            <a:ext cx="27432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*S&amp;P BSE Sectoral Indices . Source: BSE</a:t>
            </a:r>
          </a:p>
        </p:txBody>
      </p:sp>
      <p:sp>
        <p:nvSpPr>
          <p:cNvPr id="11" name="Rectangle 4"/>
          <p:cNvSpPr>
            <a:spLocks noChangeArrowheads="1"/>
          </p:cNvSpPr>
          <p:nvPr/>
        </p:nvSpPr>
        <p:spPr bwMode="auto">
          <a:xfrm>
            <a:off x="8401147" y="6297731"/>
            <a:ext cx="3429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Clr>
                <a:srgbClr val="333399"/>
              </a:buClr>
              <a:buFont typeface="Arial" panose="020B0604020202020204" pitchFamily="34" charset="0"/>
              <a:buChar char="•"/>
              <a:defRPr sz="2000">
                <a:solidFill>
                  <a:schemeClr val="tx2"/>
                </a:solidFill>
                <a:latin typeface="Trebuchet MS" panose="020B0603020202020204" pitchFamily="34" charset="0"/>
                <a:ea typeface="MS PGothic" panose="020B0600070205080204" pitchFamily="34" charset="-128"/>
              </a:defRPr>
            </a:lvl1pPr>
            <a:lvl2pPr marL="742950" indent="-285750">
              <a:spcBef>
                <a:spcPct val="30000"/>
              </a:spcBef>
              <a:buFont typeface="Arial" panose="020B0604020202020204" pitchFamily="34" charset="0"/>
              <a:buChar char="•"/>
              <a:defRPr sz="2800">
                <a:solidFill>
                  <a:schemeClr val="tx2"/>
                </a:solidFill>
                <a:latin typeface="Trebuchet MS" panose="020B0603020202020204" pitchFamily="34" charset="0"/>
                <a:ea typeface="MS PGothic" panose="020B0600070205080204" pitchFamily="34" charset="-128"/>
              </a:defRPr>
            </a:lvl2pPr>
            <a:lvl3pPr marL="1143000" indent="-228600">
              <a:spcBef>
                <a:spcPct val="30000"/>
              </a:spcBef>
              <a:buFont typeface="Arial" panose="020B0604020202020204" pitchFamily="34" charset="0"/>
              <a:buChar char="•"/>
              <a:defRPr sz="1600">
                <a:solidFill>
                  <a:schemeClr val="tx2"/>
                </a:solidFill>
                <a:latin typeface="Trebuchet MS" panose="020B0603020202020204" pitchFamily="34" charset="0"/>
                <a:ea typeface="MS PGothic" panose="020B0600070205080204" pitchFamily="34" charset="-128"/>
              </a:defRPr>
            </a:lvl3pPr>
            <a:lvl4pPr marL="1600200" indent="-228600">
              <a:spcBef>
                <a:spcPct val="30000"/>
              </a:spcBef>
              <a:buFont typeface="Arial" panose="020B0604020202020204" pitchFamily="34" charset="0"/>
              <a:buChar char="•"/>
              <a:defRPr sz="1500">
                <a:solidFill>
                  <a:schemeClr val="tx2"/>
                </a:solidFill>
                <a:latin typeface="Trebuchet MS" panose="020B0603020202020204" pitchFamily="34" charset="0"/>
                <a:ea typeface="MS PGothic" panose="020B0600070205080204" pitchFamily="34" charset="-128"/>
              </a:defRPr>
            </a:lvl4pPr>
            <a:lvl5pPr marL="2057400" indent="-228600">
              <a:spcBef>
                <a:spcPct val="30000"/>
              </a:spcBef>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5pPr>
            <a:lvl6pPr marL="25146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6pPr>
            <a:lvl7pPr marL="29718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7pPr>
            <a:lvl8pPr marL="34290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8pPr>
            <a:lvl9pPr marL="3886200" indent="-228600" eaLnBrk="0" fontAlgn="base" hangingPunct="0">
              <a:spcBef>
                <a:spcPct val="30000"/>
              </a:spcBef>
              <a:spcAft>
                <a:spcPct val="0"/>
              </a:spcAft>
              <a:buFont typeface="Arial" panose="020B0604020202020204" pitchFamily="34" charset="0"/>
              <a:buChar char="•"/>
              <a:defRPr sz="1400">
                <a:solidFill>
                  <a:schemeClr val="tx2"/>
                </a:solidFill>
                <a:latin typeface="Trebuchet MS" panose="020B0603020202020204" pitchFamily="34" charset="0"/>
                <a:ea typeface="MS PGothic" panose="020B0600070205080204" pitchFamily="34" charset="-128"/>
              </a:defRPr>
            </a:lvl9pPr>
          </a:lstStyle>
          <a:p>
            <a:pPr>
              <a:spcBef>
                <a:spcPct val="0"/>
              </a:spcBef>
              <a:buClrTx/>
              <a:buFontTx/>
              <a:buNone/>
            </a:pPr>
            <a:r>
              <a:rPr lang="en-US" altLang="en-US" sz="900" dirty="0">
                <a:solidFill>
                  <a:schemeClr val="tx1"/>
                </a:solidFill>
                <a:latin typeface="Arial" panose="020B0604020202020204" pitchFamily="34" charset="0"/>
                <a:cs typeface="Arial" panose="020B0604020202020204" pitchFamily="34" charset="0"/>
              </a:rPr>
              <a:t>Source: Moneycontrol</a:t>
            </a:r>
          </a:p>
        </p:txBody>
      </p:sp>
      <p:sp>
        <p:nvSpPr>
          <p:cNvPr id="13" name="Text Box 99"/>
          <p:cNvSpPr txBox="1"/>
          <p:nvPr/>
        </p:nvSpPr>
        <p:spPr>
          <a:xfrm>
            <a:off x="4051422" y="6322033"/>
            <a:ext cx="4867237" cy="29471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The content does not construe to be any investment, legal or taxation advice</a:t>
            </a:r>
            <a:r>
              <a:rPr lang="en-GB" sz="800" dirty="0">
                <a:effectLst/>
                <a:latin typeface="Arial" panose="020B0604020202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 Box 25"/>
          <p:cNvSpPr txBox="1"/>
          <p:nvPr/>
        </p:nvSpPr>
        <p:spPr>
          <a:xfrm>
            <a:off x="2646167" y="6316150"/>
            <a:ext cx="3409950" cy="2000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just">
              <a:lnSpc>
                <a:spcPct val="107000"/>
              </a:lnSpc>
              <a:spcBef>
                <a:spcPts val="0"/>
              </a:spcBef>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For Client Circulation.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F07ED0F-998B-4200-A325-3F086ECD5AB2}"/>
              </a:ext>
            </a:extLst>
          </p:cNvPr>
          <p:cNvGraphicFramePr>
            <a:graphicFrameLocks noGrp="1"/>
          </p:cNvGraphicFramePr>
          <p:nvPr/>
        </p:nvGraphicFramePr>
        <p:xfrm>
          <a:off x="128302" y="1104994"/>
          <a:ext cx="8112307" cy="2324012"/>
        </p:xfrm>
        <a:graphic>
          <a:graphicData uri="http://schemas.openxmlformats.org/drawingml/2006/table">
            <a:tbl>
              <a:tblPr/>
              <a:tblGrid>
                <a:gridCol w="1598612">
                  <a:extLst>
                    <a:ext uri="{9D8B030D-6E8A-4147-A177-3AD203B41FA5}">
                      <a16:colId xmlns:a16="http://schemas.microsoft.com/office/drawing/2014/main" val="4260665571"/>
                    </a:ext>
                  </a:extLst>
                </a:gridCol>
                <a:gridCol w="875609">
                  <a:extLst>
                    <a:ext uri="{9D8B030D-6E8A-4147-A177-3AD203B41FA5}">
                      <a16:colId xmlns:a16="http://schemas.microsoft.com/office/drawing/2014/main" val="3022083079"/>
                    </a:ext>
                  </a:extLst>
                </a:gridCol>
                <a:gridCol w="1026942">
                  <a:extLst>
                    <a:ext uri="{9D8B030D-6E8A-4147-A177-3AD203B41FA5}">
                      <a16:colId xmlns:a16="http://schemas.microsoft.com/office/drawing/2014/main" val="1227688748"/>
                    </a:ext>
                  </a:extLst>
                </a:gridCol>
                <a:gridCol w="900332">
                  <a:extLst>
                    <a:ext uri="{9D8B030D-6E8A-4147-A177-3AD203B41FA5}">
                      <a16:colId xmlns:a16="http://schemas.microsoft.com/office/drawing/2014/main" val="3554825970"/>
                    </a:ext>
                  </a:extLst>
                </a:gridCol>
                <a:gridCol w="1027825">
                  <a:extLst>
                    <a:ext uri="{9D8B030D-6E8A-4147-A177-3AD203B41FA5}">
                      <a16:colId xmlns:a16="http://schemas.microsoft.com/office/drawing/2014/main" val="2518941034"/>
                    </a:ext>
                  </a:extLst>
                </a:gridCol>
                <a:gridCol w="894329">
                  <a:extLst>
                    <a:ext uri="{9D8B030D-6E8A-4147-A177-3AD203B41FA5}">
                      <a16:colId xmlns:a16="http://schemas.microsoft.com/office/drawing/2014/main" val="964972214"/>
                    </a:ext>
                  </a:extLst>
                </a:gridCol>
                <a:gridCol w="894329">
                  <a:extLst>
                    <a:ext uri="{9D8B030D-6E8A-4147-A177-3AD203B41FA5}">
                      <a16:colId xmlns:a16="http://schemas.microsoft.com/office/drawing/2014/main" val="3399564124"/>
                    </a:ext>
                  </a:extLst>
                </a:gridCol>
                <a:gridCol w="894329">
                  <a:extLst>
                    <a:ext uri="{9D8B030D-6E8A-4147-A177-3AD203B41FA5}">
                      <a16:colId xmlns:a16="http://schemas.microsoft.com/office/drawing/2014/main" val="3381245354"/>
                    </a:ext>
                  </a:extLst>
                </a:gridCol>
              </a:tblGrid>
              <a:tr h="224246">
                <a:tc rowSpan="2">
                  <a:txBody>
                    <a:bodyPr/>
                    <a:lstStyle/>
                    <a:p>
                      <a:pPr algn="ctr" rtl="0" fontAlgn="ctr"/>
                      <a:r>
                        <a:rPr lang="en-US" sz="1200" b="1" i="0" u="none" strike="noStrike">
                          <a:solidFill>
                            <a:srgbClr val="231F20"/>
                          </a:solidFill>
                          <a:effectLst/>
                          <a:latin typeface="Arial" panose="020B0604020202020204" pitchFamily="34" charset="0"/>
                        </a:rPr>
                        <a:t>Index</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rowSpan="2">
                  <a:txBody>
                    <a:bodyPr/>
                    <a:lstStyle/>
                    <a:p>
                      <a:pPr algn="ctr" rtl="0" fontAlgn="ctr"/>
                      <a:r>
                        <a:rPr lang="en-US" sz="1200" b="1" i="0" u="none" strike="noStrike">
                          <a:solidFill>
                            <a:srgbClr val="231F20"/>
                          </a:solidFill>
                          <a:effectLst/>
                          <a:latin typeface="Arial" panose="020B0604020202020204" pitchFamily="34" charset="0"/>
                        </a:rPr>
                        <a:t>Closing Value</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rowSpan="2">
                  <a:txBody>
                    <a:bodyPr/>
                    <a:lstStyle/>
                    <a:p>
                      <a:pPr algn="ctr" rtl="0" fontAlgn="ctr"/>
                      <a:r>
                        <a:rPr lang="en-US" sz="1200" b="1" i="0" u="none" strike="noStrike" dirty="0">
                          <a:solidFill>
                            <a:srgbClr val="231F20"/>
                          </a:solidFill>
                          <a:effectLst/>
                          <a:latin typeface="Arial" panose="020B0604020202020204" pitchFamily="34" charset="0"/>
                        </a:rPr>
                        <a:t>1-Mth Return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rowSpan="2">
                  <a:txBody>
                    <a:bodyPr/>
                    <a:lstStyle/>
                    <a:p>
                      <a:pPr algn="ctr" rtl="0" fontAlgn="ctr"/>
                      <a:r>
                        <a:rPr lang="en-US" sz="1200" b="1" i="0" u="none" strike="noStrike" dirty="0">
                          <a:solidFill>
                            <a:srgbClr val="231F20"/>
                          </a:solidFill>
                          <a:effectLst/>
                          <a:latin typeface="Arial" panose="020B0604020202020204" pitchFamily="34" charset="0"/>
                        </a:rPr>
                        <a:t>YTD Return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rowSpan="2">
                  <a:txBody>
                    <a:bodyPr/>
                    <a:lstStyle/>
                    <a:p>
                      <a:pPr algn="ctr" rtl="0" fontAlgn="ctr"/>
                      <a:r>
                        <a:rPr lang="en-US" sz="1200" b="1" i="0" u="none" strike="noStrike" dirty="0">
                          <a:solidFill>
                            <a:srgbClr val="231F20"/>
                          </a:solidFill>
                          <a:effectLst/>
                          <a:latin typeface="Arial" panose="020B0604020202020204" pitchFamily="34" charset="0"/>
                        </a:rPr>
                        <a:t>1 Yr. Return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gridSpan="3">
                  <a:txBody>
                    <a:bodyPr/>
                    <a:lstStyle/>
                    <a:p>
                      <a:pPr algn="ctr" rtl="0" fontAlgn="ctr"/>
                      <a:r>
                        <a:rPr lang="en-US" sz="1200" b="1" i="0" u="none" strike="noStrike">
                          <a:solidFill>
                            <a:srgbClr val="231F20"/>
                          </a:solidFill>
                          <a:effectLst/>
                          <a:latin typeface="Arial" panose="020B0604020202020204" pitchFamily="34" charset="0"/>
                        </a:rPr>
                        <a:t>Current Value  - Trailing</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3808122"/>
                  </a:ext>
                </a:extLst>
              </a:tr>
              <a:tr h="4383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ctr"/>
                      <a:r>
                        <a:rPr lang="en-US" sz="1200" b="1" i="0" u="none" strike="noStrike" dirty="0">
                          <a:solidFill>
                            <a:srgbClr val="231F20"/>
                          </a:solidFill>
                          <a:effectLst/>
                          <a:latin typeface="Arial" panose="020B0604020202020204" pitchFamily="34" charset="0"/>
                        </a:rPr>
                        <a:t>P/E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dirty="0">
                          <a:solidFill>
                            <a:srgbClr val="231F20"/>
                          </a:solidFill>
                          <a:effectLst/>
                          <a:latin typeface="Arial" panose="020B0604020202020204" pitchFamily="34" charset="0"/>
                        </a:rPr>
                        <a:t>P/B</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dirty="0">
                          <a:solidFill>
                            <a:srgbClr val="231F20"/>
                          </a:solidFill>
                          <a:effectLst/>
                          <a:latin typeface="Arial" panose="020B0604020202020204" pitchFamily="34" charset="0"/>
                        </a:rPr>
                        <a:t>Dividend Yield</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extLst>
                  <a:ext uri="{0D108BD9-81ED-4DB2-BD59-A6C34878D82A}">
                    <a16:rowId xmlns:a16="http://schemas.microsoft.com/office/drawing/2014/main" val="3616410301"/>
                  </a:ext>
                </a:extLst>
              </a:tr>
              <a:tr h="234440">
                <a:tc>
                  <a:txBody>
                    <a:bodyPr/>
                    <a:lstStyle/>
                    <a:p>
                      <a:pPr algn="ctr" rtl="0" fontAlgn="ctr"/>
                      <a:r>
                        <a:rPr lang="en-US" sz="1300" b="0" i="0" u="none" strike="noStrike" dirty="0">
                          <a:solidFill>
                            <a:srgbClr val="000000"/>
                          </a:solidFill>
                          <a:effectLst/>
                          <a:latin typeface="Ariel"/>
                        </a:rPr>
                        <a:t>S&amp;P BSE Sensex</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58,569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4.13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0.54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18.30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25.77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3.57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0.95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789652192"/>
                  </a:ext>
                </a:extLst>
              </a:tr>
              <a:tr h="234440">
                <a:tc>
                  <a:txBody>
                    <a:bodyPr/>
                    <a:lstStyle/>
                    <a:p>
                      <a:pPr algn="ctr" rtl="0" fontAlgn="ctr"/>
                      <a:r>
                        <a:rPr lang="en-US" sz="1300" b="0" i="0" u="none" strike="noStrike" dirty="0">
                          <a:solidFill>
                            <a:srgbClr val="000000"/>
                          </a:solidFill>
                          <a:effectLst/>
                          <a:latin typeface="Ariel"/>
                        </a:rPr>
                        <a:t>Nifty 50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17,465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3.99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0.64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18.88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22.92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4.46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1.13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4178599181"/>
                  </a:ext>
                </a:extLst>
              </a:tr>
              <a:tr h="234440">
                <a:tc>
                  <a:txBody>
                    <a:bodyPr/>
                    <a:lstStyle/>
                    <a:p>
                      <a:pPr algn="ctr" rtl="0" fontAlgn="ctr"/>
                      <a:r>
                        <a:rPr lang="en-US" sz="1300" b="0" i="0" u="none" strike="noStrike">
                          <a:solidFill>
                            <a:srgbClr val="000000"/>
                          </a:solidFill>
                          <a:effectLst/>
                          <a:latin typeface="Ariel"/>
                        </a:rPr>
                        <a:t>Nifty 100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17,660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3.78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0.24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19.27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22.86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4.50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1.17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552716417"/>
                  </a:ext>
                </a:extLst>
              </a:tr>
              <a:tr h="234440">
                <a:tc>
                  <a:txBody>
                    <a:bodyPr/>
                    <a:lstStyle/>
                    <a:p>
                      <a:pPr algn="ctr" rtl="0" fontAlgn="ctr"/>
                      <a:r>
                        <a:rPr lang="en-US" sz="1300" b="0" i="0" u="none" strike="noStrike">
                          <a:solidFill>
                            <a:srgbClr val="000000"/>
                          </a:solidFill>
                          <a:effectLst/>
                          <a:latin typeface="Ariel"/>
                        </a:rPr>
                        <a:t>Nifty 200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9,207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3.97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231F20"/>
                          </a:solidFill>
                          <a:effectLst/>
                          <a:latin typeface="Ariel"/>
                        </a:rPr>
                        <a:t>-0.12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20.01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23.18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4.31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1.16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619346372"/>
                  </a:ext>
                </a:extLst>
              </a:tr>
              <a:tr h="234440">
                <a:tc>
                  <a:txBody>
                    <a:bodyPr/>
                    <a:lstStyle/>
                    <a:p>
                      <a:pPr algn="ctr" rtl="0" fontAlgn="ctr"/>
                      <a:r>
                        <a:rPr lang="en-US" sz="1300" b="0" i="0" u="none" strike="noStrike">
                          <a:solidFill>
                            <a:srgbClr val="000000"/>
                          </a:solidFill>
                          <a:effectLst/>
                          <a:latin typeface="Ariel"/>
                        </a:rPr>
                        <a:t>Nifty 500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14,895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4.10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-0.68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20.96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231F20"/>
                          </a:solidFill>
                          <a:effectLst/>
                          <a:latin typeface="Ariel"/>
                        </a:rPr>
                        <a:t>23.67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4.29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1.13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3997522564"/>
                  </a:ext>
                </a:extLst>
              </a:tr>
              <a:tr h="234440">
                <a:tc>
                  <a:txBody>
                    <a:bodyPr/>
                    <a:lstStyle/>
                    <a:p>
                      <a:pPr algn="ctr" rtl="0" fontAlgn="ctr"/>
                      <a:r>
                        <a:rPr lang="en-US" sz="1300" b="0" i="0" u="none" strike="noStrike">
                          <a:solidFill>
                            <a:srgbClr val="000000"/>
                          </a:solidFill>
                          <a:effectLst/>
                          <a:latin typeface="Ariel"/>
                        </a:rPr>
                        <a:t>Nifty Midcap 100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29,692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5.20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-2.47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25.32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25.43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3.42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1.09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656143451"/>
                  </a:ext>
                </a:extLst>
              </a:tr>
              <a:tr h="254826">
                <a:tc>
                  <a:txBody>
                    <a:bodyPr/>
                    <a:lstStyle/>
                    <a:p>
                      <a:pPr algn="ctr" rtl="0" fontAlgn="ctr"/>
                      <a:r>
                        <a:rPr lang="en-US" sz="1300" b="0" i="0" u="none" strike="noStrike">
                          <a:solidFill>
                            <a:srgbClr val="000000"/>
                          </a:solidFill>
                          <a:effectLst/>
                          <a:latin typeface="Ariel"/>
                        </a:rPr>
                        <a:t>Nifty Smallcap 100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10,436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6.01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-7.55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28.63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24.71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3.69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0.94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926719989"/>
                  </a:ext>
                </a:extLst>
              </a:tr>
            </a:tbl>
          </a:graphicData>
        </a:graphic>
      </p:graphicFrame>
      <p:graphicFrame>
        <p:nvGraphicFramePr>
          <p:cNvPr id="15" name="Table 14">
            <a:extLst>
              <a:ext uri="{FF2B5EF4-FFF2-40B4-BE49-F238E27FC236}">
                <a16:creationId xmlns:a16="http://schemas.microsoft.com/office/drawing/2014/main" id="{4AAF6769-C6BB-4D67-8F2F-C6EF85D81AA8}"/>
              </a:ext>
            </a:extLst>
          </p:cNvPr>
          <p:cNvGraphicFramePr>
            <a:graphicFrameLocks noGrp="1"/>
          </p:cNvGraphicFramePr>
          <p:nvPr/>
        </p:nvGraphicFramePr>
        <p:xfrm>
          <a:off x="8347429" y="1104994"/>
          <a:ext cx="3696728" cy="4192152"/>
        </p:xfrm>
        <a:graphic>
          <a:graphicData uri="http://schemas.openxmlformats.org/drawingml/2006/table">
            <a:tbl>
              <a:tblPr/>
              <a:tblGrid>
                <a:gridCol w="1271486">
                  <a:extLst>
                    <a:ext uri="{9D8B030D-6E8A-4147-A177-3AD203B41FA5}">
                      <a16:colId xmlns:a16="http://schemas.microsoft.com/office/drawing/2014/main" val="829963435"/>
                    </a:ext>
                  </a:extLst>
                </a:gridCol>
                <a:gridCol w="808414">
                  <a:extLst>
                    <a:ext uri="{9D8B030D-6E8A-4147-A177-3AD203B41FA5}">
                      <a16:colId xmlns:a16="http://schemas.microsoft.com/office/drawing/2014/main" val="3657815459"/>
                    </a:ext>
                  </a:extLst>
                </a:gridCol>
                <a:gridCol w="808414">
                  <a:extLst>
                    <a:ext uri="{9D8B030D-6E8A-4147-A177-3AD203B41FA5}">
                      <a16:colId xmlns:a16="http://schemas.microsoft.com/office/drawing/2014/main" val="3369077540"/>
                    </a:ext>
                  </a:extLst>
                </a:gridCol>
                <a:gridCol w="808414">
                  <a:extLst>
                    <a:ext uri="{9D8B030D-6E8A-4147-A177-3AD203B41FA5}">
                      <a16:colId xmlns:a16="http://schemas.microsoft.com/office/drawing/2014/main" val="170479105"/>
                    </a:ext>
                  </a:extLst>
                </a:gridCol>
              </a:tblGrid>
              <a:tr h="660408">
                <a:tc>
                  <a:txBody>
                    <a:bodyPr/>
                    <a:lstStyle/>
                    <a:p>
                      <a:pPr algn="ctr" rtl="0" fontAlgn="ctr"/>
                      <a:r>
                        <a:rPr lang="en-US" sz="1200" b="1" i="0" u="none" strike="noStrike">
                          <a:solidFill>
                            <a:srgbClr val="231F20"/>
                          </a:solidFill>
                          <a:effectLst/>
                          <a:latin typeface="Arial" panose="020B0604020202020204" pitchFamily="34" charset="0"/>
                        </a:rPr>
                        <a:t>Index*</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a:solidFill>
                            <a:srgbClr val="231F20"/>
                          </a:solidFill>
                          <a:effectLst/>
                          <a:latin typeface="Arial" panose="020B0604020202020204" pitchFamily="34" charset="0"/>
                        </a:rPr>
                        <a:t>1-Mth Return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a:solidFill>
                            <a:srgbClr val="231F20"/>
                          </a:solidFill>
                          <a:effectLst/>
                          <a:latin typeface="Arial" panose="020B0604020202020204" pitchFamily="34" charset="0"/>
                        </a:rPr>
                        <a:t>YTD Return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dirty="0">
                          <a:solidFill>
                            <a:srgbClr val="231F20"/>
                          </a:solidFill>
                          <a:effectLst/>
                          <a:latin typeface="Arial" panose="020B0604020202020204" pitchFamily="34" charset="0"/>
                        </a:rPr>
                        <a:t>1 Yr. </a:t>
                      </a:r>
                    </a:p>
                    <a:p>
                      <a:pPr algn="ctr" rtl="0" fontAlgn="ctr"/>
                      <a:r>
                        <a:rPr lang="en-US" sz="1200" b="1" i="0" u="none" strike="noStrike" dirty="0">
                          <a:solidFill>
                            <a:srgbClr val="231F20"/>
                          </a:solidFill>
                          <a:effectLst/>
                          <a:latin typeface="Arial" panose="020B0604020202020204" pitchFamily="34" charset="0"/>
                        </a:rPr>
                        <a:t>Return (%)</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extLst>
                  <a:ext uri="{0D108BD9-81ED-4DB2-BD59-A6C34878D82A}">
                    <a16:rowId xmlns:a16="http://schemas.microsoft.com/office/drawing/2014/main" val="981537680"/>
                  </a:ext>
                </a:extLst>
              </a:tr>
              <a:tr h="233683">
                <a:tc>
                  <a:txBody>
                    <a:bodyPr/>
                    <a:lstStyle/>
                    <a:p>
                      <a:pPr algn="ctr" rtl="0" fontAlgn="ctr"/>
                      <a:r>
                        <a:rPr lang="en-US" sz="1300" b="0" i="0" u="none" strike="noStrike" dirty="0">
                          <a:solidFill>
                            <a:srgbClr val="231F20"/>
                          </a:solidFill>
                          <a:effectLst/>
                          <a:latin typeface="Ariel"/>
                        </a:rPr>
                        <a:t>Telecom</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9.49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1.39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41.88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030221795"/>
                  </a:ext>
                </a:extLst>
              </a:tr>
              <a:tr h="233683">
                <a:tc>
                  <a:txBody>
                    <a:bodyPr/>
                    <a:lstStyle/>
                    <a:p>
                      <a:pPr algn="ctr" rtl="0" fontAlgn="ctr"/>
                      <a:r>
                        <a:rPr lang="en-US" sz="1300" b="0" i="0" u="none" strike="noStrike" dirty="0">
                          <a:solidFill>
                            <a:srgbClr val="231F20"/>
                          </a:solidFill>
                          <a:effectLst/>
                          <a:latin typeface="Ariel"/>
                        </a:rPr>
                        <a:t>Energy</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8.91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8.38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29.37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546287350"/>
                  </a:ext>
                </a:extLst>
              </a:tr>
              <a:tr h="233683">
                <a:tc>
                  <a:txBody>
                    <a:bodyPr/>
                    <a:lstStyle/>
                    <a:p>
                      <a:pPr algn="ctr" rtl="0" fontAlgn="ctr"/>
                      <a:r>
                        <a:rPr lang="en-US" sz="1300" b="0" i="0" u="none" strike="noStrike">
                          <a:solidFill>
                            <a:srgbClr val="231F20"/>
                          </a:solidFill>
                          <a:effectLst/>
                          <a:latin typeface="Ariel"/>
                        </a:rPr>
                        <a:t>IT</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8.66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-3.81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37.15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303142297"/>
                  </a:ext>
                </a:extLst>
              </a:tr>
              <a:tr h="233683">
                <a:tc>
                  <a:txBody>
                    <a:bodyPr/>
                    <a:lstStyle/>
                    <a:p>
                      <a:pPr algn="ctr" rtl="0" fontAlgn="ctr"/>
                      <a:r>
                        <a:rPr lang="en-US" sz="1300" b="0" i="0" u="none" strike="noStrike">
                          <a:solidFill>
                            <a:srgbClr val="231F20"/>
                          </a:solidFill>
                          <a:effectLst/>
                          <a:latin typeface="Ariel"/>
                        </a:rPr>
                        <a:t>Oil &amp; Gas</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8.23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7.04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26.45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947073757"/>
                  </a:ext>
                </a:extLst>
              </a:tr>
              <a:tr h="233683">
                <a:tc>
                  <a:txBody>
                    <a:bodyPr/>
                    <a:lstStyle/>
                    <a:p>
                      <a:pPr algn="ctr" rtl="0" fontAlgn="ctr"/>
                      <a:r>
                        <a:rPr lang="en-US" sz="1300" b="0" i="0" u="none" strike="noStrike">
                          <a:solidFill>
                            <a:srgbClr val="231F20"/>
                          </a:solidFill>
                          <a:effectLst/>
                          <a:latin typeface="Ariel"/>
                        </a:rPr>
                        <a:t>Metal</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7.62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16.22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55.87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863114052"/>
                  </a:ext>
                </a:extLst>
              </a:tr>
              <a:tr h="233683">
                <a:tc>
                  <a:txBody>
                    <a:bodyPr/>
                    <a:lstStyle/>
                    <a:p>
                      <a:pPr algn="ctr" rtl="0" fontAlgn="ctr"/>
                      <a:r>
                        <a:rPr lang="en-US" sz="1300" b="0" i="0" u="none" strike="noStrike">
                          <a:solidFill>
                            <a:srgbClr val="231F20"/>
                          </a:solidFill>
                          <a:effectLst/>
                          <a:latin typeface="Ariel"/>
                        </a:rPr>
                        <a:t>Realty</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6.23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231F20"/>
                          </a:solidFill>
                          <a:effectLst/>
                          <a:latin typeface="Ariel"/>
                        </a:rPr>
                        <a:t>-4.15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37.88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3869184734"/>
                  </a:ext>
                </a:extLst>
              </a:tr>
              <a:tr h="254003">
                <a:tc>
                  <a:txBody>
                    <a:bodyPr/>
                    <a:lstStyle/>
                    <a:p>
                      <a:pPr algn="ctr" rtl="0" fontAlgn="ctr"/>
                      <a:r>
                        <a:rPr lang="en-US" sz="1300" b="0" i="0" u="none" strike="noStrike">
                          <a:solidFill>
                            <a:srgbClr val="231F20"/>
                          </a:solidFill>
                          <a:effectLst/>
                          <a:latin typeface="Ariel"/>
                        </a:rPr>
                        <a:t>Power</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4.91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16.14</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63.37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463297309"/>
                  </a:ext>
                </a:extLst>
              </a:tr>
              <a:tr h="233683">
                <a:tc>
                  <a:txBody>
                    <a:bodyPr/>
                    <a:lstStyle/>
                    <a:p>
                      <a:pPr algn="ctr" rtl="0" fontAlgn="ctr"/>
                      <a:r>
                        <a:rPr lang="en-US" sz="1300" b="0" i="0" u="none" strike="noStrike">
                          <a:solidFill>
                            <a:srgbClr val="231F20"/>
                          </a:solidFill>
                          <a:effectLst/>
                          <a:latin typeface="Ariel"/>
                        </a:rPr>
                        <a:t>Health Care</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4.06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-7.26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13.95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000590776"/>
                  </a:ext>
                </a:extLst>
              </a:tr>
              <a:tr h="233683">
                <a:tc>
                  <a:txBody>
                    <a:bodyPr/>
                    <a:lstStyle/>
                    <a:p>
                      <a:pPr algn="ctr" rtl="0" fontAlgn="ctr"/>
                      <a:r>
                        <a:rPr lang="en-US" sz="1300" b="0" i="0" u="none" strike="noStrike">
                          <a:solidFill>
                            <a:srgbClr val="231F20"/>
                          </a:solidFill>
                          <a:effectLst/>
                          <a:latin typeface="Ariel"/>
                        </a:rPr>
                        <a:t>PSU</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2.72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5.72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006100"/>
                          </a:solidFill>
                          <a:effectLst/>
                          <a:latin typeface="Ariel"/>
                        </a:rPr>
                        <a:t>28.39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1007546558"/>
                  </a:ext>
                </a:extLst>
              </a:tr>
              <a:tr h="233683">
                <a:tc>
                  <a:txBody>
                    <a:bodyPr/>
                    <a:lstStyle/>
                    <a:p>
                      <a:pPr algn="ctr" rtl="0" fontAlgn="ctr"/>
                      <a:r>
                        <a:rPr lang="en-US" sz="1300" b="0" i="0" u="none" strike="noStrike">
                          <a:solidFill>
                            <a:srgbClr val="231F20"/>
                          </a:solidFill>
                          <a:effectLst/>
                          <a:latin typeface="Ariel"/>
                        </a:rPr>
                        <a:t>FMCG</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2.52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a:solidFill>
                            <a:srgbClr val="231F20"/>
                          </a:solidFill>
                          <a:effectLst/>
                          <a:latin typeface="Ariel"/>
                        </a:rPr>
                        <a:t>-3.26</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3.57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4068265350"/>
                  </a:ext>
                </a:extLst>
              </a:tr>
              <a:tr h="233683">
                <a:tc>
                  <a:txBody>
                    <a:bodyPr/>
                    <a:lstStyle/>
                    <a:p>
                      <a:pPr algn="ctr" rtl="0" fontAlgn="ctr"/>
                      <a:r>
                        <a:rPr lang="en-US" sz="1300" b="0" i="0" u="none" strike="noStrike">
                          <a:solidFill>
                            <a:srgbClr val="231F20"/>
                          </a:solidFill>
                          <a:effectLst/>
                          <a:latin typeface="Ariel"/>
                        </a:rPr>
                        <a:t>Bankex</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006100"/>
                          </a:solidFill>
                          <a:effectLst/>
                          <a:latin typeface="Ariel"/>
                        </a:rPr>
                        <a:t>0.28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3.33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300" b="0" i="0" u="none" strike="noStrike" dirty="0">
                          <a:solidFill>
                            <a:srgbClr val="006100"/>
                          </a:solidFill>
                          <a:effectLst/>
                          <a:latin typeface="Ariel"/>
                        </a:rPr>
                        <a:t>11.20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2126376807"/>
                  </a:ext>
                </a:extLst>
              </a:tr>
              <a:tr h="250023">
                <a:tc>
                  <a:txBody>
                    <a:bodyPr/>
                    <a:lstStyle/>
                    <a:p>
                      <a:pPr algn="ctr" rtl="0" fontAlgn="ctr"/>
                      <a:r>
                        <a:rPr lang="en-US" sz="1300" b="0" i="0" u="none" strike="noStrike" dirty="0">
                          <a:solidFill>
                            <a:srgbClr val="231F20"/>
                          </a:solidFill>
                          <a:effectLst/>
                          <a:latin typeface="Ariel"/>
                        </a:rPr>
                        <a:t>Capital Goods</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-0.55</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231F20"/>
                          </a:solidFill>
                          <a:effectLst/>
                          <a:latin typeface="Ariel"/>
                        </a:rPr>
                        <a:t>-4.33</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30.39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4000534768"/>
                  </a:ext>
                </a:extLst>
              </a:tr>
              <a:tr h="457205">
                <a:tc>
                  <a:txBody>
                    <a:bodyPr/>
                    <a:lstStyle/>
                    <a:p>
                      <a:pPr algn="ctr" rtl="0" fontAlgn="ctr"/>
                      <a:r>
                        <a:rPr lang="en-US" sz="1300" b="0" i="0" u="none" strike="noStrike">
                          <a:solidFill>
                            <a:srgbClr val="231F20"/>
                          </a:solidFill>
                          <a:effectLst/>
                          <a:latin typeface="Ariel"/>
                        </a:rPr>
                        <a:t>Consumer Durables</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-1.92</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-5.58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28.78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1269835608"/>
                  </a:ext>
                </a:extLst>
              </a:tr>
              <a:tr h="233683">
                <a:tc>
                  <a:txBody>
                    <a:bodyPr/>
                    <a:lstStyle/>
                    <a:p>
                      <a:pPr algn="ctr" rtl="0" fontAlgn="ctr"/>
                      <a:r>
                        <a:rPr lang="en-US" sz="1300" b="0" i="0" u="none" strike="noStrike">
                          <a:solidFill>
                            <a:srgbClr val="231F20"/>
                          </a:solidFill>
                          <a:effectLst/>
                          <a:latin typeface="Ariel"/>
                        </a:rPr>
                        <a:t>Auto</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-2.30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a:solidFill>
                            <a:srgbClr val="231F20"/>
                          </a:solidFill>
                          <a:effectLst/>
                          <a:latin typeface="Ariel"/>
                        </a:rPr>
                        <a:t>-3.09</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300" b="0" i="0" u="none" strike="noStrike" dirty="0">
                          <a:solidFill>
                            <a:srgbClr val="006100"/>
                          </a:solidFill>
                          <a:effectLst/>
                          <a:latin typeface="Ariel"/>
                        </a:rPr>
                        <a:t>8.08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772365651"/>
                  </a:ext>
                </a:extLst>
              </a:tr>
            </a:tbl>
          </a:graphicData>
        </a:graphic>
      </p:graphicFrame>
      <p:graphicFrame>
        <p:nvGraphicFramePr>
          <p:cNvPr id="17" name="Table 16">
            <a:extLst>
              <a:ext uri="{FF2B5EF4-FFF2-40B4-BE49-F238E27FC236}">
                <a16:creationId xmlns:a16="http://schemas.microsoft.com/office/drawing/2014/main" id="{72F90473-2493-4962-BDCB-43FFA57F1196}"/>
              </a:ext>
            </a:extLst>
          </p:cNvPr>
          <p:cNvGraphicFramePr>
            <a:graphicFrameLocks noGrp="1"/>
          </p:cNvGraphicFramePr>
          <p:nvPr/>
        </p:nvGraphicFramePr>
        <p:xfrm>
          <a:off x="8368088" y="5506524"/>
          <a:ext cx="3676069" cy="837523"/>
        </p:xfrm>
        <a:graphic>
          <a:graphicData uri="http://schemas.openxmlformats.org/drawingml/2006/table">
            <a:tbl>
              <a:tblPr firstRow="1" bandRow="1"/>
              <a:tblGrid>
                <a:gridCol w="1226078">
                  <a:extLst>
                    <a:ext uri="{9D8B030D-6E8A-4147-A177-3AD203B41FA5}">
                      <a16:colId xmlns:a16="http://schemas.microsoft.com/office/drawing/2014/main" val="52142457"/>
                    </a:ext>
                  </a:extLst>
                </a:gridCol>
                <a:gridCol w="710603">
                  <a:extLst>
                    <a:ext uri="{9D8B030D-6E8A-4147-A177-3AD203B41FA5}">
                      <a16:colId xmlns:a16="http://schemas.microsoft.com/office/drawing/2014/main" val="528068692"/>
                    </a:ext>
                  </a:extLst>
                </a:gridCol>
                <a:gridCol w="869694">
                  <a:extLst>
                    <a:ext uri="{9D8B030D-6E8A-4147-A177-3AD203B41FA5}">
                      <a16:colId xmlns:a16="http://schemas.microsoft.com/office/drawing/2014/main" val="9989917"/>
                    </a:ext>
                  </a:extLst>
                </a:gridCol>
                <a:gridCol w="869694">
                  <a:extLst>
                    <a:ext uri="{9D8B030D-6E8A-4147-A177-3AD203B41FA5}">
                      <a16:colId xmlns:a16="http://schemas.microsoft.com/office/drawing/2014/main" val="2538016597"/>
                    </a:ext>
                  </a:extLst>
                </a:gridCol>
              </a:tblGrid>
              <a:tr h="419731">
                <a:tc>
                  <a:txBody>
                    <a:bodyPr/>
                    <a:lstStyle/>
                    <a:p>
                      <a:pPr algn="ctr" rtl="0" fontAlgn="ctr"/>
                      <a:r>
                        <a:rPr lang="en-US" sz="1200" b="1" i="0" u="none" strike="noStrike">
                          <a:solidFill>
                            <a:srgbClr val="231F20"/>
                          </a:solidFill>
                          <a:effectLst/>
                          <a:latin typeface="Arial" panose="020B0604020202020204" pitchFamily="34" charset="0"/>
                        </a:rPr>
                        <a:t>Equity Flow  (Rs. Cr.)</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a:solidFill>
                            <a:srgbClr val="231F20"/>
                          </a:solidFill>
                          <a:effectLst/>
                          <a:latin typeface="Arial" panose="020B0604020202020204" pitchFamily="34" charset="0"/>
                        </a:rPr>
                        <a:t>1-Mth</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dirty="0">
                          <a:solidFill>
                            <a:srgbClr val="231F20"/>
                          </a:solidFill>
                          <a:effectLst/>
                          <a:latin typeface="Arial" panose="020B0604020202020204" pitchFamily="34" charset="0"/>
                        </a:rPr>
                        <a:t>YTD</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tc>
                  <a:txBody>
                    <a:bodyPr/>
                    <a:lstStyle/>
                    <a:p>
                      <a:pPr algn="ctr" rtl="0" fontAlgn="ctr"/>
                      <a:r>
                        <a:rPr lang="en-US" sz="1200" b="1" i="0" u="none" strike="noStrike">
                          <a:solidFill>
                            <a:srgbClr val="231F20"/>
                          </a:solidFill>
                          <a:effectLst/>
                          <a:latin typeface="Arial" panose="020B0604020202020204" pitchFamily="34" charset="0"/>
                        </a:rPr>
                        <a:t>1 Yr.</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D5ADA2"/>
                    </a:solidFill>
                  </a:tcPr>
                </a:tc>
                <a:extLst>
                  <a:ext uri="{0D108BD9-81ED-4DB2-BD59-A6C34878D82A}">
                    <a16:rowId xmlns:a16="http://schemas.microsoft.com/office/drawing/2014/main" val="3364310226"/>
                  </a:ext>
                </a:extLst>
              </a:tr>
              <a:tr h="208896">
                <a:tc>
                  <a:txBody>
                    <a:bodyPr/>
                    <a:lstStyle/>
                    <a:p>
                      <a:pPr algn="ctr" rtl="0" fontAlgn="t"/>
                      <a:r>
                        <a:rPr lang="en-US" sz="1200" b="0" i="0" u="none" strike="noStrike">
                          <a:solidFill>
                            <a:srgbClr val="231F20"/>
                          </a:solidFill>
                          <a:effectLst/>
                          <a:latin typeface="Arial" panose="020B0604020202020204" pitchFamily="34" charset="0"/>
                        </a:rPr>
                        <a:t>FII</a:t>
                      </a:r>
                    </a:p>
                  </a:txBody>
                  <a:tcPr marL="9525" marR="9525" marT="9525"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200" b="0" i="0" u="none" strike="noStrike">
                          <a:solidFill>
                            <a:srgbClr val="231F20"/>
                          </a:solidFill>
                          <a:effectLst/>
                          <a:latin typeface="Arial" panose="020B0604020202020204" pitchFamily="34" charset="0"/>
                        </a:rPr>
                        <a:t>-43,281</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200" b="0" i="0" u="none" strike="noStrike">
                          <a:solidFill>
                            <a:srgbClr val="231F20"/>
                          </a:solidFill>
                          <a:effectLst/>
                          <a:latin typeface="Arial" panose="020B0604020202020204" pitchFamily="34" charset="0"/>
                        </a:rPr>
                        <a:t>-130,348</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t"/>
                      <a:r>
                        <a:rPr lang="en-US" sz="1200" b="0" i="0" u="none" strike="noStrike">
                          <a:solidFill>
                            <a:srgbClr val="231F20"/>
                          </a:solidFill>
                          <a:effectLst/>
                          <a:latin typeface="Arial" panose="020B0604020202020204" pitchFamily="34" charset="0"/>
                        </a:rPr>
                        <a:t>-274,244</a:t>
                      </a:r>
                    </a:p>
                  </a:txBody>
                  <a:tcPr marL="9525" marR="9525" marT="9525"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889713724"/>
                  </a:ext>
                </a:extLst>
              </a:tr>
              <a:tr h="208896">
                <a:tc>
                  <a:txBody>
                    <a:bodyPr/>
                    <a:lstStyle/>
                    <a:p>
                      <a:pPr algn="ctr" rtl="0" fontAlgn="t"/>
                      <a:r>
                        <a:rPr lang="en-US" sz="1200" b="0" i="0" u="none" strike="noStrike">
                          <a:solidFill>
                            <a:srgbClr val="231F20"/>
                          </a:solidFill>
                          <a:effectLst/>
                          <a:latin typeface="Arial" panose="020B0604020202020204" pitchFamily="34" charset="0"/>
                        </a:rPr>
                        <a:t>DII</a:t>
                      </a:r>
                    </a:p>
                  </a:txBody>
                  <a:tcPr marL="9525" marR="9525" marT="9525"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tcPr>
                </a:tc>
                <a:tc>
                  <a:txBody>
                    <a:bodyPr/>
                    <a:lstStyle/>
                    <a:p>
                      <a:pPr algn="ctr" rtl="0" fontAlgn="ctr"/>
                      <a:r>
                        <a:rPr lang="en-US" sz="1200" b="0" i="0" u="none" strike="noStrike">
                          <a:solidFill>
                            <a:srgbClr val="006100"/>
                          </a:solidFill>
                          <a:effectLst/>
                          <a:latin typeface="Arial" panose="020B0604020202020204" pitchFamily="34" charset="0"/>
                        </a:rPr>
                        <a:t>39,677</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ctr"/>
                      <a:r>
                        <a:rPr lang="en-US" sz="1200" b="0" i="0" u="none" strike="noStrike">
                          <a:solidFill>
                            <a:srgbClr val="006100"/>
                          </a:solidFill>
                          <a:effectLst/>
                          <a:latin typeface="Arial" panose="020B0604020202020204" pitchFamily="34" charset="0"/>
                        </a:rPr>
                        <a:t>103,690</a:t>
                      </a:r>
                    </a:p>
                  </a:txBody>
                  <a:tcPr marL="9525" marR="9525" marT="9525" marB="0" anchor="ctr">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tc>
                  <a:txBody>
                    <a:bodyPr/>
                    <a:lstStyle/>
                    <a:p>
                      <a:pPr algn="ctr" rtl="0" fontAlgn="t"/>
                      <a:r>
                        <a:rPr lang="en-US" sz="1200" b="0" i="0" u="none" strike="noStrike" dirty="0">
                          <a:solidFill>
                            <a:srgbClr val="006100"/>
                          </a:solidFill>
                          <a:effectLst/>
                          <a:latin typeface="Arial" panose="020B0604020202020204" pitchFamily="34" charset="0"/>
                        </a:rPr>
                        <a:t>221,660</a:t>
                      </a:r>
                    </a:p>
                  </a:txBody>
                  <a:tcPr marL="9525" marR="9525" marT="9525" marB="0">
                    <a:lnL w="127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127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C6EFCE"/>
                    </a:solidFill>
                  </a:tcPr>
                </a:tc>
                <a:extLst>
                  <a:ext uri="{0D108BD9-81ED-4DB2-BD59-A6C34878D82A}">
                    <a16:rowId xmlns:a16="http://schemas.microsoft.com/office/drawing/2014/main" val="1068284891"/>
                  </a:ext>
                </a:extLst>
              </a:tr>
            </a:tbl>
          </a:graphicData>
        </a:graphic>
      </p:graphicFrame>
    </p:spTree>
    <p:extLst>
      <p:ext uri="{BB962C8B-B14F-4D97-AF65-F5344CB8AC3E}">
        <p14:creationId xmlns:p14="http://schemas.microsoft.com/office/powerpoint/2010/main" val="50040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2F4B-7EF7-4CBA-B2BB-BDED2AE91910}"/>
              </a:ext>
            </a:extLst>
          </p:cNvPr>
          <p:cNvSpPr>
            <a:spLocks noGrp="1"/>
          </p:cNvSpPr>
          <p:nvPr>
            <p:ph type="title"/>
          </p:nvPr>
        </p:nvSpPr>
        <p:spPr>
          <a:xfrm>
            <a:off x="0" y="363725"/>
            <a:ext cx="10072255" cy="492369"/>
          </a:xfrm>
        </p:spPr>
        <p:txBody>
          <a:bodyPr>
            <a:normAutofit/>
          </a:bodyPr>
          <a:lstStyle/>
          <a:p>
            <a:pPr algn="ctr"/>
            <a:r>
              <a:rPr lang="en-GB" sz="2800" dirty="0"/>
              <a:t>International Equity Market Performance </a:t>
            </a:r>
            <a:endParaRPr lang="en-IN" sz="2800" dirty="0"/>
          </a:p>
        </p:txBody>
      </p:sp>
      <p:sp>
        <p:nvSpPr>
          <p:cNvPr id="7" name="Text Box 25">
            <a:extLst>
              <a:ext uri="{FF2B5EF4-FFF2-40B4-BE49-F238E27FC236}">
                <a16:creationId xmlns:a16="http://schemas.microsoft.com/office/drawing/2014/main" id="{11EAD380-4E7D-4659-A929-13E794F63491}"/>
              </a:ext>
            </a:extLst>
          </p:cNvPr>
          <p:cNvSpPr txBox="1"/>
          <p:nvPr/>
        </p:nvSpPr>
        <p:spPr>
          <a:xfrm>
            <a:off x="0" y="6305245"/>
            <a:ext cx="5363678" cy="200025"/>
          </a:xfrm>
          <a:prstGeom prst="rect">
            <a:avLst/>
          </a:prstGeom>
          <a:no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n-GB" sz="900" dirty="0">
                <a:latin typeface="Arial" panose="020B0604020202020204" pitchFamily="34" charset="0"/>
                <a:ea typeface="Calibri" panose="020F0502020204030204" pitchFamily="34" charset="0"/>
                <a:cs typeface="Times New Roman" panose="02020603050405020304" pitchFamily="18" charset="0"/>
              </a:rPr>
              <a:t>For Client Circulation. The content does not construe to be any investment, legal or taxation advice</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4D167F6B-7ECC-47E3-9BE1-57D32ADEF8F7}"/>
              </a:ext>
            </a:extLst>
          </p:cNvPr>
          <p:cNvSpPr/>
          <p:nvPr/>
        </p:nvSpPr>
        <p:spPr>
          <a:xfrm>
            <a:off x="306185" y="6053360"/>
            <a:ext cx="11579629" cy="246221"/>
          </a:xfrm>
          <a:prstGeom prst="rect">
            <a:avLst/>
          </a:prstGeom>
        </p:spPr>
        <p:txBody>
          <a:bodyPr wrap="square">
            <a:spAutoFit/>
          </a:bodyPr>
          <a:lstStyle/>
          <a:p>
            <a:r>
              <a:rPr lang="en-GB" sz="1000" dirty="0">
                <a:latin typeface="Arial" panose="020B0604020202020204" pitchFamily="34" charset="0"/>
                <a:cs typeface="Arial" panose="020B0604020202020204" pitchFamily="34" charset="0"/>
              </a:rPr>
              <a:t>Index used for each of the Equity Markets: China – SSE Composite, France – CAC,  Germany  - DAX, Hon Kong – Hang Seng, India Nifty 50, U.K. – FTSE 100, South Korea - Kospi</a:t>
            </a:r>
          </a:p>
        </p:txBody>
      </p:sp>
      <p:sp>
        <p:nvSpPr>
          <p:cNvPr id="6" name="TextBox 5">
            <a:extLst>
              <a:ext uri="{FF2B5EF4-FFF2-40B4-BE49-F238E27FC236}">
                <a16:creationId xmlns:a16="http://schemas.microsoft.com/office/drawing/2014/main" id="{EEA2A17B-985D-4342-A20E-2C84AF8C0827}"/>
              </a:ext>
            </a:extLst>
          </p:cNvPr>
          <p:cNvSpPr txBox="1"/>
          <p:nvPr/>
        </p:nvSpPr>
        <p:spPr>
          <a:xfrm>
            <a:off x="5155096" y="6268241"/>
            <a:ext cx="7862662" cy="230832"/>
          </a:xfrm>
          <a:prstGeom prst="rect">
            <a:avLst/>
          </a:prstGeom>
          <a:noFill/>
        </p:spPr>
        <p:txBody>
          <a:bodyPr wrap="square" rtlCol="0">
            <a:spAutoFit/>
          </a:bodyPr>
          <a:lstStyle/>
          <a:p>
            <a:r>
              <a:rPr lang="en-GB" sz="900" i="1" dirty="0">
                <a:latin typeface="Arial" panose="020B0604020202020204" pitchFamily="34" charset="0"/>
                <a:cs typeface="Arial" panose="020B0604020202020204" pitchFamily="34" charset="0"/>
              </a:rPr>
              <a:t>Performance as on 31</a:t>
            </a:r>
            <a:r>
              <a:rPr lang="en-GB" sz="900" i="1" baseline="30000" dirty="0">
                <a:latin typeface="Arial" panose="020B0604020202020204" pitchFamily="34" charset="0"/>
                <a:cs typeface="Arial" panose="020B0604020202020204" pitchFamily="34" charset="0"/>
              </a:rPr>
              <a:t>st</a:t>
            </a:r>
            <a:r>
              <a:rPr lang="en-GB" sz="900" i="1" dirty="0">
                <a:latin typeface="Arial" panose="020B0604020202020204" pitchFamily="34" charset="0"/>
                <a:cs typeface="Arial" panose="020B0604020202020204" pitchFamily="34" charset="0"/>
              </a:rPr>
              <a:t> March 2022. Source: </a:t>
            </a:r>
            <a:r>
              <a:rPr lang="en-US" sz="900" i="1" dirty="0">
                <a:latin typeface="Arial" panose="020B0604020202020204" pitchFamily="34" charset="0"/>
                <a:cs typeface="Arial" panose="020B0604020202020204" pitchFamily="34" charset="0"/>
              </a:rPr>
              <a:t>Morning Star Direct</a:t>
            </a:r>
            <a:endParaRPr lang="en-IN" sz="900" i="1"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55AE99FE-092C-4CF2-B7BD-17B5FAEF1DF9}"/>
              </a:ext>
            </a:extLst>
          </p:cNvPr>
          <p:cNvGraphicFramePr>
            <a:graphicFrameLocks noGrp="1"/>
          </p:cNvGraphicFramePr>
          <p:nvPr/>
        </p:nvGraphicFramePr>
        <p:xfrm>
          <a:off x="306185" y="1072805"/>
          <a:ext cx="11727672" cy="4974354"/>
        </p:xfrm>
        <a:graphic>
          <a:graphicData uri="http://schemas.openxmlformats.org/drawingml/2006/table">
            <a:tbl>
              <a:tblPr/>
              <a:tblGrid>
                <a:gridCol w="1028743">
                  <a:extLst>
                    <a:ext uri="{9D8B030D-6E8A-4147-A177-3AD203B41FA5}">
                      <a16:colId xmlns:a16="http://schemas.microsoft.com/office/drawing/2014/main" val="3876240191"/>
                    </a:ext>
                  </a:extLst>
                </a:gridCol>
                <a:gridCol w="1069893">
                  <a:extLst>
                    <a:ext uri="{9D8B030D-6E8A-4147-A177-3AD203B41FA5}">
                      <a16:colId xmlns:a16="http://schemas.microsoft.com/office/drawing/2014/main" val="2105438157"/>
                    </a:ext>
                  </a:extLst>
                </a:gridCol>
                <a:gridCol w="987593">
                  <a:extLst>
                    <a:ext uri="{9D8B030D-6E8A-4147-A177-3AD203B41FA5}">
                      <a16:colId xmlns:a16="http://schemas.microsoft.com/office/drawing/2014/main" val="619342647"/>
                    </a:ext>
                  </a:extLst>
                </a:gridCol>
                <a:gridCol w="1049318">
                  <a:extLst>
                    <a:ext uri="{9D8B030D-6E8A-4147-A177-3AD203B41FA5}">
                      <a16:colId xmlns:a16="http://schemas.microsoft.com/office/drawing/2014/main" val="3709034458"/>
                    </a:ext>
                  </a:extLst>
                </a:gridCol>
                <a:gridCol w="884719">
                  <a:extLst>
                    <a:ext uri="{9D8B030D-6E8A-4147-A177-3AD203B41FA5}">
                      <a16:colId xmlns:a16="http://schemas.microsoft.com/office/drawing/2014/main" val="4248992746"/>
                    </a:ext>
                  </a:extLst>
                </a:gridCol>
                <a:gridCol w="987593">
                  <a:extLst>
                    <a:ext uri="{9D8B030D-6E8A-4147-A177-3AD203B41FA5}">
                      <a16:colId xmlns:a16="http://schemas.microsoft.com/office/drawing/2014/main" val="1851275090"/>
                    </a:ext>
                  </a:extLst>
                </a:gridCol>
                <a:gridCol w="884719">
                  <a:extLst>
                    <a:ext uri="{9D8B030D-6E8A-4147-A177-3AD203B41FA5}">
                      <a16:colId xmlns:a16="http://schemas.microsoft.com/office/drawing/2014/main" val="906656794"/>
                    </a:ext>
                  </a:extLst>
                </a:gridCol>
                <a:gridCol w="946445">
                  <a:extLst>
                    <a:ext uri="{9D8B030D-6E8A-4147-A177-3AD203B41FA5}">
                      <a16:colId xmlns:a16="http://schemas.microsoft.com/office/drawing/2014/main" val="2765329604"/>
                    </a:ext>
                  </a:extLst>
                </a:gridCol>
                <a:gridCol w="987593">
                  <a:extLst>
                    <a:ext uri="{9D8B030D-6E8A-4147-A177-3AD203B41FA5}">
                      <a16:colId xmlns:a16="http://schemas.microsoft.com/office/drawing/2014/main" val="2241053530"/>
                    </a:ext>
                  </a:extLst>
                </a:gridCol>
                <a:gridCol w="987593">
                  <a:extLst>
                    <a:ext uri="{9D8B030D-6E8A-4147-A177-3AD203B41FA5}">
                      <a16:colId xmlns:a16="http://schemas.microsoft.com/office/drawing/2014/main" val="1385729784"/>
                    </a:ext>
                  </a:extLst>
                </a:gridCol>
                <a:gridCol w="946445">
                  <a:extLst>
                    <a:ext uri="{9D8B030D-6E8A-4147-A177-3AD203B41FA5}">
                      <a16:colId xmlns:a16="http://schemas.microsoft.com/office/drawing/2014/main" val="4044093580"/>
                    </a:ext>
                  </a:extLst>
                </a:gridCol>
                <a:gridCol w="967018">
                  <a:extLst>
                    <a:ext uri="{9D8B030D-6E8A-4147-A177-3AD203B41FA5}">
                      <a16:colId xmlns:a16="http://schemas.microsoft.com/office/drawing/2014/main" val="1909817935"/>
                    </a:ext>
                  </a:extLst>
                </a:gridCol>
              </a:tblGrid>
              <a:tr h="174160">
                <a:tc>
                  <a:txBody>
                    <a:bodyPr/>
                    <a:lstStyle/>
                    <a:p>
                      <a:pPr algn="ctr" fontAlgn="ctr"/>
                      <a:r>
                        <a:rPr lang="en-US" sz="1100" b="1" i="0" u="none" strike="noStrike">
                          <a:solidFill>
                            <a:srgbClr val="231F20"/>
                          </a:solidFill>
                          <a:effectLst/>
                          <a:latin typeface="Arial" panose="020B0604020202020204" pitchFamily="34" charset="0"/>
                        </a:rPr>
                        <a:t>2011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231F20"/>
                          </a:solidFill>
                          <a:effectLst/>
                          <a:latin typeface="Arial" panose="020B0604020202020204" pitchFamily="34" charset="0"/>
                        </a:rPr>
                        <a:t>2012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100" b="1" i="0" u="none" strike="noStrike">
                          <a:solidFill>
                            <a:srgbClr val="231F20"/>
                          </a:solidFill>
                          <a:effectLst/>
                          <a:latin typeface="Arial" panose="020B0604020202020204" pitchFamily="34" charset="0"/>
                        </a:rPr>
                        <a:t>2013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231F20"/>
                          </a:solidFill>
                          <a:effectLst/>
                          <a:latin typeface="Arial" panose="020B0604020202020204" pitchFamily="34" charset="0"/>
                        </a:rPr>
                        <a:t>2014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100" b="1" i="0" u="none" strike="noStrike">
                          <a:solidFill>
                            <a:srgbClr val="231F20"/>
                          </a:solidFill>
                          <a:effectLst/>
                          <a:latin typeface="Arial" panose="020B0604020202020204" pitchFamily="34" charset="0"/>
                        </a:rPr>
                        <a:t>2015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231F20"/>
                          </a:solidFill>
                          <a:effectLst/>
                          <a:latin typeface="Arial" panose="020B0604020202020204" pitchFamily="34" charset="0"/>
                        </a:rPr>
                        <a:t>2016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100" b="1" i="0" u="none" strike="noStrike">
                          <a:solidFill>
                            <a:srgbClr val="231F20"/>
                          </a:solidFill>
                          <a:effectLst/>
                          <a:latin typeface="Arial" panose="020B0604020202020204" pitchFamily="34" charset="0"/>
                        </a:rPr>
                        <a:t>2017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231F20"/>
                          </a:solidFill>
                          <a:effectLst/>
                          <a:latin typeface="Arial" panose="020B0604020202020204" pitchFamily="34" charset="0"/>
                        </a:rPr>
                        <a:t>2018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100" b="1" i="0" u="none" strike="noStrike">
                          <a:solidFill>
                            <a:srgbClr val="231F20"/>
                          </a:solidFill>
                          <a:effectLst/>
                          <a:latin typeface="Arial" panose="020B0604020202020204" pitchFamily="34" charset="0"/>
                        </a:rPr>
                        <a:t>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231F20"/>
                          </a:solidFill>
                          <a:effectLst/>
                          <a:latin typeface="Arial" panose="020B0604020202020204" pitchFamily="34" charset="0"/>
                        </a:rPr>
                        <a:t>2020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ctr"/>
                      <a:r>
                        <a:rPr lang="en-US" sz="1100" b="1" i="0" u="none" strike="noStrike">
                          <a:solidFill>
                            <a:srgbClr val="231F20"/>
                          </a:solidFill>
                          <a:effectLst/>
                          <a:latin typeface="Arial" panose="020B0604020202020204" pitchFamily="34" charset="0"/>
                        </a:rPr>
                        <a:t>2021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231F20"/>
                          </a:solidFill>
                          <a:effectLst/>
                          <a:latin typeface="Arial" panose="020B0604020202020204" pitchFamily="34" charset="0"/>
                        </a:rPr>
                        <a:t>2022*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3809244200"/>
                  </a:ext>
                </a:extLst>
              </a:tr>
              <a:tr h="450018">
                <a:tc>
                  <a:txBody>
                    <a:bodyPr/>
                    <a:lstStyle/>
                    <a:p>
                      <a:pPr algn="ctr" fontAlgn="ctr"/>
                      <a:r>
                        <a:rPr lang="en-US" sz="1100" b="0" i="0" u="none" strike="noStrike">
                          <a:effectLst/>
                          <a:latin typeface="Arial" panose="020B0604020202020204" pitchFamily="34" charset="0"/>
                        </a:rPr>
                        <a:t>U.S.-S&amp;P 500</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Germany</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29.06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56.72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effectLst/>
                          <a:latin typeface="Arial" panose="020B0604020202020204" pitchFamily="34" charset="0"/>
                        </a:rPr>
                        <a:t>China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52.87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effectLst/>
                          <a:latin typeface="Arial" panose="020B0604020202020204" pitchFamily="34" charset="0"/>
                        </a:rPr>
                        <a:t>Gemany</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9.56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solidFill>
                            <a:srgbClr val="231F20"/>
                          </a:solidFill>
                          <a:effectLst/>
                          <a:latin typeface="Arial" panose="020B0604020202020204" pitchFamily="34" charset="0"/>
                        </a:rPr>
                        <a:t>U.K.</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14.43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35.99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solidFill>
                            <a:srgbClr val="231F20"/>
                          </a:solidFill>
                          <a:effectLst/>
                          <a:latin typeface="Arial" panose="020B0604020202020204" pitchFamily="34" charset="0"/>
                        </a:rPr>
                        <a:t>India</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3.15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35.23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28.85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solidFill>
                            <a:srgbClr val="231F20"/>
                          </a:solidFill>
                          <a:effectLst/>
                          <a:latin typeface="Arial" panose="020B0604020202020204" pitchFamily="34" charset="0"/>
                        </a:rPr>
                        <a:t>U.K.</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extLst>
                  <a:ext uri="{0D108BD9-81ED-4DB2-BD59-A6C34878D82A}">
                    <a16:rowId xmlns:a16="http://schemas.microsoft.com/office/drawing/2014/main" val="3460832498"/>
                  </a:ext>
                </a:extLst>
              </a:tr>
              <a:tr h="450018">
                <a:tc>
                  <a:txBody>
                    <a:bodyPr/>
                    <a:lstStyle/>
                    <a:p>
                      <a:pPr algn="ctr" fontAlgn="ctr"/>
                      <a:r>
                        <a:rPr lang="en-US" sz="1100" b="0" i="0" u="none" strike="noStrike">
                          <a:solidFill>
                            <a:srgbClr val="231F20"/>
                          </a:solidFill>
                          <a:effectLst/>
                          <a:latin typeface="Arial" panose="020B0604020202020204" pitchFamily="34" charset="0"/>
                        </a:rPr>
                        <a:t>U.S.-Nasdaq</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India </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27.70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38.32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solidFill>
                            <a:srgbClr val="231F20"/>
                          </a:solidFill>
                          <a:effectLst/>
                          <a:latin typeface="Arial" panose="020B0604020202020204" pitchFamily="34" charset="0"/>
                        </a:rPr>
                        <a:t>China</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9.41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solidFill>
                            <a:srgbClr val="231F20"/>
                          </a:solidFill>
                          <a:effectLst/>
                          <a:latin typeface="Arial" panose="020B0604020202020204" pitchFamily="34" charset="0"/>
                        </a:rPr>
                        <a:t>U.S.-S&amp;P 500</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 9.54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28.65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U.S.-S&amp;P 500</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28.88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30.75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U.S.- S&amp;P 500</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26.89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0.64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152349081"/>
                  </a:ext>
                </a:extLst>
              </a:tr>
              <a:tr h="450018">
                <a:tc>
                  <a:txBody>
                    <a:bodyPr/>
                    <a:lstStyle/>
                    <a:p>
                      <a:pPr algn="ctr" fontAlgn="ctr"/>
                      <a:r>
                        <a:rPr lang="en-US" sz="1100" b="0" i="0" u="none" strike="noStrike">
                          <a:solidFill>
                            <a:srgbClr val="231F20"/>
                          </a:solidFill>
                          <a:effectLst/>
                          <a:latin typeface="Arial" panose="020B0604020202020204" pitchFamily="34" charset="0"/>
                        </a:rPr>
                        <a:t>U.K.</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-5.55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dirty="0">
                          <a:effectLst/>
                          <a:latin typeface="Arial" panose="020B0604020202020204" pitchFamily="34" charset="0"/>
                        </a:rPr>
                        <a:t>Japan</a:t>
                      </a:r>
                      <a:br>
                        <a:rPr lang="en-US" sz="1100" b="0" i="0" u="none" strike="noStrike" dirty="0">
                          <a:effectLst/>
                          <a:latin typeface="Arial" panose="020B0604020202020204" pitchFamily="34" charset="0"/>
                        </a:rPr>
                      </a:br>
                      <a:r>
                        <a:rPr lang="en-US" sz="1100" b="0" i="0" u="none" strike="noStrike" dirty="0">
                          <a:effectLst/>
                          <a:latin typeface="Arial" panose="020B0604020202020204" pitchFamily="34" charset="0"/>
                        </a:rPr>
                        <a:t>22.94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solidFill>
                            <a:srgbClr val="231F20"/>
                          </a:solidFill>
                          <a:effectLst/>
                          <a:latin typeface="Arial" panose="020B0604020202020204" pitchFamily="34" charset="0"/>
                        </a:rPr>
                        <a:t>U.S.-S&amp;P 500</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29.60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9.07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solidFill>
                            <a:srgbClr val="231F20"/>
                          </a:solidFill>
                          <a:effectLst/>
                          <a:latin typeface="Arial" panose="020B0604020202020204" pitchFamily="34" charset="0"/>
                        </a:rPr>
                        <a:t>U.S.-S&amp;P 500</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-6.24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26.37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effectLst/>
                          <a:latin typeface="Arial" panose="020B0604020202020204" pitchFamily="34" charset="0"/>
                        </a:rPr>
                        <a:t>U.S.-S&amp;P 500</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16.26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extLst>
                  <a:ext uri="{0D108BD9-81ED-4DB2-BD59-A6C34878D82A}">
                    <a16:rowId xmlns:a16="http://schemas.microsoft.com/office/drawing/2014/main" val="1778293535"/>
                  </a:ext>
                </a:extLst>
              </a:tr>
              <a:tr h="450018">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-10.98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22.90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solidFill>
                            <a:srgbClr val="231F20"/>
                          </a:solidFill>
                          <a:effectLst/>
                          <a:latin typeface="Arial" panose="020B0604020202020204" pitchFamily="34" charset="0"/>
                        </a:rPr>
                        <a:t>Germany</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25.48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solidFill>
                            <a:srgbClr val="231F20"/>
                          </a:solidFill>
                          <a:effectLst/>
                          <a:latin typeface="Arial" panose="020B0604020202020204" pitchFamily="34" charset="0"/>
                        </a:rPr>
                        <a:t>U.S.-S&amp;P 500</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solidFill>
                            <a:srgbClr val="231F20"/>
                          </a:solidFill>
                          <a:effectLst/>
                          <a:latin typeface="Arial" panose="020B0604020202020204" pitchFamily="34" charset="0"/>
                        </a:rPr>
                        <a:t>France</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8.53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effectLst/>
                          <a:latin typeface="Arial" panose="020B0604020202020204" pitchFamily="34" charset="0"/>
                        </a:rPr>
                        <a:t>Germany</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6.87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-10.95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solidFill>
                            <a:srgbClr val="231F20"/>
                          </a:solidFill>
                          <a:effectLst/>
                          <a:latin typeface="Arial" panose="020B0604020202020204" pitchFamily="34" charset="0"/>
                        </a:rPr>
                        <a:t>Germany</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25.48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16.01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21.39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U.S.- S&amp;P 500</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extLst>
                  <a:ext uri="{0D108BD9-81ED-4DB2-BD59-A6C34878D82A}">
                    <a16:rowId xmlns:a16="http://schemas.microsoft.com/office/drawing/2014/main" val="3799831812"/>
                  </a:ext>
                </a:extLst>
              </a:tr>
              <a:tr h="600025">
                <a:tc>
                  <a:txBody>
                    <a:bodyPr/>
                    <a:lstStyle/>
                    <a:p>
                      <a:pPr algn="ctr" fontAlgn="ctr"/>
                      <a:r>
                        <a:rPr lang="en-US" sz="1100" b="0" i="0" u="none" strike="noStrike">
                          <a:effectLst/>
                          <a:latin typeface="Arial" panose="020B0604020202020204" pitchFamily="34" charset="0"/>
                        </a:rPr>
                        <a:t>Germany</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-14.69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15.91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17.99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solidFill>
                            <a:srgbClr val="231F20"/>
                          </a:solidFill>
                          <a:effectLst/>
                          <a:latin typeface="Arial" panose="020B0604020202020204" pitchFamily="34" charset="0"/>
                        </a:rPr>
                        <a:t>Japan</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7.12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5.73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effectLst/>
                          <a:latin typeface="Arial" panose="020B0604020202020204" pitchFamily="34" charset="0"/>
                        </a:rPr>
                        <a:t>U.S.-S&amp;P 500</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19.42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-12.08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solidFill>
                            <a:srgbClr val="231F20"/>
                          </a:solidFill>
                          <a:effectLst/>
                          <a:latin typeface="Arial" panose="020B0604020202020204" pitchFamily="34" charset="0"/>
                        </a:rPr>
                        <a:t>China</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22.30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14.90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solidFill>
                            <a:srgbClr val="231F20"/>
                          </a:solidFill>
                          <a:effectLst/>
                          <a:latin typeface="Arial" panose="020B0604020202020204" pitchFamily="34" charset="0"/>
                        </a:rPr>
                        <a:t>Germany</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15.79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-5.99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extLst>
                  <a:ext uri="{0D108BD9-81ED-4DB2-BD59-A6C34878D82A}">
                    <a16:rowId xmlns:a16="http://schemas.microsoft.com/office/drawing/2014/main" val="1322483064"/>
                  </a:ext>
                </a:extLst>
              </a:tr>
              <a:tr h="450018">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-16.95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solidFill>
                            <a:srgbClr val="231F20"/>
                          </a:solidFill>
                          <a:effectLst/>
                          <a:latin typeface="Arial" panose="020B0604020202020204" pitchFamily="34" charset="0"/>
                        </a:rPr>
                        <a:t>France</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15.23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effectLst/>
                          <a:latin typeface="Arial" panose="020B0604020202020204" pitchFamily="34" charset="0"/>
                        </a:rPr>
                        <a:t>U.K.</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14.43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dirty="0">
                          <a:effectLst/>
                          <a:latin typeface="Arial" panose="020B0604020202020204" pitchFamily="34" charset="0"/>
                        </a:rPr>
                        <a:t>Germany</a:t>
                      </a:r>
                      <a:br>
                        <a:rPr lang="en-US" sz="1100" b="0" i="0" u="none" strike="noStrike" dirty="0">
                          <a:effectLst/>
                          <a:latin typeface="Arial" panose="020B0604020202020204" pitchFamily="34" charset="0"/>
                        </a:rPr>
                      </a:br>
                      <a:r>
                        <a:rPr lang="en-US" sz="1100" b="0" i="0" u="none" strike="noStrike" dirty="0">
                          <a:effectLst/>
                          <a:latin typeface="Arial" panose="020B0604020202020204" pitchFamily="34" charset="0"/>
                        </a:rPr>
                        <a:t>2.65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solidFill>
                            <a:srgbClr val="231F20"/>
                          </a:solidFill>
                          <a:effectLst/>
                          <a:latin typeface="Arial" panose="020B0604020202020204" pitchFamily="34" charset="0"/>
                        </a:rPr>
                        <a:t>Japan</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effectLst/>
                          <a:latin typeface="Arial" panose="020B0604020202020204" pitchFamily="34" charset="0"/>
                        </a:rPr>
                        <a:t>U.K.</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-12.48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18.20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solidFill>
                            <a:srgbClr val="231F20"/>
                          </a:solidFill>
                          <a:effectLst/>
                          <a:latin typeface="Arial" panose="020B0604020202020204" pitchFamily="34" charset="0"/>
                        </a:rPr>
                        <a:t>China</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13.87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solidFill>
                            <a:srgbClr val="231F20"/>
                          </a:solidFill>
                          <a:effectLst/>
                          <a:latin typeface="Arial" panose="020B0604020202020204" pitchFamily="34" charset="0"/>
                        </a:rPr>
                        <a:t>U.K.</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14.30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-6.89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extLst>
                  <a:ext uri="{0D108BD9-81ED-4DB2-BD59-A6C34878D82A}">
                    <a16:rowId xmlns:a16="http://schemas.microsoft.com/office/drawing/2014/main" val="4276227146"/>
                  </a:ext>
                </a:extLst>
              </a:tr>
              <a:tr h="600025">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-17.34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solidFill>
                            <a:srgbClr val="231F20"/>
                          </a:solidFill>
                          <a:effectLst/>
                          <a:latin typeface="Arial" panose="020B0604020202020204" pitchFamily="34" charset="0"/>
                        </a:rPr>
                        <a:t>U.S.-S&amp;P 500</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13.41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6.76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effectLst/>
                          <a:latin typeface="Arial" panose="020B0604020202020204" pitchFamily="34" charset="0"/>
                        </a:rPr>
                        <a:t>U.S.-S&amp;P 500</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-0.73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C577"/>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solidFill>
                            <a:srgbClr val="231F20"/>
                          </a:solidFill>
                          <a:effectLst/>
                          <a:latin typeface="Arial" panose="020B0604020202020204" pitchFamily="34" charset="0"/>
                        </a:rPr>
                        <a:t>Germany</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12.51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-13.61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effectLst/>
                          <a:latin typeface="Arial" panose="020B0604020202020204" pitchFamily="34" charset="0"/>
                        </a:rPr>
                        <a:t>U.K.</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12.10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solidFill>
                            <a:srgbClr val="231F20"/>
                          </a:solidFill>
                          <a:effectLst/>
                          <a:latin typeface="Arial" panose="020B0604020202020204" pitchFamily="34" charset="0"/>
                        </a:rPr>
                        <a:t>Germany</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3.55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-7.39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extLst>
                  <a:ext uri="{0D108BD9-81ED-4DB2-BD59-A6C34878D82A}">
                    <a16:rowId xmlns:a16="http://schemas.microsoft.com/office/drawing/2014/main" val="3318960088"/>
                  </a:ext>
                </a:extLst>
              </a:tr>
              <a:tr h="450018">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-19.97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solidFill>
                            <a:srgbClr val="231F20"/>
                          </a:solidFill>
                          <a:effectLst/>
                          <a:latin typeface="Arial" panose="020B0604020202020204" pitchFamily="34" charset="0"/>
                        </a:rPr>
                        <a:t>South Korea</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9.38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effectLst/>
                          <a:latin typeface="Arial" panose="020B0604020202020204" pitchFamily="34" charset="0"/>
                        </a:rPr>
                        <a:t>France</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-0.54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effectLst/>
                          <a:latin typeface="Arial" panose="020B0604020202020204" pitchFamily="34" charset="0"/>
                        </a:rPr>
                        <a:t>India </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effectLst/>
                          <a:latin typeface="Arial" panose="020B0604020202020204" pitchFamily="34" charset="0"/>
                        </a:rPr>
                        <a:t>Japan</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0.42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2D9BE"/>
                    </a:solidFill>
                  </a:tcPr>
                </a:tc>
                <a:tc>
                  <a:txBody>
                    <a:bodyPr/>
                    <a:lstStyle/>
                    <a:p>
                      <a:pPr algn="ctr" fontAlgn="ctr"/>
                      <a:r>
                        <a:rPr lang="en-US" sz="1100" b="0" i="0" u="none" strike="noStrike">
                          <a:solidFill>
                            <a:srgbClr val="231F20"/>
                          </a:solidFill>
                          <a:effectLst/>
                          <a:latin typeface="Arial" panose="020B0604020202020204" pitchFamily="34" charset="0"/>
                        </a:rPr>
                        <a:t>France</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9.26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-17.28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12.02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solidFill>
                            <a:srgbClr val="231F20"/>
                          </a:solidFill>
                          <a:effectLst/>
                          <a:latin typeface="Arial" panose="020B0604020202020204" pitchFamily="34" charset="0"/>
                        </a:rPr>
                        <a:t>Hong Kong</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-3.40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effectLst/>
                          <a:latin typeface="Arial" panose="020B0604020202020204" pitchFamily="34" charset="0"/>
                        </a:rPr>
                        <a:t>China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effectLst/>
                          <a:latin typeface="Arial" panose="020B0604020202020204" pitchFamily="34" charset="0"/>
                        </a:rPr>
                        <a:t>U.S.-Nasdaq</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-9.10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905564693"/>
                  </a:ext>
                </a:extLst>
              </a:tr>
              <a:tr h="450018">
                <a:tc>
                  <a:txBody>
                    <a:bodyPr/>
                    <a:lstStyle/>
                    <a:p>
                      <a:pPr algn="ctr" fontAlgn="ctr"/>
                      <a:r>
                        <a:rPr lang="en-US" sz="1100" b="0" i="0" u="none" strike="noStrike">
                          <a:effectLst/>
                          <a:latin typeface="Arial" panose="020B0604020202020204" pitchFamily="34" charset="0"/>
                        </a:rPr>
                        <a:t>China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solidFill>
                            <a:srgbClr val="231F20"/>
                          </a:solidFill>
                          <a:effectLst/>
                          <a:latin typeface="Arial" panose="020B0604020202020204" pitchFamily="34" charset="0"/>
                        </a:rPr>
                        <a:t>U.K.</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5.84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0.72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U.K.</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U.K.</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0.39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solidFill>
                            <a:srgbClr val="231F20"/>
                          </a:solidFill>
                          <a:effectLst/>
                          <a:latin typeface="Arial" panose="020B0604020202020204" pitchFamily="34" charset="0"/>
                        </a:rPr>
                        <a:t>U.K.</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7.63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Germany</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-18.26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9.07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solidFill>
                            <a:srgbClr val="231F20"/>
                          </a:solidFill>
                          <a:effectLst/>
                          <a:latin typeface="Arial" panose="020B0604020202020204" pitchFamily="34" charset="0"/>
                        </a:rPr>
                        <a:t>France</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8473"/>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3.63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solidFill>
                            <a:srgbClr val="231F20"/>
                          </a:solidFill>
                          <a:effectLst/>
                          <a:latin typeface="Arial" panose="020B0604020202020204" pitchFamily="34" charset="0"/>
                        </a:rPr>
                        <a:t>Germany</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-9.25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0EE"/>
                    </a:solidFill>
                  </a:tcPr>
                </a:tc>
                <a:extLst>
                  <a:ext uri="{0D108BD9-81ED-4DB2-BD59-A6C34878D82A}">
                    <a16:rowId xmlns:a16="http://schemas.microsoft.com/office/drawing/2014/main" val="3487548648"/>
                  </a:ext>
                </a:extLst>
              </a:tr>
              <a:tr h="450018">
                <a:tc>
                  <a:txBody>
                    <a:bodyPr/>
                    <a:lstStyle/>
                    <a:p>
                      <a:pPr algn="ctr" fontAlgn="ctr"/>
                      <a:r>
                        <a:rPr lang="en-US" sz="1100" b="0" i="0" u="none" strike="noStrike">
                          <a:effectLst/>
                          <a:latin typeface="Arial" panose="020B0604020202020204" pitchFamily="34" charset="0"/>
                        </a:rPr>
                        <a:t>India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-24.62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100" b="0" i="0" u="none" strike="noStrike">
                          <a:solidFill>
                            <a:srgbClr val="231F20"/>
                          </a:solidFill>
                          <a:effectLst/>
                          <a:latin typeface="Arial" panose="020B0604020202020204" pitchFamily="34" charset="0"/>
                        </a:rPr>
                        <a:t>China</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3.17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effectLst/>
                          <a:latin typeface="Arial" panose="020B0604020202020204" pitchFamily="34" charset="0"/>
                        </a:rPr>
                        <a:t>China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-6.75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-4.76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-7.16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a:effectLst/>
                          <a:latin typeface="Arial" panose="020B0604020202020204" pitchFamily="34" charset="0"/>
                        </a:rPr>
                        <a:t>China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solidFill>
                            <a:srgbClr val="231F20"/>
                          </a:solidFill>
                          <a:effectLst/>
                          <a:latin typeface="Arial" panose="020B0604020202020204" pitchFamily="34" charset="0"/>
                        </a:rPr>
                        <a:t>China</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6.56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effectLst/>
                          <a:latin typeface="Arial" panose="020B0604020202020204" pitchFamily="34" charset="0"/>
                        </a:rPr>
                        <a:t>China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-24.59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tc>
                  <a:txBody>
                    <a:bodyPr/>
                    <a:lstStyle/>
                    <a:p>
                      <a:pPr algn="ctr" fontAlgn="ctr"/>
                      <a:r>
                        <a:rPr lang="en-US" sz="1100" b="0" i="0" u="none" strike="noStrike">
                          <a:effectLst/>
                          <a:latin typeface="Arial" panose="020B0604020202020204" pitchFamily="34" charset="0"/>
                        </a:rPr>
                        <a:t>South Korea</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7.67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51"/>
                    </a:solidFill>
                  </a:tcPr>
                </a:tc>
                <a:tc>
                  <a:txBody>
                    <a:bodyPr/>
                    <a:lstStyle/>
                    <a:p>
                      <a:pPr algn="ctr" fontAlgn="ctr"/>
                      <a:r>
                        <a:rPr lang="en-US" sz="1100" b="0" i="0" u="none" strike="noStrike">
                          <a:solidFill>
                            <a:srgbClr val="231F20"/>
                          </a:solidFill>
                          <a:effectLst/>
                          <a:latin typeface="Arial" panose="020B0604020202020204" pitchFamily="34" charset="0"/>
                        </a:rPr>
                        <a:t>U.K.</a:t>
                      </a:r>
                      <a:br>
                        <a:rPr lang="en-US" sz="1100" b="0" i="0" u="none" strike="noStrike">
                          <a:solidFill>
                            <a:srgbClr val="231F20"/>
                          </a:solidFill>
                          <a:effectLst/>
                          <a:latin typeface="Arial" panose="020B0604020202020204" pitchFamily="34" charset="0"/>
                        </a:rPr>
                      </a:br>
                      <a:r>
                        <a:rPr lang="en-US" sz="1100" b="0" i="0" u="none" strike="noStrike">
                          <a:solidFill>
                            <a:srgbClr val="231F20"/>
                          </a:solidFill>
                          <a:effectLst/>
                          <a:latin typeface="Arial" panose="020B0604020202020204" pitchFamily="34" charset="0"/>
                        </a:rPr>
                        <a:t>-14.34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4"/>
                    </a:solidFill>
                  </a:tcPr>
                </a:tc>
                <a:tc>
                  <a:txBody>
                    <a:bodyPr/>
                    <a:lstStyle/>
                    <a:p>
                      <a:pPr algn="ctr" fontAlgn="ctr"/>
                      <a:r>
                        <a:rPr lang="en-US" sz="1100" b="0" i="0" u="none" strike="noStrike">
                          <a:effectLst/>
                          <a:latin typeface="Arial" panose="020B0604020202020204" pitchFamily="34" charset="0"/>
                        </a:rPr>
                        <a:t>Hong Kong</a:t>
                      </a:r>
                      <a:br>
                        <a:rPr lang="en-US" sz="1100" b="0" i="0" u="none" strike="noStrike">
                          <a:effectLst/>
                          <a:latin typeface="Arial" panose="020B0604020202020204" pitchFamily="34" charset="0"/>
                        </a:rPr>
                      </a:br>
                      <a:r>
                        <a:rPr lang="en-US" sz="1100" b="0" i="0" u="none" strike="noStrike">
                          <a:effectLst/>
                          <a:latin typeface="Arial" panose="020B0604020202020204" pitchFamily="34" charset="0"/>
                        </a:rPr>
                        <a:t>-14.08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1A5CD"/>
                    </a:solidFill>
                  </a:tcPr>
                </a:tc>
                <a:tc>
                  <a:txBody>
                    <a:bodyPr/>
                    <a:lstStyle/>
                    <a:p>
                      <a:pPr algn="ctr" fontAlgn="ctr"/>
                      <a:r>
                        <a:rPr lang="en-US" sz="1100" b="0" i="0" u="none" strike="noStrike" dirty="0">
                          <a:effectLst/>
                          <a:latin typeface="Arial" panose="020B0604020202020204" pitchFamily="34" charset="0"/>
                        </a:rPr>
                        <a:t>China</a:t>
                      </a:r>
                      <a:br>
                        <a:rPr lang="en-US" sz="1100" b="0" i="0" u="none" strike="noStrike" dirty="0">
                          <a:effectLst/>
                          <a:latin typeface="Arial" panose="020B0604020202020204" pitchFamily="34" charset="0"/>
                        </a:rPr>
                      </a:br>
                      <a:r>
                        <a:rPr lang="en-US" sz="1100" b="0" i="0" u="none" strike="noStrike" dirty="0">
                          <a:effectLst/>
                          <a:latin typeface="Arial" panose="020B0604020202020204" pitchFamily="34" charset="0"/>
                        </a:rPr>
                        <a:t>-10.65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D6D0"/>
                    </a:solidFill>
                  </a:tcPr>
                </a:tc>
                <a:extLst>
                  <a:ext uri="{0D108BD9-81ED-4DB2-BD59-A6C34878D82A}">
                    <a16:rowId xmlns:a16="http://schemas.microsoft.com/office/drawing/2014/main" val="2172347449"/>
                  </a:ext>
                </a:extLst>
              </a:tr>
            </a:tbl>
          </a:graphicData>
        </a:graphic>
      </p:graphicFrame>
    </p:spTree>
    <p:extLst>
      <p:ext uri="{BB962C8B-B14F-4D97-AF65-F5344CB8AC3E}">
        <p14:creationId xmlns:p14="http://schemas.microsoft.com/office/powerpoint/2010/main" val="1973789927"/>
      </p:ext>
    </p:extLst>
  </p:cSld>
  <p:clrMapOvr>
    <a:masterClrMapping/>
  </p:clrMapOvr>
</p:sld>
</file>

<file path=ppt/theme/theme1.xml><?xml version="1.0" encoding="utf-8"?>
<a:theme xmlns:a="http://schemas.openxmlformats.org/drawingml/2006/main" name="Office Theme">
  <a:themeElements>
    <a:clrScheme name="Custom 1">
      <a:dk1>
        <a:srgbClr val="231F20"/>
      </a:dk1>
      <a:lt1>
        <a:sysClr val="window" lastClr="FFFFFF"/>
      </a:lt1>
      <a:dk2>
        <a:srgbClr val="A38F33"/>
      </a:dk2>
      <a:lt2>
        <a:srgbClr val="E7E6E6"/>
      </a:lt2>
      <a:accent1>
        <a:srgbClr val="764436"/>
      </a:accent1>
      <a:accent2>
        <a:srgbClr val="DEDC00"/>
      </a:accent2>
      <a:accent3>
        <a:srgbClr val="5F5B60"/>
      </a:accent3>
      <a:accent4>
        <a:srgbClr val="B369AB"/>
      </a:accent4>
      <a:accent5>
        <a:srgbClr val="65BF9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A67EC1D9-9BA7-49DF-A9F8-93D8C6446EA6}" vid="{2AC23B84-04B9-4D70-AE94-A76A86185B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 Market Tracker_April 2021_New</Template>
  <TotalTime>13263</TotalTime>
  <Words>7769</Words>
  <Application>Microsoft Office PowerPoint</Application>
  <PresentationFormat>Widescreen</PresentationFormat>
  <Paragraphs>1170</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Narrow</vt:lpstr>
      <vt:lpstr>Ariel</vt:lpstr>
      <vt:lpstr>Calibri</vt:lpstr>
      <vt:lpstr>Omnes</vt:lpstr>
      <vt:lpstr>Times New Roman</vt:lpstr>
      <vt:lpstr>Wingdings</vt:lpstr>
      <vt:lpstr>Office Theme</vt:lpstr>
      <vt:lpstr>TATA CAPITAL WEALTH</vt:lpstr>
      <vt:lpstr>Macro Economic Update</vt:lpstr>
      <vt:lpstr>Inflation and Industrial Production Trajectory</vt:lpstr>
      <vt:lpstr>Macro Indicators</vt:lpstr>
      <vt:lpstr>INR and Brent Crude Performance</vt:lpstr>
      <vt:lpstr>Equity Market - Review</vt:lpstr>
      <vt:lpstr>Equity Market Roundup - Key Takeaways</vt:lpstr>
      <vt:lpstr>Equity Dashboard – March 2022</vt:lpstr>
      <vt:lpstr>International Equity Market Performance </vt:lpstr>
      <vt:lpstr>Asset Class Performance</vt:lpstr>
      <vt:lpstr>Category Average Performances – March 2022</vt:lpstr>
      <vt:lpstr>Valuations on the Trailing P/E Metrix</vt:lpstr>
      <vt:lpstr>Valuations on the Trailing P/BV Metrix</vt:lpstr>
      <vt:lpstr>Valuations on a Trailing Dividend Yield perspective</vt:lpstr>
      <vt:lpstr>Valuations on a MCap / GDP perspective</vt:lpstr>
      <vt:lpstr>FII Flow into Equity</vt:lpstr>
      <vt:lpstr>DII Flow into Equity</vt:lpstr>
      <vt:lpstr>Debt Market - Review</vt:lpstr>
      <vt:lpstr>Debt Market Roundup - Key Takeaways</vt:lpstr>
      <vt:lpstr>Debt Dashboard – March 2022</vt:lpstr>
      <vt:lpstr>Debt Category Average Performances – March 2022</vt:lpstr>
      <vt:lpstr>Money parked in Reverse Repo window</vt:lpstr>
      <vt:lpstr>Yields Movement Across - India and U.S. </vt:lpstr>
      <vt:lpstr>Event Update</vt:lpstr>
      <vt:lpstr>Key Highlights - RBI Policy Measures</vt:lpstr>
      <vt:lpstr>Thank You! </vt:lpstr>
      <vt:lpstr>Disclaimer</vt:lpstr>
      <vt:lpstr>General Disclosure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TATA CAPITAL WEALTH</dc:title>
  <dc:creator>Urvazi Wadia</dc:creator>
  <cp:lastModifiedBy>Urvazi Wadia</cp:lastModifiedBy>
  <cp:revision>567</cp:revision>
  <dcterms:created xsi:type="dcterms:W3CDTF">2021-05-03T14:25:19Z</dcterms:created>
  <dcterms:modified xsi:type="dcterms:W3CDTF">2022-04-09T18:20:43Z</dcterms:modified>
</cp:coreProperties>
</file>